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57" r:id="rId4"/>
    <p:sldId id="26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1DDC-F031-4195-8710-1A9E3BF226F8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8C27-4A37-4A86-B043-FB20B2CD5C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84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1DDC-F031-4195-8710-1A9E3BF226F8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8C27-4A37-4A86-B043-FB20B2CD5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71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1DDC-F031-4195-8710-1A9E3BF226F8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8C27-4A37-4A86-B043-FB20B2CD5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48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1DDC-F031-4195-8710-1A9E3BF226F8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8C27-4A37-4A86-B043-FB20B2CD5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4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1DDC-F031-4195-8710-1A9E3BF226F8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8C27-4A37-4A86-B043-FB20B2CD5C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37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1DDC-F031-4195-8710-1A9E3BF226F8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8C27-4A37-4A86-B043-FB20B2CD5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76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1DDC-F031-4195-8710-1A9E3BF226F8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8C27-4A37-4A86-B043-FB20B2CD5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99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1DDC-F031-4195-8710-1A9E3BF226F8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8C27-4A37-4A86-B043-FB20B2CD5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00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1DDC-F031-4195-8710-1A9E3BF226F8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8C27-4A37-4A86-B043-FB20B2CD5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67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7341DDC-F031-4195-8710-1A9E3BF226F8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D28C27-4A37-4A86-B043-FB20B2CD5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94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1DDC-F031-4195-8710-1A9E3BF226F8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8C27-4A37-4A86-B043-FB20B2CD5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44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341DDC-F031-4195-8710-1A9E3BF226F8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DD28C27-4A37-4A86-B043-FB20B2CD5C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18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DFBED-84FD-4B94-8C8F-86AD84402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Queue</a:t>
            </a:r>
            <a:r>
              <a:rPr lang="ko-KR" altLang="en-US" dirty="0" err="1"/>
              <a:t>익숙해지기</a:t>
            </a:r>
            <a:br>
              <a:rPr lang="en-US" altLang="ko-KR" dirty="0"/>
            </a:br>
            <a:r>
              <a:rPr lang="en-US" altLang="ko-KR" sz="2000" dirty="0"/>
              <a:t>(</a:t>
            </a:r>
            <a:r>
              <a:rPr lang="ko-KR" altLang="en-US" sz="2000" dirty="0"/>
              <a:t>이체정보 큐에 넣고 빼기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EC5CF0-C19E-4292-9113-73A300020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Add Queues</a:t>
            </a:r>
          </a:p>
          <a:p>
            <a:r>
              <a:rPr lang="en-US" altLang="ko-KR" dirty="0"/>
              <a:t>And</a:t>
            </a:r>
          </a:p>
          <a:p>
            <a:r>
              <a:rPr lang="en-US" altLang="ko-KR" dirty="0"/>
              <a:t>Get Queues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0623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0DDE91F-2466-475A-80A9-A354C7B7B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812" y="3377787"/>
            <a:ext cx="3335426" cy="20151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96A42C2-8351-4D07-8F8B-A35FDDAC9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136" y="4326784"/>
            <a:ext cx="4031329" cy="10287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6485342-0F13-4740-8593-0486C0767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946" y="3094713"/>
            <a:ext cx="3360711" cy="9525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A4156AC-70CA-4711-89A2-F2F7B3F9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 Queues (</a:t>
            </a:r>
            <a:r>
              <a:rPr lang="en-US" altLang="ko-KR" dirty="0" err="1"/>
              <a:t>Uipath</a:t>
            </a:r>
            <a:r>
              <a:rPr lang="en-US" altLang="ko-KR" dirty="0"/>
              <a:t> Studio)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F3FA8-699D-44A2-B4E7-A5D5DE4493A9}"/>
              </a:ext>
            </a:extLst>
          </p:cNvPr>
          <p:cNvSpPr txBox="1"/>
          <p:nvPr/>
        </p:nvSpPr>
        <p:spPr>
          <a:xfrm>
            <a:off x="1168400" y="2097417"/>
            <a:ext cx="547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1. </a:t>
            </a:r>
            <a:r>
              <a:rPr lang="ko-KR" altLang="en-US" dirty="0">
                <a:solidFill>
                  <a:srgbClr val="00B050"/>
                </a:solidFill>
              </a:rPr>
              <a:t>시퀀스에 </a:t>
            </a:r>
            <a:r>
              <a:rPr lang="en-US" altLang="ko-KR" dirty="0">
                <a:solidFill>
                  <a:srgbClr val="00B050"/>
                </a:solidFill>
              </a:rPr>
              <a:t>If </a:t>
            </a:r>
            <a:r>
              <a:rPr lang="ko-KR" altLang="en-US" dirty="0" err="1">
                <a:solidFill>
                  <a:srgbClr val="00B050"/>
                </a:solidFill>
              </a:rPr>
              <a:t>엑티비티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Then</a:t>
            </a:r>
            <a:r>
              <a:rPr lang="ko-KR" altLang="en-US" dirty="0">
                <a:solidFill>
                  <a:srgbClr val="00B050"/>
                </a:solidFill>
              </a:rPr>
              <a:t>에 실행문을 작성한다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E817E02-8F7E-446D-A1F3-D7CF6C613A41}"/>
              </a:ext>
            </a:extLst>
          </p:cNvPr>
          <p:cNvSpPr/>
          <p:nvPr/>
        </p:nvSpPr>
        <p:spPr>
          <a:xfrm>
            <a:off x="1076946" y="4385364"/>
            <a:ext cx="4031328" cy="952583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1F270A-96FB-432B-A2BA-2765258EA364}"/>
              </a:ext>
            </a:extLst>
          </p:cNvPr>
          <p:cNvSpPr/>
          <p:nvPr/>
        </p:nvSpPr>
        <p:spPr>
          <a:xfrm>
            <a:off x="4938941" y="4208305"/>
            <a:ext cx="338666" cy="318866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7F2B84-49A3-41F6-B760-42A9FAFC0368}"/>
              </a:ext>
            </a:extLst>
          </p:cNvPr>
          <p:cNvSpPr/>
          <p:nvPr/>
        </p:nvSpPr>
        <p:spPr>
          <a:xfrm>
            <a:off x="6956881" y="3364427"/>
            <a:ext cx="3365289" cy="204187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09AF8F4-3286-4D1B-83EA-BEEC549D5DDC}"/>
              </a:ext>
            </a:extLst>
          </p:cNvPr>
          <p:cNvSpPr/>
          <p:nvPr/>
        </p:nvSpPr>
        <p:spPr>
          <a:xfrm>
            <a:off x="10112288" y="3204994"/>
            <a:ext cx="338666" cy="318866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0CE294-0436-4904-9D9D-C4966B19DC65}"/>
              </a:ext>
            </a:extLst>
          </p:cNvPr>
          <p:cNvSpPr txBox="1"/>
          <p:nvPr/>
        </p:nvSpPr>
        <p:spPr>
          <a:xfrm>
            <a:off x="7023176" y="2097417"/>
            <a:ext cx="32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2. </a:t>
            </a:r>
            <a:r>
              <a:rPr lang="ko-KR" altLang="en-US" dirty="0">
                <a:solidFill>
                  <a:srgbClr val="00B050"/>
                </a:solidFill>
              </a:rPr>
              <a:t>큐 상태를 업데이트 해준다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B886C5-E248-48B3-A519-00AF4BEFC580}"/>
              </a:ext>
            </a:extLst>
          </p:cNvPr>
          <p:cNvSpPr txBox="1"/>
          <p:nvPr/>
        </p:nvSpPr>
        <p:spPr>
          <a:xfrm>
            <a:off x="1076946" y="1836373"/>
            <a:ext cx="2976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이체정보를 가져올 것임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72146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5AD41E5-F013-4F95-B6CB-B901469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587" y="4624022"/>
            <a:ext cx="6689382" cy="57203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3759278-0720-436B-A116-55E9F5BD71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8" t="10856" r="-1" b="12942"/>
          <a:stretch/>
        </p:blipFill>
        <p:spPr>
          <a:xfrm>
            <a:off x="703957" y="3108300"/>
            <a:ext cx="2244451" cy="74912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A4156AC-70CA-4711-89A2-F2F7B3F98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ko-KR" dirty="0"/>
              <a:t>Get Queues</a:t>
            </a:r>
            <a:r>
              <a:rPr lang="en-US" altLang="ko-KR" sz="2800" dirty="0"/>
              <a:t>(</a:t>
            </a:r>
            <a:r>
              <a:rPr lang="en-US" altLang="ko-KR" sz="2800" dirty="0" err="1"/>
              <a:t>Uipath</a:t>
            </a:r>
            <a:r>
              <a:rPr lang="en-US" altLang="ko-KR" sz="2800" dirty="0"/>
              <a:t> Studio and Orchestrator)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F3FA8-699D-44A2-B4E7-A5D5DE4493A9}"/>
              </a:ext>
            </a:extLst>
          </p:cNvPr>
          <p:cNvSpPr txBox="1"/>
          <p:nvPr/>
        </p:nvSpPr>
        <p:spPr>
          <a:xfrm>
            <a:off x="1168400" y="2063387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1. </a:t>
            </a:r>
            <a:r>
              <a:rPr lang="ko-KR" altLang="en-US" dirty="0">
                <a:solidFill>
                  <a:srgbClr val="00B050"/>
                </a:solidFill>
              </a:rPr>
              <a:t>실행한다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06C403-8B99-4042-918B-AB73364DE7C6}"/>
              </a:ext>
            </a:extLst>
          </p:cNvPr>
          <p:cNvSpPr txBox="1"/>
          <p:nvPr/>
        </p:nvSpPr>
        <p:spPr>
          <a:xfrm>
            <a:off x="3869282" y="2033006"/>
            <a:ext cx="377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3. 4. </a:t>
            </a:r>
            <a:r>
              <a:rPr lang="ko-KR" altLang="en-US" dirty="0">
                <a:solidFill>
                  <a:srgbClr val="00B050"/>
                </a:solidFill>
              </a:rPr>
              <a:t>큐에 입력된 정보를 확인한다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9E522F-47B8-4636-AD4C-E5ECB0CA9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384" y="2792704"/>
            <a:ext cx="7530861" cy="29798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698FEB4-E853-49C9-844B-E169C2E447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3256"/>
          <a:stretch/>
        </p:blipFill>
        <p:spPr>
          <a:xfrm>
            <a:off x="10146791" y="2747516"/>
            <a:ext cx="1144178" cy="132556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57C7FB-2E1F-493A-B601-71D776EC991F}"/>
              </a:ext>
            </a:extLst>
          </p:cNvPr>
          <p:cNvSpPr/>
          <p:nvPr/>
        </p:nvSpPr>
        <p:spPr>
          <a:xfrm>
            <a:off x="10190893" y="3368721"/>
            <a:ext cx="949130" cy="29798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6BE7C54-75F8-4AEB-9028-3D262328CFFD}"/>
              </a:ext>
            </a:extLst>
          </p:cNvPr>
          <p:cNvSpPr/>
          <p:nvPr/>
        </p:nvSpPr>
        <p:spPr>
          <a:xfrm>
            <a:off x="4533854" y="4853692"/>
            <a:ext cx="1051387" cy="29798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09AF8F4-3286-4D1B-83EA-BEEC549D5DDC}"/>
              </a:ext>
            </a:extLst>
          </p:cNvPr>
          <p:cNvSpPr/>
          <p:nvPr/>
        </p:nvSpPr>
        <p:spPr>
          <a:xfrm>
            <a:off x="10996405" y="3174130"/>
            <a:ext cx="338666" cy="318866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57AF790-BDA6-48F9-9374-2549A5C00E1E}"/>
              </a:ext>
            </a:extLst>
          </p:cNvPr>
          <p:cNvSpPr/>
          <p:nvPr/>
        </p:nvSpPr>
        <p:spPr>
          <a:xfrm>
            <a:off x="5415908" y="4695567"/>
            <a:ext cx="338666" cy="318866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28509B-24E0-40D8-B3C4-F2B087AAE45F}"/>
              </a:ext>
            </a:extLst>
          </p:cNvPr>
          <p:cNvSpPr/>
          <p:nvPr/>
        </p:nvSpPr>
        <p:spPr>
          <a:xfrm>
            <a:off x="3743384" y="1782548"/>
            <a:ext cx="30712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오케스트레이터에</a:t>
            </a:r>
            <a:r>
              <a:rPr lang="ko-KR" altLang="en-US" sz="1200" dirty="0"/>
              <a:t> 접속한다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E817E02-8F7E-446D-A1F3-D7CF6C613A41}"/>
              </a:ext>
            </a:extLst>
          </p:cNvPr>
          <p:cNvSpPr/>
          <p:nvPr/>
        </p:nvSpPr>
        <p:spPr>
          <a:xfrm>
            <a:off x="2271853" y="3090688"/>
            <a:ext cx="598127" cy="749121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1F270A-96FB-432B-A2BA-2765258EA364}"/>
              </a:ext>
            </a:extLst>
          </p:cNvPr>
          <p:cNvSpPr/>
          <p:nvPr/>
        </p:nvSpPr>
        <p:spPr>
          <a:xfrm>
            <a:off x="2721863" y="3012028"/>
            <a:ext cx="338666" cy="318866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7613ED4-BABF-4259-AE71-89C82E5333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9374" y="4216109"/>
            <a:ext cx="1333616" cy="1714649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F6A07059-FA06-4F90-A091-C425D33E58E8}"/>
              </a:ext>
            </a:extLst>
          </p:cNvPr>
          <p:cNvSpPr/>
          <p:nvPr/>
        </p:nvSpPr>
        <p:spPr>
          <a:xfrm>
            <a:off x="2323657" y="4138006"/>
            <a:ext cx="338666" cy="318866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9F4F7E-136E-45B9-B092-1012091B2E64}"/>
              </a:ext>
            </a:extLst>
          </p:cNvPr>
          <p:cNvSpPr txBox="1"/>
          <p:nvPr/>
        </p:nvSpPr>
        <p:spPr>
          <a:xfrm>
            <a:off x="1168400" y="2422074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2. </a:t>
            </a:r>
            <a:r>
              <a:rPr lang="ko-KR" altLang="en-US" dirty="0">
                <a:solidFill>
                  <a:srgbClr val="00B050"/>
                </a:solidFill>
              </a:rPr>
              <a:t>확인한다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554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1E299-F2DB-4C41-8DD2-E66EEC7F60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Queues </a:t>
            </a:r>
            <a:r>
              <a:rPr lang="ko-KR" altLang="en-US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70623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AD4A8-E76C-4E65-B1BE-BF5A35C6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</a:t>
            </a:r>
            <a:r>
              <a:rPr lang="ko-KR" altLang="en-US" dirty="0"/>
              <a:t>란 무엇입니까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6F545-CD7E-4E7D-B5B3-30238598D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09800"/>
            <a:ext cx="10058400" cy="3659294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3200" dirty="0"/>
              <a:t> 데이터를 저장하는 자료구조 중 하나</a:t>
            </a:r>
            <a:r>
              <a:rPr lang="en-US" altLang="ko-KR" sz="3200" dirty="0"/>
              <a:t>!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32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3200" dirty="0"/>
              <a:t>선입선출</a:t>
            </a:r>
            <a:r>
              <a:rPr lang="en-US" altLang="ko-KR" sz="3200" dirty="0"/>
              <a:t>(FIFO, First In First Out) </a:t>
            </a:r>
            <a:r>
              <a:rPr lang="ko-KR" altLang="en-US" sz="3200" dirty="0"/>
              <a:t>방식</a:t>
            </a:r>
            <a:r>
              <a:rPr lang="en-US" altLang="ko-KR" sz="3200" dirty="0"/>
              <a:t>!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1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sz="2000" dirty="0"/>
              <a:t>가장 오래전에 삽입된 데이터가 가장 먼저 처리되는 방식이다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8761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156AC-70CA-4711-89A2-F2F7B3F9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 Queues (Orchestrator)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97D473B-CED9-4B75-9BDE-C1E1E4702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4718"/>
          <a:stretch/>
        </p:blipFill>
        <p:spPr>
          <a:xfrm>
            <a:off x="838200" y="2814134"/>
            <a:ext cx="5924066" cy="17978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F7F204-CC2A-4313-BE36-E7159DBDDFD1}"/>
              </a:ext>
            </a:extLst>
          </p:cNvPr>
          <p:cNvSpPr txBox="1"/>
          <p:nvPr/>
        </p:nvSpPr>
        <p:spPr>
          <a:xfrm>
            <a:off x="1168400" y="1905000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1. Queues</a:t>
            </a:r>
            <a:r>
              <a:rPr lang="ko-KR" altLang="en-US" dirty="0">
                <a:solidFill>
                  <a:srgbClr val="00B050"/>
                </a:solidFill>
              </a:rPr>
              <a:t>클릭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DC71D6-D2B0-4832-9AD0-76EE440216F5}"/>
              </a:ext>
            </a:extLst>
          </p:cNvPr>
          <p:cNvSpPr/>
          <p:nvPr/>
        </p:nvSpPr>
        <p:spPr>
          <a:xfrm>
            <a:off x="4282943" y="3021165"/>
            <a:ext cx="678524" cy="376613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F22A30-99C8-41F4-854D-311BA098A1B1}"/>
              </a:ext>
            </a:extLst>
          </p:cNvPr>
          <p:cNvSpPr txBox="1"/>
          <p:nvPr/>
        </p:nvSpPr>
        <p:spPr>
          <a:xfrm>
            <a:off x="3025565" y="1905000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2. Add Queue</a:t>
            </a:r>
            <a:r>
              <a:rPr lang="ko-KR" altLang="en-US" dirty="0">
                <a:solidFill>
                  <a:srgbClr val="00B050"/>
                </a:solidFill>
              </a:rPr>
              <a:t>클릭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633BE1-D760-4A5B-BAEE-5D6547D75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66" y="5405922"/>
            <a:ext cx="1607959" cy="53344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2600DA-F1C4-4243-BD0D-9F129D4417F7}"/>
              </a:ext>
            </a:extLst>
          </p:cNvPr>
          <p:cNvSpPr/>
          <p:nvPr/>
        </p:nvSpPr>
        <p:spPr>
          <a:xfrm>
            <a:off x="838200" y="5494845"/>
            <a:ext cx="1494013" cy="372555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59097BD-6605-4AA2-B8EF-424A0D534E44}"/>
              </a:ext>
            </a:extLst>
          </p:cNvPr>
          <p:cNvSpPr/>
          <p:nvPr/>
        </p:nvSpPr>
        <p:spPr>
          <a:xfrm>
            <a:off x="4799411" y="2783468"/>
            <a:ext cx="338666" cy="318866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55BC326-D1F0-4420-9352-5E920D5B0E77}"/>
              </a:ext>
            </a:extLst>
          </p:cNvPr>
          <p:cNvSpPr/>
          <p:nvPr/>
        </p:nvSpPr>
        <p:spPr>
          <a:xfrm>
            <a:off x="2209092" y="5263444"/>
            <a:ext cx="338666" cy="318866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86A3D8-A860-4DFD-85FF-DC13ED9246D7}"/>
              </a:ext>
            </a:extLst>
          </p:cNvPr>
          <p:cNvSpPr txBox="1"/>
          <p:nvPr/>
        </p:nvSpPr>
        <p:spPr>
          <a:xfrm>
            <a:off x="5138077" y="1893666"/>
            <a:ext cx="346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3. Name</a:t>
            </a:r>
            <a:r>
              <a:rPr lang="ko-KR" altLang="en-US" dirty="0">
                <a:solidFill>
                  <a:srgbClr val="00B050"/>
                </a:solidFill>
              </a:rPr>
              <a:t>에 </a:t>
            </a:r>
            <a:r>
              <a:rPr lang="en-US" altLang="ko-KR" dirty="0">
                <a:solidFill>
                  <a:srgbClr val="00B050"/>
                </a:solidFill>
              </a:rPr>
              <a:t>‘</a:t>
            </a:r>
            <a:r>
              <a:rPr lang="ko-KR" altLang="en-US" dirty="0">
                <a:solidFill>
                  <a:srgbClr val="00B050"/>
                </a:solidFill>
              </a:rPr>
              <a:t>이체정보</a:t>
            </a:r>
            <a:r>
              <a:rPr lang="en-US" altLang="ko-KR" dirty="0">
                <a:solidFill>
                  <a:srgbClr val="00B050"/>
                </a:solidFill>
              </a:rPr>
              <a:t>’ </a:t>
            </a:r>
            <a:r>
              <a:rPr lang="ko-KR" altLang="en-US" dirty="0">
                <a:solidFill>
                  <a:srgbClr val="00B050"/>
                </a:solidFill>
              </a:rPr>
              <a:t>입력한다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E459A93-241B-4726-9AA5-350C62D3E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610" y="2985391"/>
            <a:ext cx="4565382" cy="30682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1CAE2B-7A71-46B5-A865-A5CC18D46B94}"/>
              </a:ext>
            </a:extLst>
          </p:cNvPr>
          <p:cNvSpPr/>
          <p:nvPr/>
        </p:nvSpPr>
        <p:spPr>
          <a:xfrm>
            <a:off x="7476067" y="3660401"/>
            <a:ext cx="3564466" cy="598332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EF56770-B8A1-434B-8FBF-902DD0B6B08B}"/>
              </a:ext>
            </a:extLst>
          </p:cNvPr>
          <p:cNvSpPr/>
          <p:nvPr/>
        </p:nvSpPr>
        <p:spPr>
          <a:xfrm>
            <a:off x="10871200" y="3429000"/>
            <a:ext cx="338666" cy="318866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3156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D6347A4-1BE6-4C39-9297-B7D2320D5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516" y="3625426"/>
            <a:ext cx="4314617" cy="10566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DE4340D-F6F9-4445-81E4-59B5D725B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96" y="2724393"/>
            <a:ext cx="5037502" cy="310328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A4156AC-70CA-4711-89A2-F2F7B3F9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 Queues (Orchestrator)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F7F204-CC2A-4313-BE36-E7159DBDDFD1}"/>
              </a:ext>
            </a:extLst>
          </p:cNvPr>
          <p:cNvSpPr txBox="1"/>
          <p:nvPr/>
        </p:nvSpPr>
        <p:spPr>
          <a:xfrm>
            <a:off x="1176867" y="2088835"/>
            <a:ext cx="242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1. Auto Retry </a:t>
            </a:r>
            <a:r>
              <a:rPr lang="ko-KR" altLang="en-US" dirty="0">
                <a:solidFill>
                  <a:srgbClr val="00B050"/>
                </a:solidFill>
              </a:rPr>
              <a:t>해제하기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DC71D6-D2B0-4832-9AD0-76EE440216F5}"/>
              </a:ext>
            </a:extLst>
          </p:cNvPr>
          <p:cNvSpPr/>
          <p:nvPr/>
        </p:nvSpPr>
        <p:spPr>
          <a:xfrm>
            <a:off x="6573515" y="3554565"/>
            <a:ext cx="4314617" cy="1322235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F22A30-99C8-41F4-854D-311BA098A1B1}"/>
              </a:ext>
            </a:extLst>
          </p:cNvPr>
          <p:cNvSpPr txBox="1"/>
          <p:nvPr/>
        </p:nvSpPr>
        <p:spPr>
          <a:xfrm>
            <a:off x="6468533" y="2828517"/>
            <a:ext cx="5222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B050"/>
                </a:solidFill>
              </a:rPr>
              <a:t>참고</a:t>
            </a:r>
            <a:r>
              <a:rPr lang="en-US" altLang="ko-KR" sz="1600" dirty="0">
                <a:solidFill>
                  <a:srgbClr val="00B050"/>
                </a:solidFill>
              </a:rPr>
              <a:t>. Auto Retry</a:t>
            </a:r>
            <a:r>
              <a:rPr lang="ko-KR" altLang="en-US" sz="1600" dirty="0">
                <a:solidFill>
                  <a:srgbClr val="00B050"/>
                </a:solidFill>
              </a:rPr>
              <a:t>의</a:t>
            </a:r>
            <a:r>
              <a:rPr lang="en-US" altLang="ko-KR" sz="1600" dirty="0">
                <a:solidFill>
                  <a:srgbClr val="00B050"/>
                </a:solidFill>
              </a:rPr>
              <a:t> Default</a:t>
            </a:r>
            <a:r>
              <a:rPr lang="ko-KR" altLang="en-US" sz="1600" dirty="0">
                <a:solidFill>
                  <a:srgbClr val="00B050"/>
                </a:solidFill>
              </a:rPr>
              <a:t> 값인 </a:t>
            </a:r>
            <a:r>
              <a:rPr lang="en-US" altLang="ko-KR" sz="1600" dirty="0">
                <a:solidFill>
                  <a:srgbClr val="00B050"/>
                </a:solidFill>
              </a:rPr>
              <a:t>1</a:t>
            </a:r>
            <a:r>
              <a:rPr lang="ko-KR" altLang="en-US" sz="1600" dirty="0">
                <a:solidFill>
                  <a:srgbClr val="00B050"/>
                </a:solidFill>
              </a:rPr>
              <a:t>은 프로세스 오류발생 시 </a:t>
            </a:r>
            <a:r>
              <a:rPr lang="en-US" altLang="ko-KR" sz="1600" dirty="0">
                <a:solidFill>
                  <a:srgbClr val="00B050"/>
                </a:solidFill>
              </a:rPr>
              <a:t>1</a:t>
            </a:r>
            <a:r>
              <a:rPr lang="ko-KR" altLang="en-US" sz="1600" dirty="0">
                <a:solidFill>
                  <a:srgbClr val="00B050"/>
                </a:solidFill>
              </a:rPr>
              <a:t>번 더 </a:t>
            </a:r>
            <a:r>
              <a:rPr lang="en-US" altLang="ko-KR" sz="1600" dirty="0">
                <a:solidFill>
                  <a:srgbClr val="00B050"/>
                </a:solidFill>
              </a:rPr>
              <a:t>Retry</a:t>
            </a:r>
            <a:r>
              <a:rPr lang="ko-KR" altLang="en-US" sz="1600" dirty="0">
                <a:solidFill>
                  <a:srgbClr val="00B050"/>
                </a:solidFill>
              </a:rPr>
              <a:t> 한다</a:t>
            </a:r>
            <a:r>
              <a:rPr lang="en-US" altLang="ko-KR" sz="1600" dirty="0">
                <a:solidFill>
                  <a:srgbClr val="00B050"/>
                </a:solidFill>
              </a:rPr>
              <a:t>. </a:t>
            </a:r>
            <a:endParaRPr lang="ko-KR" altLang="en-US" sz="1600" dirty="0">
              <a:solidFill>
                <a:srgbClr val="00B05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2600DA-F1C4-4243-BD0D-9F129D4417F7}"/>
              </a:ext>
            </a:extLst>
          </p:cNvPr>
          <p:cNvSpPr/>
          <p:nvPr/>
        </p:nvSpPr>
        <p:spPr>
          <a:xfrm>
            <a:off x="819574" y="4436533"/>
            <a:ext cx="712894" cy="233549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59097BD-6605-4AA2-B8EF-424A0D534E44}"/>
              </a:ext>
            </a:extLst>
          </p:cNvPr>
          <p:cNvSpPr/>
          <p:nvPr/>
        </p:nvSpPr>
        <p:spPr>
          <a:xfrm>
            <a:off x="1427413" y="4277100"/>
            <a:ext cx="338666" cy="318866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55BC326-D1F0-4420-9352-5E920D5B0E77}"/>
              </a:ext>
            </a:extLst>
          </p:cNvPr>
          <p:cNvSpPr/>
          <p:nvPr/>
        </p:nvSpPr>
        <p:spPr>
          <a:xfrm>
            <a:off x="10739966" y="3303435"/>
            <a:ext cx="296334" cy="646331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65489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125EFE7-CAEC-47A5-BBDE-1114EFCA0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446" y="3624615"/>
            <a:ext cx="3391194" cy="238187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A4156AC-70CA-4711-89A2-F2F7B3F9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 Queues (</a:t>
            </a:r>
            <a:r>
              <a:rPr lang="en-US" altLang="ko-KR" dirty="0" err="1"/>
              <a:t>Uipath</a:t>
            </a:r>
            <a:r>
              <a:rPr lang="en-US" altLang="ko-KR" dirty="0"/>
              <a:t> Studio)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05F2BAC-AE45-4028-AC95-CAE664099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967" t="3633" r="2739" b="3633"/>
          <a:stretch/>
        </p:blipFill>
        <p:spPr>
          <a:xfrm>
            <a:off x="1323856" y="3663364"/>
            <a:ext cx="3350175" cy="24309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F3FA8-699D-44A2-B4E7-A5D5DE4493A9}"/>
              </a:ext>
            </a:extLst>
          </p:cNvPr>
          <p:cNvSpPr txBox="1"/>
          <p:nvPr/>
        </p:nvSpPr>
        <p:spPr>
          <a:xfrm>
            <a:off x="1168400" y="1905000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1. </a:t>
            </a:r>
            <a:r>
              <a:rPr lang="ko-KR" altLang="en-US" dirty="0">
                <a:solidFill>
                  <a:srgbClr val="00B050"/>
                </a:solidFill>
              </a:rPr>
              <a:t>새 프로세스를 작성한다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AE6F61E-758D-4F24-A2A8-94B25963EC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446"/>
          <a:stretch/>
        </p:blipFill>
        <p:spPr>
          <a:xfrm>
            <a:off x="1323856" y="2580931"/>
            <a:ext cx="4590466" cy="5563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86CB377-8BBA-46E4-9918-18CB74A3CB3C}"/>
              </a:ext>
            </a:extLst>
          </p:cNvPr>
          <p:cNvSpPr/>
          <p:nvPr/>
        </p:nvSpPr>
        <p:spPr>
          <a:xfrm>
            <a:off x="1323856" y="2534473"/>
            <a:ext cx="4679011" cy="6492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75CA21D-3EB5-4C43-8185-54071F254C52}"/>
              </a:ext>
            </a:extLst>
          </p:cNvPr>
          <p:cNvSpPr/>
          <p:nvPr/>
        </p:nvSpPr>
        <p:spPr>
          <a:xfrm>
            <a:off x="5891980" y="2362762"/>
            <a:ext cx="338666" cy="318866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24AB5-C016-42A2-92D4-DAEA716B6200}"/>
              </a:ext>
            </a:extLst>
          </p:cNvPr>
          <p:cNvSpPr txBox="1"/>
          <p:nvPr/>
        </p:nvSpPr>
        <p:spPr>
          <a:xfrm>
            <a:off x="5096532" y="1905000"/>
            <a:ext cx="509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2. </a:t>
            </a:r>
            <a:r>
              <a:rPr lang="ko-KR" altLang="en-US" dirty="0">
                <a:solidFill>
                  <a:srgbClr val="00B050"/>
                </a:solidFill>
              </a:rPr>
              <a:t>시퀀스에 </a:t>
            </a:r>
            <a:r>
              <a:rPr lang="en-US" altLang="ko-KR" dirty="0">
                <a:solidFill>
                  <a:srgbClr val="00B050"/>
                </a:solidFill>
              </a:rPr>
              <a:t>Input Dialog </a:t>
            </a:r>
            <a:r>
              <a:rPr lang="ko-KR" altLang="en-US" dirty="0" err="1">
                <a:solidFill>
                  <a:srgbClr val="00B050"/>
                </a:solidFill>
              </a:rPr>
              <a:t>엑티비티를</a:t>
            </a:r>
            <a:r>
              <a:rPr lang="ko-KR" altLang="en-US" dirty="0">
                <a:solidFill>
                  <a:srgbClr val="00B050"/>
                </a:solidFill>
              </a:rPr>
              <a:t> 작성한다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213A04-8694-45B2-9E7E-351F5B0E2557}"/>
              </a:ext>
            </a:extLst>
          </p:cNvPr>
          <p:cNvSpPr/>
          <p:nvPr/>
        </p:nvSpPr>
        <p:spPr>
          <a:xfrm>
            <a:off x="1323857" y="3600059"/>
            <a:ext cx="6691888" cy="2430991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1F270A-96FB-432B-A2BA-2765258EA364}"/>
              </a:ext>
            </a:extLst>
          </p:cNvPr>
          <p:cNvSpPr/>
          <p:nvPr/>
        </p:nvSpPr>
        <p:spPr>
          <a:xfrm>
            <a:off x="7952160" y="3452546"/>
            <a:ext cx="338666" cy="318866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408C90C-589C-4B2A-BECE-B1C5924FC8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76" t="-2254" r="7515" b="-1"/>
          <a:stretch/>
        </p:blipFill>
        <p:spPr>
          <a:xfrm>
            <a:off x="6688667" y="2705052"/>
            <a:ext cx="4555066" cy="3693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15EA6C8-0AC0-4B9F-BD81-EEE7EDC6369E}"/>
              </a:ext>
            </a:extLst>
          </p:cNvPr>
          <p:cNvSpPr txBox="1"/>
          <p:nvPr/>
        </p:nvSpPr>
        <p:spPr>
          <a:xfrm>
            <a:off x="7128933" y="2472249"/>
            <a:ext cx="126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B0F0"/>
                </a:solidFill>
                <a:highlight>
                  <a:srgbClr val="C0C0C0"/>
                </a:highlight>
              </a:rPr>
              <a:t>변수참고</a:t>
            </a:r>
            <a:endParaRPr lang="ko-KR" altLang="en-US" dirty="0">
              <a:solidFill>
                <a:srgbClr val="00B0F0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788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7C2E718-B29C-4420-B831-066B2B9C1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675" y="3342691"/>
            <a:ext cx="3405993" cy="201468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A4156AC-70CA-4711-89A2-F2F7B3F9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 Queues (</a:t>
            </a:r>
            <a:r>
              <a:rPr lang="en-US" altLang="ko-KR" dirty="0" err="1"/>
              <a:t>Uipath</a:t>
            </a:r>
            <a:r>
              <a:rPr lang="en-US" altLang="ko-KR" dirty="0"/>
              <a:t> Studio)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F3FA8-699D-44A2-B4E7-A5D5DE4493A9}"/>
              </a:ext>
            </a:extLst>
          </p:cNvPr>
          <p:cNvSpPr txBox="1"/>
          <p:nvPr/>
        </p:nvSpPr>
        <p:spPr>
          <a:xfrm>
            <a:off x="1168400" y="1905000"/>
            <a:ext cx="454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1. Add Queue Item </a:t>
            </a:r>
            <a:r>
              <a:rPr lang="ko-KR" altLang="en-US" dirty="0" err="1">
                <a:solidFill>
                  <a:srgbClr val="00B050"/>
                </a:solidFill>
              </a:rPr>
              <a:t>엑티비티를</a:t>
            </a:r>
            <a:r>
              <a:rPr lang="ko-KR" altLang="en-US" dirty="0">
                <a:solidFill>
                  <a:srgbClr val="00B050"/>
                </a:solidFill>
              </a:rPr>
              <a:t> 작성한다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213A04-8694-45B2-9E7E-351F5B0E2557}"/>
              </a:ext>
            </a:extLst>
          </p:cNvPr>
          <p:cNvSpPr/>
          <p:nvPr/>
        </p:nvSpPr>
        <p:spPr>
          <a:xfrm>
            <a:off x="1179538" y="3211162"/>
            <a:ext cx="3548266" cy="2277742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1F270A-96FB-432B-A2BA-2765258EA364}"/>
              </a:ext>
            </a:extLst>
          </p:cNvPr>
          <p:cNvSpPr/>
          <p:nvPr/>
        </p:nvSpPr>
        <p:spPr>
          <a:xfrm>
            <a:off x="4558471" y="3051729"/>
            <a:ext cx="338666" cy="318866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06C403-8B99-4042-918B-AB73364DE7C6}"/>
              </a:ext>
            </a:extLst>
          </p:cNvPr>
          <p:cNvSpPr txBox="1"/>
          <p:nvPr/>
        </p:nvSpPr>
        <p:spPr>
          <a:xfrm>
            <a:off x="5909733" y="1905000"/>
            <a:ext cx="4884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2. Queue Item</a:t>
            </a:r>
            <a:r>
              <a:rPr lang="ko-KR" altLang="en-US" dirty="0">
                <a:solidFill>
                  <a:srgbClr val="00B050"/>
                </a:solidFill>
              </a:rPr>
              <a:t>에 대한 추가정보를 작성한다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689CEDB-7F59-42B5-BF57-78FB5CBFA00B}"/>
              </a:ext>
            </a:extLst>
          </p:cNvPr>
          <p:cNvSpPr/>
          <p:nvPr/>
        </p:nvSpPr>
        <p:spPr>
          <a:xfrm>
            <a:off x="2870200" y="4936067"/>
            <a:ext cx="3479800" cy="262466"/>
          </a:xfrm>
          <a:prstGeom prst="right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8962125-4228-4E5A-BA80-3EDE3EAB7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168" y="3909218"/>
            <a:ext cx="4501117" cy="139495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57C7FB-2E1F-493A-B601-71D776EC991F}"/>
              </a:ext>
            </a:extLst>
          </p:cNvPr>
          <p:cNvSpPr/>
          <p:nvPr/>
        </p:nvSpPr>
        <p:spPr>
          <a:xfrm>
            <a:off x="6519333" y="3920887"/>
            <a:ext cx="5063066" cy="1325563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AF437D4-6583-406A-BB88-5D6E1C405A0D}"/>
              </a:ext>
            </a:extLst>
          </p:cNvPr>
          <p:cNvSpPr/>
          <p:nvPr/>
        </p:nvSpPr>
        <p:spPr>
          <a:xfrm>
            <a:off x="11413066" y="3740982"/>
            <a:ext cx="338666" cy="318866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82226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83759278-0720-436B-A116-55E9F5BD7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8" t="10856" r="-1" b="12942"/>
          <a:stretch/>
        </p:blipFill>
        <p:spPr>
          <a:xfrm>
            <a:off x="584200" y="3091367"/>
            <a:ext cx="2244451" cy="7491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9677173-2FE0-416A-993A-B8F80E47F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588" y="4233476"/>
            <a:ext cx="2086885" cy="104593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A4156AC-70CA-4711-89A2-F2F7B3F9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 Queues </a:t>
            </a:r>
            <a:r>
              <a:rPr lang="en-US" altLang="ko-KR" sz="2800" dirty="0"/>
              <a:t>(</a:t>
            </a:r>
            <a:r>
              <a:rPr lang="en-US" altLang="ko-KR" sz="2800" dirty="0" err="1"/>
              <a:t>Uipath</a:t>
            </a:r>
            <a:r>
              <a:rPr lang="en-US" altLang="ko-KR" sz="2800" dirty="0"/>
              <a:t> Studio and Orchestrator)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F3FA8-699D-44A2-B4E7-A5D5DE4493A9}"/>
              </a:ext>
            </a:extLst>
          </p:cNvPr>
          <p:cNvSpPr txBox="1"/>
          <p:nvPr/>
        </p:nvSpPr>
        <p:spPr>
          <a:xfrm>
            <a:off x="1168400" y="1905000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1. </a:t>
            </a:r>
            <a:r>
              <a:rPr lang="ko-KR" altLang="en-US" dirty="0">
                <a:solidFill>
                  <a:srgbClr val="00B050"/>
                </a:solidFill>
              </a:rPr>
              <a:t>실행한다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06C403-8B99-4042-918B-AB73364DE7C6}"/>
              </a:ext>
            </a:extLst>
          </p:cNvPr>
          <p:cNvSpPr txBox="1"/>
          <p:nvPr/>
        </p:nvSpPr>
        <p:spPr>
          <a:xfrm>
            <a:off x="3869266" y="1905000"/>
            <a:ext cx="403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3. 4. 5. </a:t>
            </a:r>
            <a:r>
              <a:rPr lang="ko-KR" altLang="en-US" dirty="0">
                <a:solidFill>
                  <a:srgbClr val="00B050"/>
                </a:solidFill>
              </a:rPr>
              <a:t>큐에 입력된 정보를 확인한다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9E522F-47B8-4636-AD4C-E5ECB0CA9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384" y="2419078"/>
            <a:ext cx="7530861" cy="29798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698FEB4-E853-49C9-844B-E169C2E447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3256"/>
          <a:stretch/>
        </p:blipFill>
        <p:spPr>
          <a:xfrm>
            <a:off x="10146791" y="2373890"/>
            <a:ext cx="1144178" cy="13255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8E4C6B-659D-4AF3-A2B3-37678E12ED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3384" y="3660180"/>
            <a:ext cx="5856746" cy="2951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5AFCB81-A959-4A71-AB48-9CD05E4C66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7787" y="3887156"/>
            <a:ext cx="1032343" cy="12097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F055009-B86B-4815-8E6E-6D2FACB1A5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3384" y="4492044"/>
            <a:ext cx="3990258" cy="177466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57C7FB-2E1F-493A-B601-71D776EC991F}"/>
              </a:ext>
            </a:extLst>
          </p:cNvPr>
          <p:cNvSpPr/>
          <p:nvPr/>
        </p:nvSpPr>
        <p:spPr>
          <a:xfrm>
            <a:off x="10190893" y="2995095"/>
            <a:ext cx="949130" cy="29798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6BE7C54-75F8-4AEB-9028-3D262328CFFD}"/>
              </a:ext>
            </a:extLst>
          </p:cNvPr>
          <p:cNvSpPr/>
          <p:nvPr/>
        </p:nvSpPr>
        <p:spPr>
          <a:xfrm>
            <a:off x="8548742" y="3887156"/>
            <a:ext cx="1051387" cy="29798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6EC02-EF8E-47CC-8F6D-C1CF833C2565}"/>
              </a:ext>
            </a:extLst>
          </p:cNvPr>
          <p:cNvSpPr/>
          <p:nvPr/>
        </p:nvSpPr>
        <p:spPr>
          <a:xfrm>
            <a:off x="3544559" y="4749413"/>
            <a:ext cx="1196773" cy="499919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09AF8F4-3286-4D1B-83EA-BEEC549D5DDC}"/>
              </a:ext>
            </a:extLst>
          </p:cNvPr>
          <p:cNvSpPr/>
          <p:nvPr/>
        </p:nvSpPr>
        <p:spPr>
          <a:xfrm>
            <a:off x="829734" y="4099121"/>
            <a:ext cx="338666" cy="318866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57AF790-BDA6-48F9-9374-2549A5C00E1E}"/>
              </a:ext>
            </a:extLst>
          </p:cNvPr>
          <p:cNvSpPr/>
          <p:nvPr/>
        </p:nvSpPr>
        <p:spPr>
          <a:xfrm>
            <a:off x="11014792" y="2772500"/>
            <a:ext cx="338666" cy="318866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06A3BB7-4AAF-4ED5-B09A-F6CF25C5FB11}"/>
              </a:ext>
            </a:extLst>
          </p:cNvPr>
          <p:cNvSpPr/>
          <p:nvPr/>
        </p:nvSpPr>
        <p:spPr>
          <a:xfrm>
            <a:off x="9534794" y="3795855"/>
            <a:ext cx="338666" cy="318866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28509B-24E0-40D8-B3C4-F2B087AAE45F}"/>
              </a:ext>
            </a:extLst>
          </p:cNvPr>
          <p:cNvSpPr/>
          <p:nvPr/>
        </p:nvSpPr>
        <p:spPr>
          <a:xfrm>
            <a:off x="3743384" y="1722061"/>
            <a:ext cx="30712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오케스트레이터에</a:t>
            </a:r>
            <a:r>
              <a:rPr lang="ko-KR" altLang="en-US" sz="1200" dirty="0"/>
              <a:t> 접속한다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826C89-941A-4EEE-A9C2-F0964955890A}"/>
              </a:ext>
            </a:extLst>
          </p:cNvPr>
          <p:cNvSpPr txBox="1"/>
          <p:nvPr/>
        </p:nvSpPr>
        <p:spPr>
          <a:xfrm>
            <a:off x="1168400" y="2361416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2. </a:t>
            </a:r>
            <a:r>
              <a:rPr lang="ko-KR" altLang="en-US" dirty="0">
                <a:solidFill>
                  <a:srgbClr val="00B050"/>
                </a:solidFill>
              </a:rPr>
              <a:t>정보입력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7E8E37C-4D47-4684-96B5-C92538ECED6E}"/>
              </a:ext>
            </a:extLst>
          </p:cNvPr>
          <p:cNvSpPr/>
          <p:nvPr/>
        </p:nvSpPr>
        <p:spPr>
          <a:xfrm>
            <a:off x="4591044" y="4577088"/>
            <a:ext cx="338666" cy="318866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E817E02-8F7E-446D-A1F3-D7CF6C613A41}"/>
              </a:ext>
            </a:extLst>
          </p:cNvPr>
          <p:cNvSpPr/>
          <p:nvPr/>
        </p:nvSpPr>
        <p:spPr>
          <a:xfrm>
            <a:off x="2152096" y="3073755"/>
            <a:ext cx="598127" cy="749121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1F270A-96FB-432B-A2BA-2765258EA364}"/>
              </a:ext>
            </a:extLst>
          </p:cNvPr>
          <p:cNvSpPr/>
          <p:nvPr/>
        </p:nvSpPr>
        <p:spPr>
          <a:xfrm>
            <a:off x="2602106" y="2995095"/>
            <a:ext cx="338666" cy="318866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19486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8A9D88B4-A86F-45F2-9DFD-AA60E4088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318" y="2436073"/>
            <a:ext cx="2758679" cy="31942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B21C042-BD25-4130-85F3-B5B5167D6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160" y="3340355"/>
            <a:ext cx="4248743" cy="195289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3759278-0720-436B-A116-55E9F5BD71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68" t="10856" r="-1" b="12942"/>
          <a:stretch/>
        </p:blipFill>
        <p:spPr>
          <a:xfrm>
            <a:off x="829734" y="2779967"/>
            <a:ext cx="2244451" cy="74912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A4156AC-70CA-4711-89A2-F2F7B3F9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 Queues (</a:t>
            </a:r>
            <a:r>
              <a:rPr lang="en-US" altLang="ko-KR" dirty="0" err="1"/>
              <a:t>Uipath</a:t>
            </a:r>
            <a:r>
              <a:rPr lang="en-US" altLang="ko-KR" dirty="0"/>
              <a:t> Studio)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F3FA8-699D-44A2-B4E7-A5D5DE4493A9}"/>
              </a:ext>
            </a:extLst>
          </p:cNvPr>
          <p:cNvSpPr txBox="1"/>
          <p:nvPr/>
        </p:nvSpPr>
        <p:spPr>
          <a:xfrm>
            <a:off x="1168400" y="1905000"/>
            <a:ext cx="430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1. </a:t>
            </a:r>
            <a:r>
              <a:rPr lang="en-US" altLang="ko-KR" dirty="0" err="1">
                <a:solidFill>
                  <a:srgbClr val="00B050"/>
                </a:solidFill>
              </a:rPr>
              <a:t>GetQueue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ko-KR" altLang="en-US" dirty="0">
                <a:solidFill>
                  <a:srgbClr val="00B050"/>
                </a:solidFill>
              </a:rPr>
              <a:t>시퀀스를 새로 </a:t>
            </a:r>
            <a:r>
              <a:rPr lang="ko-KR" altLang="en-US" dirty="0" err="1">
                <a:solidFill>
                  <a:srgbClr val="00B050"/>
                </a:solidFill>
              </a:rPr>
              <a:t>만들기한다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E817E02-8F7E-446D-A1F3-D7CF6C613A41}"/>
              </a:ext>
            </a:extLst>
          </p:cNvPr>
          <p:cNvSpPr/>
          <p:nvPr/>
        </p:nvSpPr>
        <p:spPr>
          <a:xfrm>
            <a:off x="818730" y="2779968"/>
            <a:ext cx="535937" cy="749121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1F270A-96FB-432B-A2BA-2765258EA364}"/>
              </a:ext>
            </a:extLst>
          </p:cNvPr>
          <p:cNvSpPr/>
          <p:nvPr/>
        </p:nvSpPr>
        <p:spPr>
          <a:xfrm>
            <a:off x="1205105" y="2620534"/>
            <a:ext cx="338666" cy="318866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D7ACE1-88D7-47AB-B3E4-0EB72A6F6EBF}"/>
              </a:ext>
            </a:extLst>
          </p:cNvPr>
          <p:cNvSpPr txBox="1"/>
          <p:nvPr/>
        </p:nvSpPr>
        <p:spPr>
          <a:xfrm>
            <a:off x="5731532" y="1905000"/>
            <a:ext cx="5911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2. </a:t>
            </a:r>
            <a:r>
              <a:rPr lang="ko-KR" altLang="en-US" dirty="0">
                <a:solidFill>
                  <a:srgbClr val="00B050"/>
                </a:solidFill>
              </a:rPr>
              <a:t>시퀀스에 </a:t>
            </a:r>
            <a:r>
              <a:rPr lang="en-US" altLang="ko-KR" dirty="0">
                <a:solidFill>
                  <a:srgbClr val="00B050"/>
                </a:solidFill>
              </a:rPr>
              <a:t>Get Transaction Item </a:t>
            </a:r>
            <a:r>
              <a:rPr lang="ko-KR" altLang="en-US" dirty="0" err="1">
                <a:solidFill>
                  <a:srgbClr val="00B050"/>
                </a:solidFill>
              </a:rPr>
              <a:t>엑티비티를</a:t>
            </a:r>
            <a:r>
              <a:rPr lang="ko-KR" altLang="en-US" dirty="0">
                <a:solidFill>
                  <a:srgbClr val="00B050"/>
                </a:solidFill>
              </a:rPr>
              <a:t> 작성한다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B293153-1B96-43BE-9941-7A786D2CF9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1385" y="5876897"/>
            <a:ext cx="5509737" cy="22099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8D511F1-3251-48C6-A8E0-D324F77F0071}"/>
              </a:ext>
            </a:extLst>
          </p:cNvPr>
          <p:cNvSpPr txBox="1"/>
          <p:nvPr/>
        </p:nvSpPr>
        <p:spPr>
          <a:xfrm>
            <a:off x="3287125" y="5769353"/>
            <a:ext cx="126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B0F0"/>
                </a:solidFill>
                <a:highlight>
                  <a:srgbClr val="C0C0C0"/>
                </a:highlight>
              </a:rPr>
              <a:t>변수참고</a:t>
            </a:r>
            <a:endParaRPr lang="ko-KR" altLang="en-US" dirty="0">
              <a:solidFill>
                <a:srgbClr val="00B0F0"/>
              </a:solidFill>
              <a:highlight>
                <a:srgbClr val="C0C0C0"/>
              </a:highlight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7F2B84-49A3-41F6-B760-42A9FAFC0368}"/>
              </a:ext>
            </a:extLst>
          </p:cNvPr>
          <p:cNvSpPr/>
          <p:nvPr/>
        </p:nvSpPr>
        <p:spPr>
          <a:xfrm>
            <a:off x="7967691" y="4912349"/>
            <a:ext cx="2867305" cy="71798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09AF8F4-3286-4D1B-83EA-BEEC549D5DDC}"/>
              </a:ext>
            </a:extLst>
          </p:cNvPr>
          <p:cNvSpPr/>
          <p:nvPr/>
        </p:nvSpPr>
        <p:spPr>
          <a:xfrm>
            <a:off x="10604957" y="4769780"/>
            <a:ext cx="338666" cy="318866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0A8D11-28B6-4677-A8AD-8450A22CE04F}"/>
              </a:ext>
            </a:extLst>
          </p:cNvPr>
          <p:cNvSpPr/>
          <p:nvPr/>
        </p:nvSpPr>
        <p:spPr>
          <a:xfrm>
            <a:off x="3721047" y="3428999"/>
            <a:ext cx="4034420" cy="1803381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377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55D37E-2009-4FA8-85EA-BCD69F644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290" y="2392198"/>
            <a:ext cx="3655575" cy="372750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54C65CD-FC92-4886-A329-609EC4A18F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13" b="1944"/>
          <a:stretch/>
        </p:blipFill>
        <p:spPr>
          <a:xfrm>
            <a:off x="908772" y="2488645"/>
            <a:ext cx="4376453" cy="365326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A4156AC-70CA-4711-89A2-F2F7B3F9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 Queues (</a:t>
            </a:r>
            <a:r>
              <a:rPr lang="en-US" altLang="ko-KR" dirty="0" err="1"/>
              <a:t>Uipath</a:t>
            </a:r>
            <a:r>
              <a:rPr lang="en-US" altLang="ko-KR" dirty="0"/>
              <a:t> Studio)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F3FA8-699D-44A2-B4E7-A5D5DE4493A9}"/>
              </a:ext>
            </a:extLst>
          </p:cNvPr>
          <p:cNvSpPr txBox="1"/>
          <p:nvPr/>
        </p:nvSpPr>
        <p:spPr>
          <a:xfrm>
            <a:off x="1168400" y="1905000"/>
            <a:ext cx="370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1. Do While</a:t>
            </a:r>
            <a:r>
              <a:rPr lang="ko-KR" altLang="en-US" dirty="0">
                <a:solidFill>
                  <a:srgbClr val="00B050"/>
                </a:solidFill>
              </a:rPr>
              <a:t>문에 조건을 작성한다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E817E02-8F7E-446D-A1F3-D7CF6C613A41}"/>
              </a:ext>
            </a:extLst>
          </p:cNvPr>
          <p:cNvSpPr/>
          <p:nvPr/>
        </p:nvSpPr>
        <p:spPr>
          <a:xfrm>
            <a:off x="1079140" y="5554630"/>
            <a:ext cx="2017858" cy="587275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1F270A-96FB-432B-A2BA-2765258EA364}"/>
              </a:ext>
            </a:extLst>
          </p:cNvPr>
          <p:cNvSpPr/>
          <p:nvPr/>
        </p:nvSpPr>
        <p:spPr>
          <a:xfrm>
            <a:off x="2928700" y="5395197"/>
            <a:ext cx="338666" cy="318866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D7ACE1-88D7-47AB-B3E4-0EB72A6F6EBF}"/>
              </a:ext>
            </a:extLst>
          </p:cNvPr>
          <p:cNvSpPr txBox="1"/>
          <p:nvPr/>
        </p:nvSpPr>
        <p:spPr>
          <a:xfrm>
            <a:off x="5731532" y="190500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2. </a:t>
            </a:r>
            <a:r>
              <a:rPr lang="ko-KR" altLang="en-US" dirty="0">
                <a:solidFill>
                  <a:srgbClr val="00B050"/>
                </a:solidFill>
              </a:rPr>
              <a:t>시퀀스에 </a:t>
            </a:r>
            <a:r>
              <a:rPr lang="en-US" altLang="ko-KR" dirty="0">
                <a:solidFill>
                  <a:srgbClr val="00B050"/>
                </a:solidFill>
              </a:rPr>
              <a:t>If </a:t>
            </a:r>
            <a:r>
              <a:rPr lang="ko-KR" altLang="en-US" dirty="0" err="1">
                <a:solidFill>
                  <a:srgbClr val="00B050"/>
                </a:solidFill>
              </a:rPr>
              <a:t>엑티비티를</a:t>
            </a:r>
            <a:r>
              <a:rPr lang="ko-KR" altLang="en-US" dirty="0">
                <a:solidFill>
                  <a:srgbClr val="00B050"/>
                </a:solidFill>
              </a:rPr>
              <a:t> 작성한다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7F2B84-49A3-41F6-B760-42A9FAFC0368}"/>
              </a:ext>
            </a:extLst>
          </p:cNvPr>
          <p:cNvSpPr/>
          <p:nvPr/>
        </p:nvSpPr>
        <p:spPr>
          <a:xfrm>
            <a:off x="7148148" y="2929170"/>
            <a:ext cx="1530186" cy="321733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09AF8F4-3286-4D1B-83EA-BEEC549D5DDC}"/>
              </a:ext>
            </a:extLst>
          </p:cNvPr>
          <p:cNvSpPr/>
          <p:nvPr/>
        </p:nvSpPr>
        <p:spPr>
          <a:xfrm>
            <a:off x="8509001" y="2769737"/>
            <a:ext cx="338666" cy="318866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52040297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174</TotalTime>
  <Words>294</Words>
  <Application>Microsoft Office PowerPoint</Application>
  <PresentationFormat>와이드스크린</PresentationFormat>
  <Paragraphs>71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Wingdings</vt:lpstr>
      <vt:lpstr>추억</vt:lpstr>
      <vt:lpstr>Queue익숙해지기 (이체정보 큐에 넣고 빼기)</vt:lpstr>
      <vt:lpstr>Queue란 무엇입니까?</vt:lpstr>
      <vt:lpstr>Add Queues (Orchestrator)</vt:lpstr>
      <vt:lpstr>Add Queues (Orchestrator)</vt:lpstr>
      <vt:lpstr>Add Queues (Uipath Studio)</vt:lpstr>
      <vt:lpstr>Add Queues (Uipath Studio)</vt:lpstr>
      <vt:lpstr>Add Queues (Uipath Studio and Orchestrator)</vt:lpstr>
      <vt:lpstr>Get Queues (Uipath Studio)</vt:lpstr>
      <vt:lpstr>Get Queues (Uipath Studio)</vt:lpstr>
      <vt:lpstr>Get Queues (Uipath Studio)</vt:lpstr>
      <vt:lpstr>Get Queues(Uipath Studio and Orchestrator)</vt:lpstr>
      <vt:lpstr>Queues 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 익숙해지기</dc:title>
  <dc:creator>gdcom</dc:creator>
  <cp:lastModifiedBy>gdcom</cp:lastModifiedBy>
  <cp:revision>16</cp:revision>
  <dcterms:created xsi:type="dcterms:W3CDTF">2024-01-17T05:05:20Z</dcterms:created>
  <dcterms:modified xsi:type="dcterms:W3CDTF">2024-01-18T01:55:48Z</dcterms:modified>
</cp:coreProperties>
</file>