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4" r:id="rId6"/>
    <p:sldId id="265" r:id="rId7"/>
    <p:sldId id="266" r:id="rId8"/>
    <p:sldId id="267" r:id="rId9"/>
    <p:sldId id="269" r:id="rId10"/>
    <p:sldId id="270" r:id="rId11"/>
    <p:sldId id="26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7891-B438-48D3-8CE2-B470AFF6260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3633-71C6-41CF-A7E3-B682A7059D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1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7891-B438-48D3-8CE2-B470AFF6260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3633-71C6-41CF-A7E3-B682A7059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14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7891-B438-48D3-8CE2-B470AFF6260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3633-71C6-41CF-A7E3-B682A7059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4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7891-B438-48D3-8CE2-B470AFF6260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3633-71C6-41CF-A7E3-B682A7059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9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7891-B438-48D3-8CE2-B470AFF6260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3633-71C6-41CF-A7E3-B682A7059D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10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7891-B438-48D3-8CE2-B470AFF6260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3633-71C6-41CF-A7E3-B682A7059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4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7891-B438-48D3-8CE2-B470AFF6260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3633-71C6-41CF-A7E3-B682A7059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31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7891-B438-48D3-8CE2-B470AFF6260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3633-71C6-41CF-A7E3-B682A7059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7891-B438-48D3-8CE2-B470AFF6260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3633-71C6-41CF-A7E3-B682A7059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64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D27891-B438-48D3-8CE2-B470AFF6260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CF3633-71C6-41CF-A7E3-B682A7059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9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7891-B438-48D3-8CE2-B470AFF6260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3633-71C6-41CF-A7E3-B682A7059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2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D27891-B438-48D3-8CE2-B470AFF6260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CF3633-71C6-41CF-A7E3-B682A7059D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43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DFBED-84FD-4B94-8C8F-86AD84402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Storage Buckets</a:t>
            </a:r>
            <a:br>
              <a:rPr lang="en-US" altLang="ko-KR" dirty="0"/>
            </a:br>
            <a:r>
              <a:rPr lang="en-US" altLang="ko-KR" sz="2000" dirty="0"/>
              <a:t>(</a:t>
            </a:r>
            <a:r>
              <a:rPr lang="ko-KR" altLang="en-US" sz="2000" dirty="0"/>
              <a:t>파일 </a:t>
            </a:r>
            <a:r>
              <a:rPr lang="ko-KR" altLang="en-US" sz="2000" dirty="0" err="1"/>
              <a:t>내려받고</a:t>
            </a:r>
            <a:r>
              <a:rPr lang="ko-KR" altLang="en-US" sz="2000" dirty="0"/>
              <a:t> 다시 올리기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EC5CF0-C19E-4292-9113-73A300020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Download</a:t>
            </a:r>
            <a:r>
              <a:rPr lang="ko-KR" altLang="en-US" dirty="0"/>
              <a:t> </a:t>
            </a:r>
            <a:r>
              <a:rPr lang="en-US" altLang="ko-KR" dirty="0"/>
              <a:t>storage file</a:t>
            </a:r>
          </a:p>
          <a:p>
            <a:r>
              <a:rPr lang="en-US" altLang="ko-KR" dirty="0"/>
              <a:t>And</a:t>
            </a:r>
          </a:p>
          <a:p>
            <a:r>
              <a:rPr lang="en-US" altLang="ko-KR" dirty="0"/>
              <a:t>upload</a:t>
            </a:r>
            <a:r>
              <a:rPr lang="ko-KR" altLang="en-US" dirty="0"/>
              <a:t> </a:t>
            </a:r>
            <a:r>
              <a:rPr lang="en-US" altLang="ko-KR" dirty="0"/>
              <a:t>storage file</a:t>
            </a:r>
          </a:p>
        </p:txBody>
      </p:sp>
    </p:spTree>
    <p:extLst>
      <p:ext uri="{BB962C8B-B14F-4D97-AF65-F5344CB8AC3E}">
        <p14:creationId xmlns:p14="http://schemas.microsoft.com/office/powerpoint/2010/main" val="2200623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E3CEBA1-D25A-4673-8969-EEDDA6AF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544" y="2582645"/>
            <a:ext cx="4782450" cy="2912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4D69E9-9FEB-45DA-B93F-E2241D18C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86807"/>
            <a:ext cx="2072820" cy="4038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4156AC-70CA-4711-89A2-F2F7B3F9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Upload storage file</a:t>
            </a:r>
            <a:br>
              <a:rPr lang="en-US" altLang="ko-KR" dirty="0"/>
            </a:br>
            <a:r>
              <a:rPr lang="en-US" altLang="ko-KR" dirty="0"/>
              <a:t>(Orchestrator)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97D473B-CED9-4B75-9BDE-C1E1E4702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24718"/>
          <a:stretch/>
        </p:blipFill>
        <p:spPr>
          <a:xfrm>
            <a:off x="838200" y="2814134"/>
            <a:ext cx="5924066" cy="1797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F7F204-CC2A-4313-BE36-E7159DBDDFD1}"/>
              </a:ext>
            </a:extLst>
          </p:cNvPr>
          <p:cNvSpPr txBox="1"/>
          <p:nvPr/>
        </p:nvSpPr>
        <p:spPr>
          <a:xfrm>
            <a:off x="1168400" y="1911041"/>
            <a:ext cx="241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1. Storage Buckets </a:t>
            </a:r>
            <a:r>
              <a:rPr lang="ko-KR" altLang="en-US" dirty="0">
                <a:solidFill>
                  <a:srgbClr val="00B050"/>
                </a:solidFill>
              </a:rPr>
              <a:t>클릭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DC71D6-D2B0-4832-9AD0-76EE440216F5}"/>
              </a:ext>
            </a:extLst>
          </p:cNvPr>
          <p:cNvSpPr/>
          <p:nvPr/>
        </p:nvSpPr>
        <p:spPr>
          <a:xfrm>
            <a:off x="5490420" y="2985391"/>
            <a:ext cx="1164379" cy="37661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22A30-99C8-41F4-854D-311BA098A1B1}"/>
              </a:ext>
            </a:extLst>
          </p:cNvPr>
          <p:cNvSpPr txBox="1"/>
          <p:nvPr/>
        </p:nvSpPr>
        <p:spPr>
          <a:xfrm>
            <a:off x="3759391" y="1908357"/>
            <a:ext cx="289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2. Add Storage Bucket </a:t>
            </a:r>
            <a:r>
              <a:rPr lang="ko-KR" altLang="en-US" dirty="0">
                <a:solidFill>
                  <a:srgbClr val="00B050"/>
                </a:solidFill>
              </a:rPr>
              <a:t>클릭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2600DA-F1C4-4243-BD0D-9F129D4417F7}"/>
              </a:ext>
            </a:extLst>
          </p:cNvPr>
          <p:cNvSpPr/>
          <p:nvPr/>
        </p:nvSpPr>
        <p:spPr>
          <a:xfrm>
            <a:off x="838200" y="5494845"/>
            <a:ext cx="2072820" cy="372555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59097BD-6605-4AA2-B8EF-424A0D534E44}"/>
              </a:ext>
            </a:extLst>
          </p:cNvPr>
          <p:cNvSpPr/>
          <p:nvPr/>
        </p:nvSpPr>
        <p:spPr>
          <a:xfrm>
            <a:off x="6485466" y="2802800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55BC326-D1F0-4420-9352-5E920D5B0E77}"/>
              </a:ext>
            </a:extLst>
          </p:cNvPr>
          <p:cNvSpPr/>
          <p:nvPr/>
        </p:nvSpPr>
        <p:spPr>
          <a:xfrm>
            <a:off x="2741687" y="5312110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86A3D8-A860-4DFD-85FF-DC13ED9246D7}"/>
              </a:ext>
            </a:extLst>
          </p:cNvPr>
          <p:cNvSpPr txBox="1"/>
          <p:nvPr/>
        </p:nvSpPr>
        <p:spPr>
          <a:xfrm>
            <a:off x="6762266" y="1911041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3. Name</a:t>
            </a:r>
            <a:r>
              <a:rPr lang="ko-KR" altLang="en-US" dirty="0">
                <a:solidFill>
                  <a:srgbClr val="00B050"/>
                </a:solidFill>
              </a:rPr>
              <a:t>에 </a:t>
            </a:r>
            <a:r>
              <a:rPr lang="en-US" altLang="ko-KR" dirty="0">
                <a:solidFill>
                  <a:srgbClr val="00B050"/>
                </a:solidFill>
              </a:rPr>
              <a:t>‘Upload file’ </a:t>
            </a:r>
            <a:r>
              <a:rPr lang="ko-KR" altLang="en-US" dirty="0">
                <a:solidFill>
                  <a:srgbClr val="00B050"/>
                </a:solidFill>
              </a:rPr>
              <a:t>입력한다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56B2CB-73F3-473E-9E4B-4DB489BD7D36}"/>
              </a:ext>
            </a:extLst>
          </p:cNvPr>
          <p:cNvSpPr/>
          <p:nvPr/>
        </p:nvSpPr>
        <p:spPr>
          <a:xfrm>
            <a:off x="6938544" y="3399093"/>
            <a:ext cx="2205456" cy="36933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EF56770-B8A1-434B-8FBF-902DD0B6B08B}"/>
              </a:ext>
            </a:extLst>
          </p:cNvPr>
          <p:cNvSpPr/>
          <p:nvPr/>
        </p:nvSpPr>
        <p:spPr>
          <a:xfrm>
            <a:off x="8981612" y="3239660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3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6600C1-960F-44E2-B71F-CADD75A25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70" y="2561799"/>
            <a:ext cx="3700077" cy="26862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4156AC-70CA-4711-89A2-F2F7B3F9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Download</a:t>
            </a:r>
            <a:r>
              <a:rPr lang="ko-KR" altLang="en-US" dirty="0"/>
              <a:t> </a:t>
            </a:r>
            <a:r>
              <a:rPr lang="en-US" altLang="ko-KR" dirty="0"/>
              <a:t>storage file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Uipath</a:t>
            </a:r>
            <a:r>
              <a:rPr lang="en-US" altLang="ko-KR" dirty="0"/>
              <a:t> Studio)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F3FA8-699D-44A2-B4E7-A5D5DE4493A9}"/>
              </a:ext>
            </a:extLst>
          </p:cNvPr>
          <p:cNvSpPr txBox="1"/>
          <p:nvPr/>
        </p:nvSpPr>
        <p:spPr>
          <a:xfrm>
            <a:off x="1168400" y="1905000"/>
            <a:ext cx="349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1. Upload Storage File</a:t>
            </a:r>
            <a:r>
              <a:rPr lang="ko-KR" altLang="en-US" dirty="0">
                <a:solidFill>
                  <a:srgbClr val="00B050"/>
                </a:solidFill>
              </a:rPr>
              <a:t>을 작성한다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6CB377-8BBA-46E4-9918-18CB74A3CB3C}"/>
              </a:ext>
            </a:extLst>
          </p:cNvPr>
          <p:cNvSpPr/>
          <p:nvPr/>
        </p:nvSpPr>
        <p:spPr>
          <a:xfrm>
            <a:off x="1374870" y="2561799"/>
            <a:ext cx="3700077" cy="268623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3167D4C-56D0-44FF-9CDB-BFAB0E04BBD2}"/>
              </a:ext>
            </a:extLst>
          </p:cNvPr>
          <p:cNvSpPr/>
          <p:nvPr/>
        </p:nvSpPr>
        <p:spPr>
          <a:xfrm>
            <a:off x="4905614" y="2423779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752804-F805-4DB4-9273-593A5A741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280" y="2975604"/>
            <a:ext cx="5809108" cy="4779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E4146F-8743-4631-98A0-8EA979622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9735" y="3583675"/>
            <a:ext cx="2047395" cy="211799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4F9872A-3461-4A7B-B753-D13F71E61905}"/>
              </a:ext>
            </a:extLst>
          </p:cNvPr>
          <p:cNvSpPr/>
          <p:nvPr/>
        </p:nvSpPr>
        <p:spPr>
          <a:xfrm>
            <a:off x="4665576" y="3098771"/>
            <a:ext cx="511414" cy="231632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1E299-F2DB-4C41-8DD2-E66EEC7F6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Storage Buckets </a:t>
            </a:r>
            <a:r>
              <a:rPr lang="ko-KR" altLang="en-US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70623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27CC705-FB93-4732-9AF6-516292F7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566" y="2419305"/>
            <a:ext cx="4524233" cy="32694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4D69E9-9FEB-45DA-B93F-E2241D18C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86807"/>
            <a:ext cx="2072820" cy="4038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4156AC-70CA-4711-89A2-F2F7B3F9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Download</a:t>
            </a:r>
            <a:r>
              <a:rPr lang="ko-KR" altLang="en-US" dirty="0"/>
              <a:t> </a:t>
            </a:r>
            <a:r>
              <a:rPr lang="en-US" altLang="ko-KR" dirty="0"/>
              <a:t>storage file</a:t>
            </a:r>
            <a:br>
              <a:rPr lang="en-US" altLang="ko-KR" dirty="0"/>
            </a:br>
            <a:r>
              <a:rPr lang="en-US" altLang="ko-KR" dirty="0"/>
              <a:t>(Orchestrator)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97D473B-CED9-4B75-9BDE-C1E1E4702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24718"/>
          <a:stretch/>
        </p:blipFill>
        <p:spPr>
          <a:xfrm>
            <a:off x="838200" y="2814134"/>
            <a:ext cx="5924066" cy="1797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F7F204-CC2A-4313-BE36-E7159DBDDFD1}"/>
              </a:ext>
            </a:extLst>
          </p:cNvPr>
          <p:cNvSpPr txBox="1"/>
          <p:nvPr/>
        </p:nvSpPr>
        <p:spPr>
          <a:xfrm>
            <a:off x="1168400" y="1911041"/>
            <a:ext cx="241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1. Storage Buckets </a:t>
            </a:r>
            <a:r>
              <a:rPr lang="ko-KR" altLang="en-US" dirty="0">
                <a:solidFill>
                  <a:srgbClr val="00B050"/>
                </a:solidFill>
              </a:rPr>
              <a:t>클릭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DC71D6-D2B0-4832-9AD0-76EE440216F5}"/>
              </a:ext>
            </a:extLst>
          </p:cNvPr>
          <p:cNvSpPr/>
          <p:nvPr/>
        </p:nvSpPr>
        <p:spPr>
          <a:xfrm>
            <a:off x="5490420" y="2985391"/>
            <a:ext cx="1164379" cy="37661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22A30-99C8-41F4-854D-311BA098A1B1}"/>
              </a:ext>
            </a:extLst>
          </p:cNvPr>
          <p:cNvSpPr txBox="1"/>
          <p:nvPr/>
        </p:nvSpPr>
        <p:spPr>
          <a:xfrm>
            <a:off x="3759391" y="1908357"/>
            <a:ext cx="289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2. Add Storage Bucket </a:t>
            </a:r>
            <a:r>
              <a:rPr lang="ko-KR" altLang="en-US" dirty="0">
                <a:solidFill>
                  <a:srgbClr val="00B050"/>
                </a:solidFill>
              </a:rPr>
              <a:t>클릭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2600DA-F1C4-4243-BD0D-9F129D4417F7}"/>
              </a:ext>
            </a:extLst>
          </p:cNvPr>
          <p:cNvSpPr/>
          <p:nvPr/>
        </p:nvSpPr>
        <p:spPr>
          <a:xfrm>
            <a:off x="838200" y="5494845"/>
            <a:ext cx="2072820" cy="372555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59097BD-6605-4AA2-B8EF-424A0D534E44}"/>
              </a:ext>
            </a:extLst>
          </p:cNvPr>
          <p:cNvSpPr/>
          <p:nvPr/>
        </p:nvSpPr>
        <p:spPr>
          <a:xfrm>
            <a:off x="6485466" y="2802800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55BC326-D1F0-4420-9352-5E920D5B0E77}"/>
              </a:ext>
            </a:extLst>
          </p:cNvPr>
          <p:cNvSpPr/>
          <p:nvPr/>
        </p:nvSpPr>
        <p:spPr>
          <a:xfrm>
            <a:off x="2741687" y="5312110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86A3D8-A860-4DFD-85FF-DC13ED9246D7}"/>
              </a:ext>
            </a:extLst>
          </p:cNvPr>
          <p:cNvSpPr txBox="1"/>
          <p:nvPr/>
        </p:nvSpPr>
        <p:spPr>
          <a:xfrm>
            <a:off x="6762266" y="1911041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3. Name</a:t>
            </a:r>
            <a:r>
              <a:rPr lang="ko-KR" altLang="en-US" dirty="0">
                <a:solidFill>
                  <a:srgbClr val="00B050"/>
                </a:solidFill>
              </a:rPr>
              <a:t>에 </a:t>
            </a:r>
            <a:r>
              <a:rPr lang="en-US" altLang="ko-KR" dirty="0">
                <a:solidFill>
                  <a:srgbClr val="00B050"/>
                </a:solidFill>
              </a:rPr>
              <a:t>‘EXCEL_FILE’ </a:t>
            </a:r>
            <a:r>
              <a:rPr lang="ko-KR" altLang="en-US" dirty="0">
                <a:solidFill>
                  <a:srgbClr val="00B050"/>
                </a:solidFill>
              </a:rPr>
              <a:t>입력한다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56B2CB-73F3-473E-9E4B-4DB489BD7D36}"/>
              </a:ext>
            </a:extLst>
          </p:cNvPr>
          <p:cNvSpPr/>
          <p:nvPr/>
        </p:nvSpPr>
        <p:spPr>
          <a:xfrm>
            <a:off x="6938544" y="3399093"/>
            <a:ext cx="2205456" cy="36933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EF56770-B8A1-434B-8FBF-902DD0B6B08B}"/>
              </a:ext>
            </a:extLst>
          </p:cNvPr>
          <p:cNvSpPr/>
          <p:nvPr/>
        </p:nvSpPr>
        <p:spPr>
          <a:xfrm>
            <a:off x="8981612" y="3239660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15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FBC1930-5B31-4E7D-8B5A-5C19F8AB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1" y="4372918"/>
            <a:ext cx="1615580" cy="4038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AF1F4C-D875-4165-9ECC-D0727D81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2613082"/>
            <a:ext cx="9859252" cy="7645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4156AC-70CA-4711-89A2-F2F7B3F9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Download</a:t>
            </a:r>
            <a:r>
              <a:rPr lang="ko-KR" altLang="en-US" dirty="0"/>
              <a:t> </a:t>
            </a:r>
            <a:r>
              <a:rPr lang="en-US" altLang="ko-KR" dirty="0"/>
              <a:t>storage file</a:t>
            </a:r>
            <a:br>
              <a:rPr lang="en-US" altLang="ko-KR" dirty="0"/>
            </a:br>
            <a:r>
              <a:rPr lang="en-US" altLang="ko-KR" dirty="0"/>
              <a:t>(Orchestrator)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7F204-CC2A-4313-BE36-E7159DBDDFD1}"/>
              </a:ext>
            </a:extLst>
          </p:cNvPr>
          <p:cNvSpPr txBox="1"/>
          <p:nvPr/>
        </p:nvSpPr>
        <p:spPr>
          <a:xfrm>
            <a:off x="1168400" y="190500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1. EXCEL_FILE </a:t>
            </a:r>
            <a:r>
              <a:rPr lang="ko-KR" altLang="en-US" dirty="0">
                <a:solidFill>
                  <a:srgbClr val="00B050"/>
                </a:solidFill>
              </a:rPr>
              <a:t>클릭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DC71D6-D2B0-4832-9AD0-76EE440216F5}"/>
              </a:ext>
            </a:extLst>
          </p:cNvPr>
          <p:cNvSpPr/>
          <p:nvPr/>
        </p:nvSpPr>
        <p:spPr>
          <a:xfrm>
            <a:off x="1292420" y="2995367"/>
            <a:ext cx="925847" cy="37661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2600DA-F1C4-4243-BD0D-9F129D4417F7}"/>
              </a:ext>
            </a:extLst>
          </p:cNvPr>
          <p:cNvSpPr/>
          <p:nvPr/>
        </p:nvSpPr>
        <p:spPr>
          <a:xfrm>
            <a:off x="2148841" y="4388587"/>
            <a:ext cx="1615580" cy="372555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59097BD-6605-4AA2-B8EF-424A0D534E44}"/>
              </a:ext>
            </a:extLst>
          </p:cNvPr>
          <p:cNvSpPr/>
          <p:nvPr/>
        </p:nvSpPr>
        <p:spPr>
          <a:xfrm>
            <a:off x="2048934" y="2864807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55BC326-D1F0-4420-9352-5E920D5B0E77}"/>
              </a:ext>
            </a:extLst>
          </p:cNvPr>
          <p:cNvSpPr/>
          <p:nvPr/>
        </p:nvSpPr>
        <p:spPr>
          <a:xfrm>
            <a:off x="3595088" y="4199828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86A3D8-A860-4DFD-85FF-DC13ED9246D7}"/>
              </a:ext>
            </a:extLst>
          </p:cNvPr>
          <p:cNvSpPr txBox="1"/>
          <p:nvPr/>
        </p:nvSpPr>
        <p:spPr>
          <a:xfrm>
            <a:off x="3529410" y="1905000"/>
            <a:ext cx="245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2. Upload new file </a:t>
            </a:r>
            <a:r>
              <a:rPr lang="ko-KR" altLang="en-US" dirty="0">
                <a:solidFill>
                  <a:srgbClr val="00B050"/>
                </a:solidFill>
              </a:rPr>
              <a:t>클릭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FBAA4E-61A4-4694-A3E0-9F67E52E8D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95"/>
          <a:stretch/>
        </p:blipFill>
        <p:spPr>
          <a:xfrm>
            <a:off x="5774267" y="3758533"/>
            <a:ext cx="3263827" cy="1445182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56A6647-F520-46EE-A3F4-C9EBB62740C8}"/>
              </a:ext>
            </a:extLst>
          </p:cNvPr>
          <p:cNvSpPr/>
          <p:nvPr/>
        </p:nvSpPr>
        <p:spPr>
          <a:xfrm flipV="1">
            <a:off x="4690179" y="4442276"/>
            <a:ext cx="520489" cy="318866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66742D-3D4E-4075-8682-ED0F454BA8F0}"/>
              </a:ext>
            </a:extLst>
          </p:cNvPr>
          <p:cNvSpPr/>
          <p:nvPr/>
        </p:nvSpPr>
        <p:spPr>
          <a:xfrm>
            <a:off x="8497555" y="4776813"/>
            <a:ext cx="468646" cy="42690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30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C3A7B66-1061-45EF-B629-0428749C5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76" y="2831267"/>
            <a:ext cx="8623647" cy="14507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4156AC-70CA-4711-89A2-F2F7B3F9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Download</a:t>
            </a:r>
            <a:r>
              <a:rPr lang="ko-KR" altLang="en-US" dirty="0"/>
              <a:t> </a:t>
            </a:r>
            <a:r>
              <a:rPr lang="en-US" altLang="ko-KR" dirty="0"/>
              <a:t>storage file</a:t>
            </a:r>
            <a:br>
              <a:rPr lang="en-US" altLang="ko-KR" dirty="0"/>
            </a:br>
            <a:r>
              <a:rPr lang="en-US" altLang="ko-KR" dirty="0"/>
              <a:t>(Orchestrator)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7F204-CC2A-4313-BE36-E7159DBDDFD1}"/>
              </a:ext>
            </a:extLst>
          </p:cNvPr>
          <p:cNvSpPr txBox="1"/>
          <p:nvPr/>
        </p:nvSpPr>
        <p:spPr>
          <a:xfrm>
            <a:off x="1168400" y="1958745"/>
            <a:ext cx="376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1. EXCEL_FILE</a:t>
            </a:r>
            <a:r>
              <a:rPr lang="ko-KR" altLang="en-US" dirty="0">
                <a:solidFill>
                  <a:srgbClr val="00B050"/>
                </a:solidFill>
              </a:rPr>
              <a:t>에 </a:t>
            </a:r>
            <a:r>
              <a:rPr lang="en-US" altLang="ko-KR" dirty="0">
                <a:solidFill>
                  <a:srgbClr val="00B050"/>
                </a:solidFill>
              </a:rPr>
              <a:t>Data.xlsx</a:t>
            </a:r>
            <a:r>
              <a:rPr lang="ko-KR" altLang="en-US" dirty="0">
                <a:solidFill>
                  <a:srgbClr val="00B050"/>
                </a:solidFill>
              </a:rPr>
              <a:t>업로드 완료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DC71D6-D2B0-4832-9AD0-76EE440216F5}"/>
              </a:ext>
            </a:extLst>
          </p:cNvPr>
          <p:cNvSpPr/>
          <p:nvPr/>
        </p:nvSpPr>
        <p:spPr>
          <a:xfrm flipV="1">
            <a:off x="2156010" y="3837647"/>
            <a:ext cx="8251813" cy="36933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59097BD-6605-4AA2-B8EF-424A0D534E44}"/>
              </a:ext>
            </a:extLst>
          </p:cNvPr>
          <p:cNvSpPr/>
          <p:nvPr/>
        </p:nvSpPr>
        <p:spPr>
          <a:xfrm>
            <a:off x="10303934" y="3656047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76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5DF6C1-B259-454C-A4E5-7C8A60247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468" y="3710327"/>
            <a:ext cx="2690011" cy="226311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4156AC-70CA-4711-89A2-F2F7B3F9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Download</a:t>
            </a:r>
            <a:r>
              <a:rPr lang="ko-KR" altLang="en-US" dirty="0"/>
              <a:t> </a:t>
            </a:r>
            <a:r>
              <a:rPr lang="en-US" altLang="ko-KR" dirty="0"/>
              <a:t>storage file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Uipath</a:t>
            </a:r>
            <a:r>
              <a:rPr lang="en-US" altLang="ko-KR" dirty="0"/>
              <a:t> Studio)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F3FA8-699D-44A2-B4E7-A5D5DE4493A9}"/>
              </a:ext>
            </a:extLst>
          </p:cNvPr>
          <p:cNvSpPr txBox="1"/>
          <p:nvPr/>
        </p:nvSpPr>
        <p:spPr>
          <a:xfrm>
            <a:off x="1168400" y="190500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1. </a:t>
            </a:r>
            <a:r>
              <a:rPr lang="ko-KR" altLang="en-US" dirty="0">
                <a:solidFill>
                  <a:srgbClr val="00B050"/>
                </a:solidFill>
              </a:rPr>
              <a:t>새 프로세스를 작성한다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E6F61E-758D-4F24-A2A8-94B25963E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46"/>
          <a:stretch/>
        </p:blipFill>
        <p:spPr>
          <a:xfrm>
            <a:off x="1323856" y="2580931"/>
            <a:ext cx="4590466" cy="5563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86CB377-8BBA-46E4-9918-18CB74A3CB3C}"/>
              </a:ext>
            </a:extLst>
          </p:cNvPr>
          <p:cNvSpPr/>
          <p:nvPr/>
        </p:nvSpPr>
        <p:spPr>
          <a:xfrm>
            <a:off x="1323856" y="2534473"/>
            <a:ext cx="4679011" cy="6492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75CA21D-3EB5-4C43-8185-54071F254C52}"/>
              </a:ext>
            </a:extLst>
          </p:cNvPr>
          <p:cNvSpPr/>
          <p:nvPr/>
        </p:nvSpPr>
        <p:spPr>
          <a:xfrm>
            <a:off x="5891980" y="2362762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213A04-8694-45B2-9E7E-351F5B0E2557}"/>
              </a:ext>
            </a:extLst>
          </p:cNvPr>
          <p:cNvSpPr/>
          <p:nvPr/>
        </p:nvSpPr>
        <p:spPr>
          <a:xfrm>
            <a:off x="3813055" y="3478741"/>
            <a:ext cx="6914211" cy="250403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1F270A-96FB-432B-A2BA-2765258EA364}"/>
              </a:ext>
            </a:extLst>
          </p:cNvPr>
          <p:cNvSpPr/>
          <p:nvPr/>
        </p:nvSpPr>
        <p:spPr>
          <a:xfrm>
            <a:off x="10557933" y="3378200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F134D24-DB98-493F-9A94-A437916BD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850" y="4139776"/>
            <a:ext cx="3372045" cy="913262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83167D4C-56D0-44FF-9CDB-BFAB0E04BBD2}"/>
              </a:ext>
            </a:extLst>
          </p:cNvPr>
          <p:cNvSpPr/>
          <p:nvPr/>
        </p:nvSpPr>
        <p:spPr>
          <a:xfrm>
            <a:off x="5891980" y="2362762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DEFC3-F580-4CF7-873B-3682B030AFB2}"/>
              </a:ext>
            </a:extLst>
          </p:cNvPr>
          <p:cNvSpPr txBox="1"/>
          <p:nvPr/>
        </p:nvSpPr>
        <p:spPr>
          <a:xfrm>
            <a:off x="6419762" y="1905000"/>
            <a:ext cx="363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2. </a:t>
            </a:r>
            <a:r>
              <a:rPr lang="ko-KR" altLang="en-US" dirty="0">
                <a:solidFill>
                  <a:srgbClr val="00B050"/>
                </a:solidFill>
              </a:rPr>
              <a:t>프로젝트에 </a:t>
            </a:r>
            <a:r>
              <a:rPr lang="en-US" altLang="ko-KR" dirty="0">
                <a:solidFill>
                  <a:srgbClr val="00B050"/>
                </a:solidFill>
              </a:rPr>
              <a:t>‘data’</a:t>
            </a:r>
            <a:r>
              <a:rPr lang="ko-KR" altLang="en-US" dirty="0">
                <a:solidFill>
                  <a:srgbClr val="00B050"/>
                </a:solidFill>
              </a:rPr>
              <a:t>폴더를 만든다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1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102050B-B514-4F12-93D7-7ADA9FD81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237" y="3568524"/>
            <a:ext cx="7651593" cy="15774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403A5E-C2F2-4988-A239-86E38045C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31" y="2667405"/>
            <a:ext cx="2767081" cy="20168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4156AC-70CA-4711-89A2-F2F7B3F9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Download</a:t>
            </a:r>
            <a:r>
              <a:rPr lang="ko-KR" altLang="en-US" dirty="0"/>
              <a:t> </a:t>
            </a:r>
            <a:r>
              <a:rPr lang="en-US" altLang="ko-KR" dirty="0"/>
              <a:t>storage file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Uipath</a:t>
            </a:r>
            <a:r>
              <a:rPr lang="en-US" altLang="ko-KR" dirty="0"/>
              <a:t> Studio, Folder)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6CB377-8BBA-46E4-9918-18CB74A3CB3C}"/>
              </a:ext>
            </a:extLst>
          </p:cNvPr>
          <p:cNvSpPr/>
          <p:nvPr/>
        </p:nvSpPr>
        <p:spPr>
          <a:xfrm>
            <a:off x="931239" y="2708542"/>
            <a:ext cx="2566981" cy="37212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24AB5-C016-42A2-92D4-DAEA716B6200}"/>
              </a:ext>
            </a:extLst>
          </p:cNvPr>
          <p:cNvSpPr txBox="1"/>
          <p:nvPr/>
        </p:nvSpPr>
        <p:spPr>
          <a:xfrm>
            <a:off x="1323856" y="1946400"/>
            <a:ext cx="595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1. 2. </a:t>
            </a:r>
            <a:r>
              <a:rPr lang="ko-KR" altLang="en-US" dirty="0">
                <a:solidFill>
                  <a:srgbClr val="00B050"/>
                </a:solidFill>
              </a:rPr>
              <a:t>폴더를 열어서</a:t>
            </a:r>
            <a:r>
              <a:rPr lang="en-US" altLang="ko-KR" dirty="0">
                <a:solidFill>
                  <a:srgbClr val="00B050"/>
                </a:solidFill>
              </a:rPr>
              <a:t> Config.xlsx </a:t>
            </a:r>
            <a:r>
              <a:rPr lang="ko-KR" altLang="en-US" dirty="0">
                <a:solidFill>
                  <a:srgbClr val="00B050"/>
                </a:solidFill>
              </a:rPr>
              <a:t>파일을 </a:t>
            </a:r>
            <a:r>
              <a:rPr lang="ko-KR" altLang="en-US" dirty="0" err="1">
                <a:solidFill>
                  <a:srgbClr val="00B050"/>
                </a:solidFill>
              </a:rPr>
              <a:t>붙여넣고</a:t>
            </a:r>
            <a:r>
              <a:rPr lang="ko-KR" altLang="en-US" dirty="0">
                <a:solidFill>
                  <a:srgbClr val="00B050"/>
                </a:solidFill>
              </a:rPr>
              <a:t> 작성한다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213A04-8694-45B2-9E7E-351F5B0E2557}"/>
              </a:ext>
            </a:extLst>
          </p:cNvPr>
          <p:cNvSpPr/>
          <p:nvPr/>
        </p:nvSpPr>
        <p:spPr>
          <a:xfrm>
            <a:off x="3952268" y="3330910"/>
            <a:ext cx="7909532" cy="2052725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1F270A-96FB-432B-A2BA-2765258EA364}"/>
              </a:ext>
            </a:extLst>
          </p:cNvPr>
          <p:cNvSpPr/>
          <p:nvPr/>
        </p:nvSpPr>
        <p:spPr>
          <a:xfrm>
            <a:off x="11627982" y="3171477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3167D4C-56D0-44FF-9CDB-BFAB0E04BBD2}"/>
              </a:ext>
            </a:extLst>
          </p:cNvPr>
          <p:cNvSpPr/>
          <p:nvPr/>
        </p:nvSpPr>
        <p:spPr>
          <a:xfrm>
            <a:off x="3340479" y="2549109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806913-CD20-4D27-95BC-2A28CC3885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808"/>
          <a:stretch/>
        </p:blipFill>
        <p:spPr>
          <a:xfrm>
            <a:off x="582865" y="4835174"/>
            <a:ext cx="3084688" cy="570933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90678B1-C2DC-4701-81B6-3AD97C358FA1}"/>
              </a:ext>
            </a:extLst>
          </p:cNvPr>
          <p:cNvSpPr/>
          <p:nvPr/>
        </p:nvSpPr>
        <p:spPr>
          <a:xfrm>
            <a:off x="2966504" y="4835175"/>
            <a:ext cx="856794" cy="548460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7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E356ABF-6C20-498B-B61E-F8042852A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39" y="4393557"/>
            <a:ext cx="2072820" cy="4648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D8EB967-AE86-4809-B415-11B1CBABD2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39"/>
          <a:stretch/>
        </p:blipFill>
        <p:spPr>
          <a:xfrm>
            <a:off x="6621539" y="4924854"/>
            <a:ext cx="2804403" cy="6113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3E12CE4-ED8D-415E-911A-C80035EE5D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1" t="5701" r="1905"/>
          <a:stretch/>
        </p:blipFill>
        <p:spPr>
          <a:xfrm>
            <a:off x="1990490" y="4408250"/>
            <a:ext cx="4599121" cy="1198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67527E-4CC6-4B53-9EC3-2E0F4AE3B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338" y="2792070"/>
            <a:ext cx="6259095" cy="8120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15A0CFC-A2F0-42B0-A97B-A8183BF84FE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05" t="8801" r="4406" b="9248"/>
          <a:stretch/>
        </p:blipFill>
        <p:spPr>
          <a:xfrm>
            <a:off x="848964" y="2870896"/>
            <a:ext cx="3175094" cy="126153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4156AC-70CA-4711-89A2-F2F7B3F9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Download</a:t>
            </a:r>
            <a:r>
              <a:rPr lang="ko-KR" altLang="en-US" dirty="0"/>
              <a:t> </a:t>
            </a:r>
            <a:r>
              <a:rPr lang="en-US" altLang="ko-KR" dirty="0"/>
              <a:t>storage file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Uipath</a:t>
            </a:r>
            <a:r>
              <a:rPr lang="en-US" altLang="ko-KR" dirty="0"/>
              <a:t> Studio)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6CB377-8BBA-46E4-9918-18CB74A3CB3C}"/>
              </a:ext>
            </a:extLst>
          </p:cNvPr>
          <p:cNvSpPr/>
          <p:nvPr/>
        </p:nvSpPr>
        <p:spPr>
          <a:xfrm>
            <a:off x="917975" y="3636544"/>
            <a:ext cx="1083733" cy="495886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24AB5-C016-42A2-92D4-DAEA716B6200}"/>
              </a:ext>
            </a:extLst>
          </p:cNvPr>
          <p:cNvSpPr txBox="1"/>
          <p:nvPr/>
        </p:nvSpPr>
        <p:spPr>
          <a:xfrm>
            <a:off x="5677191" y="1945168"/>
            <a:ext cx="5372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2. Config </a:t>
            </a:r>
            <a:r>
              <a:rPr lang="ko-KR" altLang="en-US" dirty="0">
                <a:solidFill>
                  <a:srgbClr val="00B050"/>
                </a:solidFill>
              </a:rPr>
              <a:t>엑셀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파일을 </a:t>
            </a:r>
            <a:r>
              <a:rPr lang="en-US" altLang="ko-KR" dirty="0">
                <a:solidFill>
                  <a:srgbClr val="00B050"/>
                </a:solidFill>
              </a:rPr>
              <a:t>Read Range Workbook</a:t>
            </a:r>
            <a:r>
              <a:rPr lang="ko-KR" altLang="en-US" dirty="0" err="1">
                <a:solidFill>
                  <a:srgbClr val="00B050"/>
                </a:solidFill>
              </a:rPr>
              <a:t>엑티비티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213A04-8694-45B2-9E7E-351F5B0E2557}"/>
              </a:ext>
            </a:extLst>
          </p:cNvPr>
          <p:cNvSpPr/>
          <p:nvPr/>
        </p:nvSpPr>
        <p:spPr>
          <a:xfrm>
            <a:off x="2030682" y="4375766"/>
            <a:ext cx="7418117" cy="127775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1F270A-96FB-432B-A2BA-2765258EA364}"/>
              </a:ext>
            </a:extLst>
          </p:cNvPr>
          <p:cNvSpPr/>
          <p:nvPr/>
        </p:nvSpPr>
        <p:spPr>
          <a:xfrm>
            <a:off x="9308440" y="4163518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3167D4C-56D0-44FF-9CDB-BFAB0E04BBD2}"/>
              </a:ext>
            </a:extLst>
          </p:cNvPr>
          <p:cNvSpPr/>
          <p:nvPr/>
        </p:nvSpPr>
        <p:spPr>
          <a:xfrm>
            <a:off x="1832375" y="3497493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70847-A44C-4ECC-860D-B67631AD60D3}"/>
              </a:ext>
            </a:extLst>
          </p:cNvPr>
          <p:cNvSpPr txBox="1"/>
          <p:nvPr/>
        </p:nvSpPr>
        <p:spPr>
          <a:xfrm>
            <a:off x="10447666" y="2607404"/>
            <a:ext cx="12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B0F0"/>
                </a:solidFill>
                <a:highlight>
                  <a:srgbClr val="C0C0C0"/>
                </a:highlight>
              </a:rPr>
              <a:t>변수참고</a:t>
            </a:r>
            <a:endParaRPr lang="ko-KR" altLang="en-US" dirty="0">
              <a:solidFill>
                <a:srgbClr val="00B0F0"/>
              </a:solidFill>
              <a:highlight>
                <a:srgbClr val="C0C0C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E453FD-D15F-4D4F-AE42-F3A41B471355}"/>
              </a:ext>
            </a:extLst>
          </p:cNvPr>
          <p:cNvSpPr txBox="1"/>
          <p:nvPr/>
        </p:nvSpPr>
        <p:spPr>
          <a:xfrm>
            <a:off x="1019056" y="1945168"/>
            <a:ext cx="465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1. </a:t>
            </a:r>
            <a:r>
              <a:rPr lang="ko-KR" altLang="en-US" dirty="0">
                <a:solidFill>
                  <a:srgbClr val="00B050"/>
                </a:solidFill>
              </a:rPr>
              <a:t>시퀀스에 </a:t>
            </a:r>
            <a:r>
              <a:rPr lang="en-US" altLang="ko-KR" dirty="0">
                <a:solidFill>
                  <a:srgbClr val="00B050"/>
                </a:solidFill>
              </a:rPr>
              <a:t>kill process </a:t>
            </a:r>
            <a:r>
              <a:rPr lang="ko-KR" altLang="en-US" dirty="0" err="1">
                <a:solidFill>
                  <a:srgbClr val="00B050"/>
                </a:solidFill>
              </a:rPr>
              <a:t>엑티비티를</a:t>
            </a:r>
            <a:r>
              <a:rPr lang="ko-KR" altLang="en-US" dirty="0">
                <a:solidFill>
                  <a:srgbClr val="00B050"/>
                </a:solidFill>
              </a:rPr>
              <a:t> 작성한다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71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B3A9CFC-1257-4A7C-BE79-60A68F9F2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8" t="10463" r="3752" b="6948"/>
          <a:stretch/>
        </p:blipFill>
        <p:spPr>
          <a:xfrm>
            <a:off x="1060538" y="3254949"/>
            <a:ext cx="4051009" cy="711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10610B8-6D18-4BF8-9132-C56BBDCEF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256" y="3655477"/>
            <a:ext cx="1828958" cy="2907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5417608-F81E-4F7E-B149-0A967FF01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486" y="2375524"/>
            <a:ext cx="3863675" cy="37646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4156AC-70CA-4711-89A2-F2F7B3F9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Download</a:t>
            </a:r>
            <a:r>
              <a:rPr lang="ko-KR" altLang="en-US" dirty="0"/>
              <a:t> </a:t>
            </a:r>
            <a:r>
              <a:rPr lang="en-US" altLang="ko-KR" dirty="0"/>
              <a:t>storage file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Uipath</a:t>
            </a:r>
            <a:r>
              <a:rPr lang="en-US" altLang="ko-KR" dirty="0"/>
              <a:t> Studio)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6CB377-8BBA-46E4-9918-18CB74A3CB3C}"/>
              </a:ext>
            </a:extLst>
          </p:cNvPr>
          <p:cNvSpPr/>
          <p:nvPr/>
        </p:nvSpPr>
        <p:spPr>
          <a:xfrm>
            <a:off x="1060538" y="3197712"/>
            <a:ext cx="4135676" cy="74853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24AB5-C016-42A2-92D4-DAEA716B6200}"/>
              </a:ext>
            </a:extLst>
          </p:cNvPr>
          <p:cNvSpPr txBox="1"/>
          <p:nvPr/>
        </p:nvSpPr>
        <p:spPr>
          <a:xfrm>
            <a:off x="1771765" y="4710483"/>
            <a:ext cx="3822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3. </a:t>
            </a:r>
            <a:r>
              <a:rPr lang="ko-KR" altLang="en-US" dirty="0">
                <a:solidFill>
                  <a:srgbClr val="00B050"/>
                </a:solidFill>
              </a:rPr>
              <a:t>안에 </a:t>
            </a:r>
            <a:r>
              <a:rPr lang="en-US" altLang="ko-KR" dirty="0">
                <a:solidFill>
                  <a:srgbClr val="00B050"/>
                </a:solidFill>
              </a:rPr>
              <a:t>If </a:t>
            </a:r>
            <a:r>
              <a:rPr lang="ko-KR" altLang="en-US" dirty="0">
                <a:solidFill>
                  <a:srgbClr val="00B050"/>
                </a:solidFill>
              </a:rPr>
              <a:t>문을 작성한다</a:t>
            </a:r>
            <a:r>
              <a:rPr lang="en-US" altLang="ko-KR" dirty="0">
                <a:solidFill>
                  <a:srgbClr val="00B050"/>
                </a:solidFill>
              </a:rPr>
              <a:t>.(</a:t>
            </a:r>
            <a:r>
              <a:rPr lang="ko-KR" altLang="en-US" dirty="0" err="1">
                <a:solidFill>
                  <a:srgbClr val="00B050"/>
                </a:solidFill>
              </a:rPr>
              <a:t>빈값제외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조건에 만족하면 </a:t>
            </a:r>
            <a:r>
              <a:rPr lang="en-US" altLang="ko-KR" dirty="0">
                <a:solidFill>
                  <a:srgbClr val="00B050"/>
                </a:solidFill>
              </a:rPr>
              <a:t>Config</a:t>
            </a:r>
            <a:r>
              <a:rPr lang="ko-KR" altLang="en-US" dirty="0">
                <a:solidFill>
                  <a:srgbClr val="00B050"/>
                </a:solidFill>
              </a:rPr>
              <a:t>에 할당한다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213A04-8694-45B2-9E7E-351F5B0E2557}"/>
              </a:ext>
            </a:extLst>
          </p:cNvPr>
          <p:cNvSpPr/>
          <p:nvPr/>
        </p:nvSpPr>
        <p:spPr>
          <a:xfrm>
            <a:off x="7195770" y="4136000"/>
            <a:ext cx="2565400" cy="412076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3167D4C-56D0-44FF-9CDB-BFAB0E04BBD2}"/>
              </a:ext>
            </a:extLst>
          </p:cNvPr>
          <p:cNvSpPr/>
          <p:nvPr/>
        </p:nvSpPr>
        <p:spPr>
          <a:xfrm>
            <a:off x="4998043" y="3131049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E453FD-D15F-4D4F-AE42-F3A41B471355}"/>
              </a:ext>
            </a:extLst>
          </p:cNvPr>
          <p:cNvSpPr txBox="1"/>
          <p:nvPr/>
        </p:nvSpPr>
        <p:spPr>
          <a:xfrm>
            <a:off x="1019056" y="1945168"/>
            <a:ext cx="436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1. Assign </a:t>
            </a:r>
            <a:r>
              <a:rPr lang="ko-KR" altLang="en-US" dirty="0" err="1">
                <a:solidFill>
                  <a:srgbClr val="00B050"/>
                </a:solidFill>
              </a:rPr>
              <a:t>엑티비티로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Config</a:t>
            </a:r>
            <a:r>
              <a:rPr lang="ko-KR" altLang="en-US" dirty="0">
                <a:solidFill>
                  <a:srgbClr val="00B050"/>
                </a:solidFill>
              </a:rPr>
              <a:t>를 초기화한다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2A4C092-FCF1-4880-9301-4B01D8DEDA29}"/>
              </a:ext>
            </a:extLst>
          </p:cNvPr>
          <p:cNvSpPr/>
          <p:nvPr/>
        </p:nvSpPr>
        <p:spPr>
          <a:xfrm flipH="1">
            <a:off x="5746087" y="4838914"/>
            <a:ext cx="840210" cy="194734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AEF868-912B-469E-BFAB-519165D1DC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3591" b="-11115"/>
          <a:stretch/>
        </p:blipFill>
        <p:spPr>
          <a:xfrm>
            <a:off x="7233407" y="4329875"/>
            <a:ext cx="2487832" cy="1947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DBF105-F4D2-4A94-8D8E-8EE74414C3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06" t="2" r="4583" b="2538"/>
          <a:stretch/>
        </p:blipFill>
        <p:spPr>
          <a:xfrm>
            <a:off x="6840828" y="5200126"/>
            <a:ext cx="1430867" cy="1947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1E8F76-97C9-4C6A-81CC-30E6821F3A4B}"/>
              </a:ext>
            </a:extLst>
          </p:cNvPr>
          <p:cNvSpPr txBox="1"/>
          <p:nvPr/>
        </p:nvSpPr>
        <p:spPr>
          <a:xfrm>
            <a:off x="5482627" y="1945168"/>
            <a:ext cx="511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2. For Each Row in Data Table</a:t>
            </a:r>
            <a:r>
              <a:rPr lang="ko-KR" altLang="en-US" dirty="0" err="1">
                <a:solidFill>
                  <a:srgbClr val="00B050"/>
                </a:solidFill>
              </a:rPr>
              <a:t>엑티비티를</a:t>
            </a:r>
            <a:r>
              <a:rPr lang="ko-KR" altLang="en-US" dirty="0">
                <a:solidFill>
                  <a:srgbClr val="00B050"/>
                </a:solidFill>
              </a:rPr>
              <a:t> 작성한다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18D294-4E5E-499D-BC2F-3659B87FB649}"/>
              </a:ext>
            </a:extLst>
          </p:cNvPr>
          <p:cNvSpPr/>
          <p:nvPr/>
        </p:nvSpPr>
        <p:spPr>
          <a:xfrm>
            <a:off x="7195770" y="2626908"/>
            <a:ext cx="892386" cy="783495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1F270A-96FB-432B-A2BA-2765258EA364}"/>
              </a:ext>
            </a:extLst>
          </p:cNvPr>
          <p:cNvSpPr/>
          <p:nvPr/>
        </p:nvSpPr>
        <p:spPr>
          <a:xfrm>
            <a:off x="7933029" y="2468030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619BE4C-F242-489C-8EC2-8AD43EC11637}"/>
              </a:ext>
            </a:extLst>
          </p:cNvPr>
          <p:cNvSpPr/>
          <p:nvPr/>
        </p:nvSpPr>
        <p:spPr>
          <a:xfrm>
            <a:off x="9591837" y="3962310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67A7F6-5EE5-4B8B-9D41-44F9004EC754}"/>
              </a:ext>
            </a:extLst>
          </p:cNvPr>
          <p:cNvSpPr/>
          <p:nvPr/>
        </p:nvSpPr>
        <p:spPr>
          <a:xfrm>
            <a:off x="6840828" y="4829016"/>
            <a:ext cx="3253928" cy="56584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ADF1995-ED36-41D9-851F-9DE5C9080415}"/>
              </a:ext>
            </a:extLst>
          </p:cNvPr>
          <p:cNvSpPr/>
          <p:nvPr/>
        </p:nvSpPr>
        <p:spPr>
          <a:xfrm>
            <a:off x="9930503" y="4662034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599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DDE7824-1125-4F8B-822B-BBA37CA9F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33"/>
          <a:stretch/>
        </p:blipFill>
        <p:spPr>
          <a:xfrm>
            <a:off x="5959176" y="4165573"/>
            <a:ext cx="3985605" cy="4120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4BB34E-BEBD-45C4-B40D-05F4D14E11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06" b="12634"/>
          <a:stretch/>
        </p:blipFill>
        <p:spPr>
          <a:xfrm>
            <a:off x="5959176" y="3677470"/>
            <a:ext cx="3116850" cy="4120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E4B1DA-260D-4989-9791-D9C49D171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723" y="3329286"/>
            <a:ext cx="3301962" cy="13488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4156AC-70CA-4711-89A2-F2F7B3F9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Download</a:t>
            </a:r>
            <a:r>
              <a:rPr lang="ko-KR" altLang="en-US" dirty="0"/>
              <a:t> </a:t>
            </a:r>
            <a:r>
              <a:rPr lang="en-US" altLang="ko-KR" dirty="0"/>
              <a:t>storage file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Uipath</a:t>
            </a:r>
            <a:r>
              <a:rPr lang="en-US" altLang="ko-KR" dirty="0"/>
              <a:t> Studio)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6CB377-8BBA-46E4-9918-18CB74A3CB3C}"/>
              </a:ext>
            </a:extLst>
          </p:cNvPr>
          <p:cNvSpPr/>
          <p:nvPr/>
        </p:nvSpPr>
        <p:spPr>
          <a:xfrm>
            <a:off x="1719560" y="3329286"/>
            <a:ext cx="3292125" cy="1348857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3167D4C-56D0-44FF-9CDB-BFAB0E04BBD2}"/>
              </a:ext>
            </a:extLst>
          </p:cNvPr>
          <p:cNvSpPr/>
          <p:nvPr/>
        </p:nvSpPr>
        <p:spPr>
          <a:xfrm>
            <a:off x="4842353" y="3169853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E453FD-D15F-4D4F-AE42-F3A41B471355}"/>
              </a:ext>
            </a:extLst>
          </p:cNvPr>
          <p:cNvSpPr txBox="1"/>
          <p:nvPr/>
        </p:nvSpPr>
        <p:spPr>
          <a:xfrm>
            <a:off x="1019056" y="2065669"/>
            <a:ext cx="470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1. Download Storage File</a:t>
            </a:r>
            <a:r>
              <a:rPr lang="ko-KR" altLang="en-US" dirty="0" err="1">
                <a:solidFill>
                  <a:srgbClr val="00B050"/>
                </a:solidFill>
              </a:rPr>
              <a:t>엑티비티를</a:t>
            </a:r>
            <a:r>
              <a:rPr lang="ko-KR" altLang="en-US" dirty="0">
                <a:solidFill>
                  <a:srgbClr val="00B050"/>
                </a:solidFill>
              </a:rPr>
              <a:t> 작성한다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18D294-4E5E-499D-BC2F-3659B87FB649}"/>
              </a:ext>
            </a:extLst>
          </p:cNvPr>
          <p:cNvSpPr/>
          <p:nvPr/>
        </p:nvSpPr>
        <p:spPr>
          <a:xfrm>
            <a:off x="5919809" y="3588433"/>
            <a:ext cx="4064341" cy="106599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1F270A-96FB-432B-A2BA-2765258EA364}"/>
              </a:ext>
            </a:extLst>
          </p:cNvPr>
          <p:cNvSpPr/>
          <p:nvPr/>
        </p:nvSpPr>
        <p:spPr>
          <a:xfrm>
            <a:off x="9814817" y="3429000"/>
            <a:ext cx="338666" cy="31886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2011610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497</TotalTime>
  <Words>283</Words>
  <Application>Microsoft Office PowerPoint</Application>
  <PresentationFormat>와이드스크린</PresentationFormat>
  <Paragraphs>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Calibri</vt:lpstr>
      <vt:lpstr>Calibri Light</vt:lpstr>
      <vt:lpstr>추억</vt:lpstr>
      <vt:lpstr>Storage Buckets (파일 내려받고 다시 올리기)</vt:lpstr>
      <vt:lpstr>Download storage file (Orchestrator)</vt:lpstr>
      <vt:lpstr>Download storage file (Orchestrator)</vt:lpstr>
      <vt:lpstr>Download storage file (Orchestrator)</vt:lpstr>
      <vt:lpstr>Download storage file (Uipath Studio)</vt:lpstr>
      <vt:lpstr>Download storage file (Uipath Studio, Folder)</vt:lpstr>
      <vt:lpstr>Download storage file (Uipath Studio)</vt:lpstr>
      <vt:lpstr>Download storage file (Uipath Studio)</vt:lpstr>
      <vt:lpstr>Download storage file (Uipath Studio)</vt:lpstr>
      <vt:lpstr>Upload storage file (Orchestrator)</vt:lpstr>
      <vt:lpstr>Download storage file (Uipath Studio)</vt:lpstr>
      <vt:lpstr>Storage Buckets 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Buckets (파일 내려받고 다시 올리기)</dc:title>
  <dc:creator>gdcom</dc:creator>
  <cp:lastModifiedBy>gdcom</cp:lastModifiedBy>
  <cp:revision>20</cp:revision>
  <dcterms:created xsi:type="dcterms:W3CDTF">2024-01-18T02:42:02Z</dcterms:created>
  <dcterms:modified xsi:type="dcterms:W3CDTF">2024-01-22T02:08:14Z</dcterms:modified>
</cp:coreProperties>
</file>