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82" r:id="rId4"/>
    <p:sldId id="283" r:id="rId5"/>
    <p:sldId id="285" r:id="rId6"/>
    <p:sldId id="284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6" autoAdjust="0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Array of Objects</a:t>
            </a: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C5CE0-4C4A-EDF0-6F72-D281FC25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219200"/>
            <a:ext cx="7010400" cy="48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84D91-E516-7D03-864C-9D428F74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67396"/>
            <a:ext cx="5626949" cy="62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2CE64-F411-6AE8-FD8F-F03B950C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93182"/>
            <a:ext cx="3733800" cy="474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F9740-2223-D1A4-3AA6-4D8559C3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13502"/>
            <a:ext cx="4419600" cy="57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30098-A07E-25B1-393A-92F0AB50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" y="767080"/>
            <a:ext cx="4320914" cy="4701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83CFF-43B4-CC6B-6B0F-8F41C41A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88" y="762000"/>
            <a:ext cx="428281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EA32-B70E-06AD-06B5-24871804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9933D-7C2B-52C9-85F5-A6D5A36A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229599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0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/>
              <a:t>Problem</a:t>
            </a:r>
            <a:r>
              <a:rPr lang="en-US" sz="10400" dirty="0"/>
              <a:t>: A antique shop that sells antique items, namely vases, statues, and paintings. The owner can add item to inventory. The shop will keep items in the list. The owner can add a new item to it, he search also the item,….  </a:t>
            </a:r>
          </a:p>
          <a:p>
            <a:endParaRPr lang="en-US" sz="10400" dirty="0"/>
          </a:p>
          <a:p>
            <a:pPr marL="0" indent="0">
              <a:buNone/>
            </a:pPr>
            <a:endParaRPr lang="en-US" sz="10400" dirty="0"/>
          </a:p>
          <a:p>
            <a:pPr marL="0" indent="0">
              <a:buNone/>
            </a:pPr>
            <a:r>
              <a:rPr lang="en-US" sz="10400" dirty="0"/>
              <a:t>=&gt;For now, we want to manage the list of objects such as vases, statues, paintings in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1066800"/>
            <a:ext cx="2286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5538788" cy="565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5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abstract class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protected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r>
              <a:rPr lang="en-US" dirty="0"/>
              <a:t>	protected String creator;</a:t>
            </a:r>
          </a:p>
          <a:p>
            <a:r>
              <a:rPr lang="en-US" dirty="0"/>
              <a:t>	public Item(){         value=0;       creator="";     }</a:t>
            </a:r>
          </a:p>
          <a:p>
            <a:r>
              <a:rPr lang="en-US" dirty="0"/>
              <a:t>                  public Item(</a:t>
            </a:r>
            <a:r>
              <a:rPr lang="en-US" dirty="0" err="1"/>
              <a:t>int</a:t>
            </a:r>
            <a:r>
              <a:rPr lang="en-US" dirty="0"/>
              <a:t> value, String creator){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this.value</a:t>
            </a:r>
            <a:r>
              <a:rPr lang="en-US" dirty="0"/>
              <a:t>=value;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this.creator</a:t>
            </a:r>
            <a:r>
              <a:rPr lang="en-US" dirty="0"/>
              <a:t>=creator;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                  //use Scanner class to input fields</a:t>
            </a:r>
          </a:p>
          <a:p>
            <a:r>
              <a:rPr lang="en-US" dirty="0"/>
              <a:t>	public abstract void input();                    </a:t>
            </a:r>
            <a:br>
              <a:rPr lang="en-US" dirty="0"/>
            </a:br>
            <a:r>
              <a:rPr lang="en-US" dirty="0"/>
              <a:t>                 //print fields out </a:t>
            </a:r>
            <a:br>
              <a:rPr lang="en-US" dirty="0"/>
            </a:br>
            <a:r>
              <a:rPr lang="en-US" dirty="0"/>
              <a:t>                  public abstract void output();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127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01430"/>
            <a:ext cx="419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Vase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 private 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                   private String material;</a:t>
            </a:r>
          </a:p>
          <a:p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                  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                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066800"/>
            <a:ext cx="43515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Statue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	private  String </a:t>
            </a:r>
            <a:r>
              <a:rPr lang="en-US" dirty="0" err="1"/>
              <a:t>colour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	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1823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923"/>
            <a:ext cx="5486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Painting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	private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isWatercolour</a:t>
            </a:r>
            <a:r>
              <a:rPr lang="en-US" dirty="0"/>
              <a:t>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isFramed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</a:t>
            </a:r>
            <a:r>
              <a:rPr lang="en-US"/>
              <a:t>//setter</a:t>
            </a:r>
          </a:p>
          <a:p>
            <a:r>
              <a:rPr lang="en-US"/>
              <a:t>	 @Override</a:t>
            </a:r>
            <a:endParaRPr lang="en-US" dirty="0"/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 @Override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/>
              <a:t>                 }</a:t>
            </a:r>
          </a:p>
          <a:p>
            <a:r>
              <a:rPr lang="en-US"/>
              <a:t>	@Override</a:t>
            </a:r>
          </a:p>
          <a:p>
            <a:r>
              <a:rPr lang="en-US"/>
              <a:t>	public String toString(){</a:t>
            </a:r>
          </a:p>
          <a:p>
            <a:r>
              <a:rPr lang="en-US"/>
              <a:t>	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basic operations supported by an array.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print all the array elements(objects)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Adds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Deletes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Searches an object using the given index or by the value.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Updates an object at the given index.</a:t>
            </a:r>
          </a:p>
          <a:p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ItemList</a:t>
            </a:r>
            <a:endParaRPr lang="en-US" dirty="0"/>
          </a:p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       Item [] list;   </a:t>
            </a:r>
            <a:r>
              <a:rPr lang="en-US" sz="1200" dirty="0"/>
              <a:t>// an array to store all items</a:t>
            </a:r>
          </a:p>
          <a:p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numOfItem</a:t>
            </a:r>
            <a:r>
              <a:rPr lang="en-US" dirty="0"/>
              <a:t>;  </a:t>
            </a:r>
            <a:r>
              <a:rPr lang="en-US" sz="1200" dirty="0"/>
              <a:t>// to store the number of items that added to the list</a:t>
            </a:r>
          </a:p>
          <a:p>
            <a:r>
              <a:rPr lang="en-US" dirty="0"/>
              <a:t>         final </a:t>
            </a:r>
            <a:r>
              <a:rPr lang="en-US" dirty="0" err="1"/>
              <a:t>int</a:t>
            </a:r>
            <a:r>
              <a:rPr lang="en-US" dirty="0"/>
              <a:t> MAX=100;   </a:t>
            </a:r>
            <a:r>
              <a:rPr lang="en-US" sz="1300" dirty="0"/>
              <a:t>// is the size of the array</a:t>
            </a:r>
          </a:p>
          <a:p>
            <a:r>
              <a:rPr lang="en-US" dirty="0"/>
              <a:t>         public </a:t>
            </a:r>
            <a:r>
              <a:rPr lang="en-US" dirty="0" err="1"/>
              <a:t>ItemList</a:t>
            </a:r>
            <a:r>
              <a:rPr lang="en-US" dirty="0"/>
              <a:t>(){</a:t>
            </a:r>
          </a:p>
          <a:p>
            <a:r>
              <a:rPr lang="en-US" dirty="0"/>
              <a:t>                       list=new Item[MAX];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numOfItem</a:t>
            </a:r>
            <a:r>
              <a:rPr lang="en-US" dirty="0"/>
              <a:t>=0;</a:t>
            </a:r>
          </a:p>
          <a:p>
            <a:r>
              <a:rPr lang="en-US" dirty="0"/>
              <a:t>                 }    </a:t>
            </a:r>
            <a:br>
              <a:rPr lang="en-US" dirty="0"/>
            </a:br>
            <a:r>
              <a:rPr lang="en-US" dirty="0"/>
              <a:t> 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addItem</a:t>
            </a:r>
            <a:r>
              <a:rPr lang="en-US" dirty="0"/>
              <a:t>(Item item){</a:t>
            </a:r>
          </a:p>
          <a:p>
            <a:pPr lvl="1"/>
            <a:r>
              <a:rPr lang="en-US" dirty="0"/>
              <a:t>          if( item==null || </a:t>
            </a:r>
            <a:r>
              <a:rPr lang="en-US" dirty="0" err="1"/>
              <a:t>numOfItem</a:t>
            </a:r>
            <a:r>
              <a:rPr lang="en-US" dirty="0"/>
              <a:t>&gt;=MAX)</a:t>
            </a:r>
          </a:p>
          <a:p>
            <a:pPr lvl="1"/>
            <a:r>
              <a:rPr lang="en-US" dirty="0"/>
              <a:t>              return false;</a:t>
            </a:r>
          </a:p>
          <a:p>
            <a:pPr lvl="1"/>
            <a:r>
              <a:rPr lang="en-US" dirty="0"/>
              <a:t>          list[</a:t>
            </a:r>
            <a:r>
              <a:rPr lang="en-US" dirty="0" err="1"/>
              <a:t>numOfItem</a:t>
            </a:r>
            <a:r>
              <a:rPr lang="en-US" dirty="0"/>
              <a:t>]=item;</a:t>
            </a:r>
          </a:p>
          <a:p>
            <a:pPr lvl="1"/>
            <a:r>
              <a:rPr lang="en-US" dirty="0"/>
              <a:t>          </a:t>
            </a:r>
            <a:r>
              <a:rPr lang="en-US" dirty="0" err="1"/>
              <a:t>numOfItem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         return true;</a:t>
            </a:r>
          </a:p>
          <a:p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685800"/>
          </a:xfrm>
        </p:spPr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//this method prints out information of all items</a:t>
            </a:r>
            <a:br>
              <a:rPr lang="en-US" sz="1500" dirty="0"/>
            </a:br>
            <a:r>
              <a:rPr lang="en-US" sz="1500" dirty="0"/>
              <a:t>public void </a:t>
            </a:r>
            <a:r>
              <a:rPr lang="en-US" sz="1500" dirty="0" err="1"/>
              <a:t>displayAll</a:t>
            </a:r>
            <a:r>
              <a:rPr lang="en-US" sz="1500" dirty="0"/>
              <a:t>(){</a:t>
            </a:r>
          </a:p>
          <a:p>
            <a:pPr marL="0" indent="0">
              <a:buNone/>
            </a:pPr>
            <a:r>
              <a:rPr lang="en-US" sz="1500" dirty="0"/>
              <a:t>          if(</a:t>
            </a:r>
            <a:r>
              <a:rPr lang="en-US" sz="1500" dirty="0" err="1"/>
              <a:t>numOfItem</a:t>
            </a:r>
            <a:r>
              <a:rPr lang="en-US" sz="1500" dirty="0"/>
              <a:t>==0)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System.out.println</a:t>
            </a:r>
            <a:r>
              <a:rPr lang="en-US" sz="1500" dirty="0"/>
              <a:t>("the list is empty");</a:t>
            </a:r>
          </a:p>
          <a:p>
            <a:pPr marL="0" indent="0">
              <a:buNone/>
            </a:pPr>
            <a:r>
              <a:rPr lang="en-US" sz="1500" dirty="0"/>
              <a:t>  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i++){</a:t>
            </a:r>
          </a:p>
          <a:p>
            <a:pPr marL="0" indent="0"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(list[</a:t>
            </a:r>
            <a:r>
              <a:rPr lang="en-US" sz="1500"/>
              <a:t>i]);</a:t>
            </a:r>
          </a:p>
          <a:p>
            <a:pPr marL="0" indent="0">
              <a:buNone/>
            </a:pPr>
            <a:r>
              <a:rPr lang="en-US" sz="1500"/>
              <a:t>               //or </a:t>
            </a:r>
          </a:p>
          <a:p>
            <a:pPr marL="0" indent="0">
              <a:buNone/>
            </a:pPr>
            <a:r>
              <a:rPr lang="en-US" sz="1500"/>
              <a:t>               //list[i].output();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  //this method finds the item by its creator</a:t>
            </a:r>
          </a:p>
          <a:p>
            <a:pPr marL="0" indent="0">
              <a:buNone/>
            </a:pPr>
            <a:r>
              <a:rPr lang="en-US" sz="1500" dirty="0"/>
              <a:t>    //return the item that is found of the first occurrence.</a:t>
            </a:r>
          </a:p>
          <a:p>
            <a:pPr marL="0" indent="0">
              <a:buNone/>
            </a:pPr>
            <a:r>
              <a:rPr lang="en-US" sz="1500"/>
              <a:t>    public </a:t>
            </a:r>
            <a:r>
              <a:rPr lang="en-US" sz="1500" dirty="0"/>
              <a:t>Item </a:t>
            </a:r>
            <a:r>
              <a:rPr lang="en-US" sz="1500" dirty="0" err="1"/>
              <a:t>findItem</a:t>
            </a:r>
            <a:r>
              <a:rPr lang="en-US" sz="1500" dirty="0"/>
              <a:t>(String creator){</a:t>
            </a:r>
          </a:p>
          <a:p>
            <a:pPr marL="0" indent="0">
              <a:buNone/>
            </a:pPr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</a:t>
            </a:r>
          </a:p>
          <a:p>
            <a:pPr marL="0" indent="0">
              <a:buNone/>
            </a:pPr>
            <a:r>
              <a:rPr lang="en-US" sz="1500" dirty="0"/>
              <a:t>             if( list[i].</a:t>
            </a:r>
            <a:r>
              <a:rPr lang="en-US" sz="1500" dirty="0" err="1"/>
              <a:t>getCreator</a:t>
            </a:r>
            <a:r>
              <a:rPr lang="en-US" sz="1500" dirty="0"/>
              <a:t>().equals(creator))</a:t>
            </a:r>
          </a:p>
          <a:p>
            <a:pPr marL="0" indent="0">
              <a:buNone/>
            </a:pPr>
            <a:r>
              <a:rPr lang="en-US" sz="1500" dirty="0"/>
              <a:t>                  return list[i];</a:t>
            </a:r>
          </a:p>
          <a:p>
            <a:pPr marL="0" indent="0">
              <a:buNone/>
            </a:pPr>
            <a:r>
              <a:rPr lang="en-US" sz="1500" dirty="0"/>
              <a:t>        return null;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707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//this method returns the </a:t>
            </a:r>
            <a:r>
              <a:rPr lang="en-US" dirty="0" err="1"/>
              <a:t>zero_based</a:t>
            </a:r>
            <a:r>
              <a:rPr lang="en-US" dirty="0"/>
              <a:t> index of the first occurrence.</a:t>
            </a:r>
          </a:p>
          <a:p>
            <a:pPr marL="0" indent="0">
              <a:buNone/>
            </a:pPr>
            <a:r>
              <a:rPr lang="en-US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findItemIndex</a:t>
            </a:r>
            <a:r>
              <a:rPr lang="en-US" dirty="0"/>
              <a:t>(String creator){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if( list[i].</a:t>
            </a:r>
            <a:r>
              <a:rPr lang="en-US" dirty="0" err="1"/>
              <a:t>getCreator</a:t>
            </a:r>
            <a:r>
              <a:rPr lang="en-US" dirty="0"/>
              <a:t>().equals(creator))</a:t>
            </a:r>
          </a:p>
          <a:p>
            <a:pPr marL="0" indent="0">
              <a:buNone/>
            </a:pPr>
            <a:r>
              <a:rPr lang="en-US" dirty="0"/>
              <a:t>                  return i;</a:t>
            </a:r>
          </a:p>
          <a:p>
            <a:pPr marL="0" indent="0">
              <a:buNone/>
            </a:pPr>
            <a:r>
              <a:rPr lang="en-US" dirty="0"/>
              <a:t>        return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//this method updates the item at the specified position in this list</a:t>
            </a:r>
          </a:p>
          <a:p>
            <a:pPr marL="0" indent="0">
              <a:buNone/>
            </a:pPr>
            <a:r>
              <a:rPr lang="en-US" dirty="0"/>
              <a:t>    //input: the index you wish to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updateItem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pPr marL="0" indent="0">
              <a:buNone/>
            </a:pPr>
            <a:r>
              <a:rPr lang="en-US" dirty="0"/>
              <a:t>        if( index &gt;= 0 &amp;&amp; index &lt; </a:t>
            </a:r>
            <a:r>
              <a:rPr lang="en-US" dirty="0" err="1"/>
              <a:t>numOfItem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/>
              <a:t>list[index].</a:t>
            </a:r>
            <a:r>
              <a:rPr lang="en-US" dirty="0"/>
              <a:t>input();</a:t>
            </a:r>
          </a:p>
          <a:p>
            <a:pPr marL="0" indent="0">
              <a:buNone/>
            </a:pPr>
            <a:r>
              <a:rPr lang="en-US" dirty="0"/>
              <a:t>  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457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/>
              <a:t>    //</a:t>
            </a:r>
            <a:r>
              <a:rPr lang="en-US" sz="1500" dirty="0"/>
              <a:t>this method removes the item at the specified position in this list. </a:t>
            </a:r>
          </a:p>
          <a:p>
            <a:pPr marL="0" indent="0">
              <a:buNone/>
            </a:pPr>
            <a:r>
              <a:rPr lang="en-US" sz="1500" dirty="0"/>
              <a:t>    //Shifts any subsequent elements to the left   </a:t>
            </a:r>
          </a:p>
          <a:p>
            <a:pPr marL="0" indent="0">
              <a:buNone/>
            </a:pPr>
            <a:r>
              <a:rPr lang="en-US" sz="1500" dirty="0"/>
              <a:t>    //input: the index you wish to remove    </a:t>
            </a:r>
          </a:p>
          <a:p>
            <a:pPr marL="0" indent="0">
              <a:buNone/>
            </a:pPr>
            <a:r>
              <a:rPr lang="en-US" sz="1500"/>
              <a:t>    public </a:t>
            </a:r>
            <a:r>
              <a:rPr lang="en-US" sz="1500" dirty="0" err="1"/>
              <a:t>boolean</a:t>
            </a:r>
            <a:r>
              <a:rPr lang="en-US" sz="1500" dirty="0"/>
              <a:t> </a:t>
            </a:r>
            <a:r>
              <a:rPr lang="en-US" sz="1500" dirty="0" err="1"/>
              <a:t>removeItem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index){</a:t>
            </a:r>
          </a:p>
          <a:p>
            <a:pPr marL="0" indent="0">
              <a:buNone/>
            </a:pPr>
            <a:r>
              <a:rPr lang="en-US" sz="1500" dirty="0"/>
              <a:t>        if( index &gt;= 0 &amp;&amp; index &lt; </a:t>
            </a:r>
            <a:r>
              <a:rPr lang="en-US" sz="1500" dirty="0" err="1"/>
              <a:t>numOfItem</a:t>
            </a:r>
            <a:r>
              <a:rPr lang="en-US" sz="1500" dirty="0"/>
              <a:t>){</a:t>
            </a:r>
          </a:p>
          <a:p>
            <a:pPr marL="0" indent="0">
              <a:buNone/>
            </a:pPr>
            <a:r>
              <a:rPr lang="en-US" sz="1500" dirty="0"/>
              <a:t>              for(</a:t>
            </a:r>
            <a:r>
              <a:rPr lang="en-US" sz="1500" dirty="0" err="1"/>
              <a:t>int</a:t>
            </a:r>
            <a:r>
              <a:rPr lang="en-US" sz="1500" dirty="0"/>
              <a:t> j=index; j&lt; </a:t>
            </a:r>
            <a:r>
              <a:rPr lang="en-US" sz="1500" dirty="0" err="1"/>
              <a:t>numOfItem</a:t>
            </a:r>
            <a:r>
              <a:rPr lang="en-US" sz="1500" dirty="0"/>
              <a:t>; j++ ){</a:t>
            </a:r>
          </a:p>
          <a:p>
            <a:pPr marL="0" indent="0">
              <a:buNone/>
            </a:pPr>
            <a:r>
              <a:rPr lang="en-US" sz="1500" dirty="0"/>
              <a:t>                   list[j]=list[j+1];</a:t>
            </a:r>
          </a:p>
          <a:p>
            <a:pPr marL="0" indent="0">
              <a:buNone/>
            </a:pPr>
            <a:r>
              <a:rPr lang="en-US" sz="1500" dirty="0"/>
              <a:t>               }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numOfItem</a:t>
            </a:r>
            <a:r>
              <a:rPr lang="en-US" sz="1500" dirty="0"/>
              <a:t> --; </a:t>
            </a:r>
          </a:p>
          <a:p>
            <a:pPr marL="0" indent="0">
              <a:buNone/>
            </a:pPr>
            <a:r>
              <a:rPr lang="en-US" sz="1500" dirty="0"/>
              <a:t>              return true;</a:t>
            </a:r>
          </a:p>
          <a:p>
            <a:pPr marL="0" indent="0">
              <a:buNone/>
            </a:pPr>
            <a:r>
              <a:rPr lang="en-US" sz="1500" dirty="0"/>
              <a:t>        }</a:t>
            </a:r>
          </a:p>
          <a:p>
            <a:pPr marL="0" indent="0">
              <a:buNone/>
            </a:pPr>
            <a:r>
              <a:rPr lang="en-US" sz="1500" dirty="0"/>
              <a:t>        return false;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949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//this method prints out all items that belong to the given type in the list.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displayItemsByType</a:t>
            </a:r>
            <a:r>
              <a:rPr lang="en-US" dirty="0"/>
              <a:t>(String type){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type.equals</a:t>
            </a:r>
            <a:r>
              <a:rPr lang="en-US" dirty="0"/>
              <a:t>("Vase")){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Vase)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if (</a:t>
            </a:r>
            <a:r>
              <a:rPr lang="en-US" dirty="0" err="1"/>
              <a:t>type.equals</a:t>
            </a:r>
            <a:r>
              <a:rPr lang="en-US" dirty="0"/>
              <a:t>("Statue")){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Statue)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Painting)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445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//this method sorts items in ascending order based on their values.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sortItems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j=numOfItem-1; j&gt;i ;j--){</a:t>
            </a:r>
          </a:p>
          <a:p>
            <a:pPr marL="0" indent="0">
              <a:buNone/>
            </a:pPr>
            <a:r>
              <a:rPr lang="en-US" dirty="0"/>
              <a:t>                if( list[i].</a:t>
            </a:r>
            <a:r>
              <a:rPr lang="en-US" dirty="0" err="1"/>
              <a:t>getValue</a:t>
            </a:r>
            <a:r>
              <a:rPr lang="en-US" dirty="0"/>
              <a:t>()&lt; list[j-1].</a:t>
            </a:r>
            <a:r>
              <a:rPr lang="en-US" dirty="0" err="1"/>
              <a:t>getValue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                     Item </a:t>
            </a:r>
            <a:r>
              <a:rPr lang="en-US" dirty="0" err="1"/>
              <a:t>tmp</a:t>
            </a:r>
            <a:r>
              <a:rPr lang="en-US" dirty="0"/>
              <a:t>=list[j];</a:t>
            </a:r>
          </a:p>
          <a:p>
            <a:pPr marL="0" indent="0">
              <a:buNone/>
            </a:pPr>
            <a:r>
              <a:rPr lang="en-US" dirty="0"/>
              <a:t>                     list[j]=list[j-1];</a:t>
            </a:r>
          </a:p>
          <a:p>
            <a:pPr marL="0" indent="0">
              <a:buNone/>
            </a:pPr>
            <a:r>
              <a:rPr lang="en-US" dirty="0"/>
              <a:t>                     list[j-1]=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}//end class</a:t>
            </a:r>
          </a:p>
        </p:txBody>
      </p:sp>
    </p:spTree>
    <p:extLst>
      <p:ext uri="{BB962C8B-B14F-4D97-AF65-F5344CB8AC3E}">
        <p14:creationId xmlns:p14="http://schemas.microsoft.com/office/powerpoint/2010/main" val="238880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antiqueShop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static void main(String[] </a:t>
            </a:r>
            <a:r>
              <a:rPr lang="en-US" err="1"/>
              <a:t>args</a:t>
            </a:r>
            <a:r>
              <a:rPr lang="en-US"/>
              <a:t>){</a:t>
            </a:r>
          </a:p>
          <a:p>
            <a:pPr marL="0" indent="0">
              <a:buNone/>
            </a:pPr>
            <a:r>
              <a:rPr lang="en-US"/>
              <a:t>               ItemList obj = new ItemList();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int</a:t>
            </a:r>
            <a:r>
              <a:rPr lang="en-US" dirty="0"/>
              <a:t> choice=0;</a:t>
            </a:r>
          </a:p>
          <a:p>
            <a:pPr marL="0" indent="0">
              <a:buNone/>
            </a:pPr>
            <a:r>
              <a:rPr lang="en-US" dirty="0"/>
              <a:t>               do{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("1. add a new vase");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("2. add a new statue");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("3. add a new painting");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("4. display all items");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("5. find the items by the creator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("6. update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("7. remove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("8. display the </a:t>
            </a:r>
            <a:r>
              <a:rPr lang="en-US" sz="2500"/>
              <a:t>list by item type [vase, statue, painting] ");</a:t>
            </a:r>
            <a:endParaRPr lang="en-US" sz="2500" dirty="0"/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("9. sorts items in ascending order based on their values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("10. exit");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("input your choice:");</a:t>
            </a:r>
          </a:p>
          <a:p>
            <a:pPr marL="274320" lvl="1" indent="0">
              <a:buNone/>
            </a:pPr>
            <a:r>
              <a:rPr lang="en-US" sz="2500" dirty="0"/>
              <a:t>                choice=</a:t>
            </a:r>
            <a:r>
              <a:rPr lang="en-US" sz="2500" dirty="0" err="1"/>
              <a:t>sc.nextInt</a:t>
            </a:r>
            <a:r>
              <a:rPr lang="en-US" sz="2500" dirty="0"/>
              <a:t>();</a:t>
            </a:r>
          </a:p>
          <a:p>
            <a:pPr marL="274320" lvl="1" indent="0">
              <a:buNone/>
            </a:pPr>
            <a:r>
              <a:rPr lang="en-US" sz="2500" dirty="0"/>
              <a:t>                switch(choice){</a:t>
            </a:r>
          </a:p>
        </p:txBody>
      </p:sp>
    </p:spTree>
    <p:extLst>
      <p:ext uri="{BB962C8B-B14F-4D97-AF65-F5344CB8AC3E}">
        <p14:creationId xmlns:p14="http://schemas.microsoft.com/office/powerpoint/2010/main" val="271468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case 1:</a:t>
            </a:r>
          </a:p>
          <a:p>
            <a:pPr marL="0" indent="0">
              <a:buNone/>
            </a:pPr>
            <a:r>
              <a:rPr lang="en-US" dirty="0"/>
              <a:t> 	        Item </a:t>
            </a:r>
            <a:r>
              <a:rPr lang="en-US" dirty="0" err="1"/>
              <a:t>tmp</a:t>
            </a:r>
            <a:r>
              <a:rPr lang="en-US" dirty="0"/>
              <a:t>=new Vase();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err="1"/>
              <a:t>tmp.input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  if(</a:t>
            </a:r>
            <a:r>
              <a:rPr lang="en-US" dirty="0" err="1"/>
              <a:t>obj.addItem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System.out.println</a:t>
            </a:r>
            <a:r>
              <a:rPr lang="en-US" dirty="0"/>
              <a:t>("added");</a:t>
            </a:r>
          </a:p>
          <a:p>
            <a:pPr marL="0" indent="0">
              <a:buNone/>
            </a:pPr>
            <a:r>
              <a:rPr lang="en-US" dirty="0"/>
              <a:t>                          }</a:t>
            </a:r>
          </a:p>
          <a:p>
            <a:pPr marL="0" indent="0">
              <a:buNone/>
            </a:pPr>
            <a:r>
              <a:rPr lang="en-US" dirty="0"/>
              <a:t>                          break; </a:t>
            </a:r>
            <a:br>
              <a:rPr lang="en-US" dirty="0"/>
            </a:br>
            <a:r>
              <a:rPr lang="en-US" dirty="0"/>
              <a:t>              case 2:</a:t>
            </a:r>
          </a:p>
          <a:p>
            <a:pPr marL="0" indent="0">
              <a:buNone/>
            </a:pPr>
            <a:r>
              <a:rPr lang="en-US" dirty="0"/>
              <a:t> 	            …..</a:t>
            </a:r>
          </a:p>
          <a:p>
            <a:pPr marL="0" indent="0">
              <a:buNone/>
            </a:pPr>
            <a:r>
              <a:rPr lang="en-US" dirty="0"/>
              <a:t>                          break  	</a:t>
            </a:r>
            <a:br>
              <a:rPr lang="en-US" dirty="0"/>
            </a:br>
            <a:r>
              <a:rPr lang="en-US" dirty="0"/>
              <a:t>              case 3:</a:t>
            </a:r>
          </a:p>
          <a:p>
            <a:pPr marL="0" indent="0">
              <a:buNone/>
            </a:pPr>
            <a:r>
              <a:rPr lang="en-US" dirty="0"/>
              <a:t> 	            ….</a:t>
            </a:r>
          </a:p>
          <a:p>
            <a:pPr marL="0" indent="0">
              <a:buNone/>
            </a:pPr>
            <a:r>
              <a:rPr lang="en-US" dirty="0"/>
              <a:t> 	            break; </a:t>
            </a:r>
            <a:br>
              <a:rPr lang="en-US" dirty="0"/>
            </a:br>
            <a:r>
              <a:rPr lang="en-US" dirty="0"/>
              <a:t>               …..</a:t>
            </a:r>
            <a:br>
              <a:rPr lang="en-US" dirty="0"/>
            </a:br>
            <a:r>
              <a:rPr lang="en-US" dirty="0"/>
              <a:t>     }//end switch</a:t>
            </a:r>
          </a:p>
          <a:p>
            <a:pPr marL="0" indent="0">
              <a:buNone/>
            </a:pPr>
            <a:r>
              <a:rPr lang="en-US" dirty="0"/>
              <a:t>  } while(choice&lt;=9);            //end while</a:t>
            </a:r>
          </a:p>
          <a:p>
            <a:pPr marL="0" indent="0">
              <a:buNone/>
            </a:pPr>
            <a:r>
              <a:rPr lang="en-US" dirty="0"/>
              <a:t>}  //end class</a:t>
            </a:r>
          </a:p>
        </p:txBody>
      </p:sp>
    </p:spTree>
    <p:extLst>
      <p:ext uri="{BB962C8B-B14F-4D97-AF65-F5344CB8AC3E}">
        <p14:creationId xmlns:p14="http://schemas.microsoft.com/office/powerpoint/2010/main" val="2437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5C8C-56F2-5F99-AA41-38397F35BD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2209800"/>
          </a:xfrm>
        </p:spPr>
        <p:txBody>
          <a:bodyPr/>
          <a:lstStyle/>
          <a:p>
            <a:pPr algn="just"/>
            <a:r>
              <a:rPr lang="en-US"/>
              <a:t>Create a Java console application to manage student information including </a:t>
            </a:r>
            <a:r>
              <a:rPr lang="en-US" b="1"/>
              <a:t>id</a:t>
            </a:r>
            <a:r>
              <a:rPr lang="en-US"/>
              <a:t>, </a:t>
            </a:r>
            <a:r>
              <a:rPr lang="en-US" b="1"/>
              <a:t>full name</a:t>
            </a:r>
            <a:r>
              <a:rPr lang="en-US"/>
              <a:t>, </a:t>
            </a:r>
            <a:r>
              <a:rPr lang="en-US" b="1"/>
              <a:t>date of birth</a:t>
            </a:r>
            <a:r>
              <a:rPr lang="en-US"/>
              <a:t> and </a:t>
            </a:r>
            <a:r>
              <a:rPr lang="en-US" b="1"/>
              <a:t>gpa</a:t>
            </a:r>
            <a:r>
              <a:rPr lang="en-US"/>
              <a:t> then perform the following functions: add new a student, find students by id, view list of students by descending gpa and update student information.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DE475-F85E-F038-F6D0-0BC3FAAE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54" y="2971800"/>
            <a:ext cx="4457892" cy="34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189292-B27B-AAA9-B363-A9A58D911C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533400"/>
          </a:xfrm>
        </p:spPr>
        <p:txBody>
          <a:bodyPr/>
          <a:lstStyle/>
          <a:p>
            <a:pPr algn="just"/>
            <a:r>
              <a:rPr lang="en-US"/>
              <a:t>Write codes for the </a:t>
            </a:r>
            <a:r>
              <a:rPr lang="en-US" b="1"/>
              <a:t>DataInput.java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0606E-0919-61DD-7602-D0DECE1F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65903"/>
            <a:ext cx="6477000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F9E2A-6F81-7CF6-5E9E-01E8E63D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9" y="1447800"/>
            <a:ext cx="855038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189292-B27B-AAA9-B363-A9A58D911C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533400"/>
          </a:xfrm>
        </p:spPr>
        <p:txBody>
          <a:bodyPr/>
          <a:lstStyle/>
          <a:p>
            <a:pPr algn="just"/>
            <a:r>
              <a:rPr lang="en-US"/>
              <a:t>Write codes for the </a:t>
            </a:r>
            <a:r>
              <a:rPr lang="en-US" b="1"/>
              <a:t>Student.java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973EF-DD2C-CFA1-A87F-16D85F61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60213"/>
            <a:ext cx="5246469" cy="56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189292-B27B-AAA9-B363-A9A58D911C8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533400"/>
          </a:xfrm>
        </p:spPr>
        <p:txBody>
          <a:bodyPr/>
          <a:lstStyle/>
          <a:p>
            <a:pPr algn="just"/>
            <a:r>
              <a:rPr lang="en-US"/>
              <a:t>Write codes for the </a:t>
            </a:r>
            <a:r>
              <a:rPr lang="en-US" b="1"/>
              <a:t>StudentManager.java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73A8F-3071-1A17-5336-B1B089B7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334000" cy="48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E9C7C-6BD8-2440-2237-545D2E25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05"/>
            <a:ext cx="5181600" cy="440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AEF83-4B22-792D-1F3E-95770C61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4" y="4638040"/>
            <a:ext cx="4815206" cy="21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6E02A2-AE78-1C7A-D3E6-80632B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13394-09CF-1DF3-3729-9D7E3CFA5489}"/>
              </a:ext>
            </a:extLst>
          </p:cNvPr>
          <p:cNvSpPr txBox="1">
            <a:spLocks/>
          </p:cNvSpPr>
          <p:nvPr/>
        </p:nvSpPr>
        <p:spPr>
          <a:xfrm>
            <a:off x="0" y="594360"/>
            <a:ext cx="8991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Write codes for the </a:t>
            </a:r>
            <a:r>
              <a:rPr lang="en-US" b="1"/>
              <a:t>StudentTest.java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93A84-7072-13B4-6C58-8D791DF4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0" y="1016668"/>
            <a:ext cx="5953760" cy="58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2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1567</TotalTime>
  <Words>1674</Words>
  <Application>Microsoft Office PowerPoint</Application>
  <PresentationFormat>On-screen Show (4:3)</PresentationFormat>
  <Paragraphs>222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Book</vt:lpstr>
      <vt:lpstr>Wingdings</vt:lpstr>
      <vt:lpstr>Wingdings 2</vt:lpstr>
      <vt:lpstr>Equity</vt:lpstr>
      <vt:lpstr>     Array of Objects   </vt:lpstr>
      <vt:lpstr>Objectives</vt:lpstr>
      <vt:lpstr>Lab</vt:lpstr>
      <vt:lpstr>Lab</vt:lpstr>
      <vt:lpstr>Lab</vt:lpstr>
      <vt:lpstr>Lab</vt:lpstr>
      <vt:lpstr>Lab</vt:lpstr>
      <vt:lpstr>Lab</vt:lpstr>
      <vt:lpstr>Lab</vt:lpstr>
      <vt:lpstr>Lab</vt:lpstr>
      <vt:lpstr>Lab</vt:lpstr>
      <vt:lpstr>Lab</vt:lpstr>
      <vt:lpstr>Lab</vt:lpstr>
      <vt:lpstr>ASM</vt:lpstr>
      <vt:lpstr>Case study</vt:lpstr>
      <vt:lpstr>Case study</vt:lpstr>
      <vt:lpstr>Case study</vt:lpstr>
      <vt:lpstr>Case study</vt:lpstr>
      <vt:lpstr>Case study</vt:lpstr>
      <vt:lpstr>Case study</vt:lpstr>
      <vt:lpstr>case study 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Kiem Ho Hoan</cp:lastModifiedBy>
  <cp:revision>113</cp:revision>
  <dcterms:created xsi:type="dcterms:W3CDTF">2014-12-30T03:31:12Z</dcterms:created>
  <dcterms:modified xsi:type="dcterms:W3CDTF">2024-06-15T06:48:34Z</dcterms:modified>
</cp:coreProperties>
</file>