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9" r:id="rId3"/>
    <p:sldId id="258" r:id="rId4"/>
    <p:sldId id="284" r:id="rId5"/>
    <p:sldId id="268" r:id="rId6"/>
    <p:sldId id="285" r:id="rId7"/>
    <p:sldId id="271" r:id="rId8"/>
    <p:sldId id="275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25F0C"/>
    <a:srgbClr val="C48F1A"/>
    <a:srgbClr val="CC8512"/>
    <a:srgbClr val="F1B50D"/>
    <a:srgbClr val="AD710F"/>
    <a:srgbClr val="B59407"/>
    <a:srgbClr val="DDB509"/>
    <a:srgbClr val="CD8511"/>
    <a:srgbClr val="F1B451"/>
    <a:srgbClr val="CD84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4660"/>
  </p:normalViewPr>
  <p:slideViewPr>
    <p:cSldViewPr>
      <p:cViewPr varScale="1">
        <p:scale>
          <a:sx n="67" d="100"/>
          <a:sy n="67" d="100"/>
        </p:scale>
        <p:origin x="-1836" y="-10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82" y="-96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5A163-67EB-484F-8BD8-EC756142D620}" type="datetimeFigureOut">
              <a:rPr lang="ko-KR" altLang="en-US" smtClean="0"/>
              <a:pPr/>
              <a:t>2013-04-27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DED7A-9ABF-4D4C-8BA3-435BDFA0BF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3009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BAD23-E32B-430A-9BE6-798912D5828C}" type="datetimeFigureOut">
              <a:rPr lang="ko-KR" altLang="en-US" smtClean="0"/>
              <a:pPr/>
              <a:t>2013-04-27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44A79-82A9-4790-802B-415584B9E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1243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381328"/>
            <a:ext cx="504056" cy="365125"/>
          </a:xfrm>
        </p:spPr>
        <p:txBody>
          <a:bodyPr/>
          <a:lstStyle>
            <a:lvl1pPr algn="ctr">
              <a:defRPr sz="1600" b="1"/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0404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5F27-F58F-47F6-BA79-05481AC0152E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6571136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2AF4-1E0A-4D65-9773-01814F88EFBA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79059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C74-7FA0-42D3-8A76-B0E6FB4A9922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693242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EE31-6C0A-4238-98DF-32936EA55870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91590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940-ABAA-4264-8E34-12C8CEE1B097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0647347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15A2-4B48-4023-A038-BA298F02A30D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409458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C9C-0338-4670-8F09-DAACBCDBC42F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613224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A634-61EF-423C-9C4C-043FF12C6DFC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909827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67B1-BA6C-402E-BC5D-0CD4F92646D0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642016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B2E3-E144-4252-824D-79E36DFE1F7A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4154406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EB29-31F7-4946-A662-04075E063F1E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0"/>
            <a:ext cx="9180512" cy="6885384"/>
            <a:chOff x="0" y="0"/>
            <a:chExt cx="9144000" cy="6858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58666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-36512" y="620688"/>
            <a:ext cx="9180512" cy="4399880"/>
            <a:chOff x="-36512" y="620688"/>
            <a:chExt cx="9180512" cy="439988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768937" y="2142541"/>
              <a:ext cx="2878027" cy="28780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444208" y="1268760"/>
              <a:ext cx="18261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최종 기획서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2521" y="620688"/>
              <a:ext cx="56236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60" pitchFamily="18" charset="-127"/>
                  <a:ea typeface="-윤고딕360" pitchFamily="18" charset="-127"/>
                </a:rPr>
                <a:t>Tortuga Bay</a:t>
              </a:r>
              <a:endParaRPr lang="ko-KR" altLang="en-US" sz="7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3528" y="3851756"/>
              <a:ext cx="27478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Project Manager 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  –  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김 경만 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211960" y="2902005"/>
              <a:ext cx="1810809" cy="1810809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043608" y="4365104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가을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윤희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200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19656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목표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-36512" y="4293096"/>
            <a:ext cx="37444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8077" y="692696"/>
            <a:ext cx="4959355" cy="55446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팀원 소개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제안 서비스 소개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서비스명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2.2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장르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2.3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 내용 및 특징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2.4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메뉴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비즈니스 모델링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기대 효과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홍보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영업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마케팅 협력 방안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특징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방법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91880" y="620688"/>
            <a:ext cx="5652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251" y="382466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821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19656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팀원 소개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30348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제안 서비스 소개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258" y="285909"/>
            <a:ext cx="3006910" cy="3213358"/>
            <a:chOff x="224258" y="285909"/>
            <a:chExt cx="3006910" cy="321335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2871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.1 </a:t>
              </a:r>
              <a:r>
                <a:rPr lang="ko-KR" altLang="en-US" sz="3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서비스명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9869" y="2852936"/>
              <a:ext cx="19479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.2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장르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88509" y="1052736"/>
            <a:ext cx="8555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토투가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베이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(Tortuga Bay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사랑과 모험이 숨쉬는 바다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액션 어드벤처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 ‘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토투가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베이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’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509" y="3645024"/>
            <a:ext cx="8555491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모바일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전략 시뮬레이션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777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258" y="285909"/>
            <a:ext cx="5315234" cy="693078"/>
            <a:chOff x="224258" y="285909"/>
            <a:chExt cx="5315234" cy="69307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51796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.1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서비스 내용 및 특성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5536" y="1340768"/>
            <a:ext cx="85554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 재미 본질을 추구하여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게임의 궁극적인 목적인 캐릭터 육성 외에 다양한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콘텐츠를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즐길 수 있도록 기능을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추가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정해진 시나리오 내에서 플레이어에 선택에 따라 시나리오 전개가 변화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단순한 라운드 형식의 전투는 자칫 쉽게 지루해질 수 있으므로 전투는 전략 시뮬레이션으로 구성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메인 시나리오와 별개로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소셜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기능이 추가되어 친구와 함께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퀘스트를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진행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기여도를 통한 유저간 순위 경쟁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777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869" y="332656"/>
            <a:ext cx="517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 내용 및 특성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27584" y="1340768"/>
            <a:ext cx="7297655" cy="1800200"/>
            <a:chOff x="1979712" y="4653136"/>
            <a:chExt cx="7297655" cy="18002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979712" y="4653136"/>
              <a:ext cx="4464496" cy="1800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다양한 전개의 시나리오와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콘텐츠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419872" y="5301208"/>
              <a:ext cx="1584176" cy="10081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단순 반복 작업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RPG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 flipV="1">
              <a:off x="4932040" y="5949280"/>
              <a:ext cx="1872208" cy="216024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870134" y="6011996"/>
              <a:ext cx="2166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RPG</a:t>
              </a:r>
              <a:r>
                <a:rPr lang="ko-KR" altLang="en-US" dirty="0" smtClean="0"/>
                <a:t>의 치명적 단점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H="1">
              <a:off x="6156176" y="5085184"/>
              <a:ext cx="936104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64288" y="4869160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err="1" smtClean="0"/>
                <a:t>토투가베이의</a:t>
              </a:r>
              <a:r>
                <a:rPr lang="ko-KR" altLang="en-US" dirty="0" smtClean="0"/>
                <a:t> 강점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600" y="3573016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 편의 소설을 읽는 듯한 게임 전개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4581128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캐주얼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콘텐츠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낚시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항해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무역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술집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1600" y="5517232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실제 게임 유저와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PvE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메뉴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340768"/>
            <a:ext cx="3096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1.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로그인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2.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환경설정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3.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도움말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캐릭터 선택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5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 시작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6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랭킹 보기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7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종료하기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008" y="1340768"/>
            <a:ext cx="30963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8.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항해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9.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전투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거래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무역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11.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던전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입장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284</Words>
  <Application>Microsoft Office PowerPoint</Application>
  <PresentationFormat>화면 슬라이드 쇼(4:3)</PresentationFormat>
  <Paragraphs>81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q</cp:lastModifiedBy>
  <cp:revision>305</cp:revision>
  <cp:lastPrinted>2012-05-31T12:47:16Z</cp:lastPrinted>
  <dcterms:created xsi:type="dcterms:W3CDTF">2011-11-06T09:48:19Z</dcterms:created>
  <dcterms:modified xsi:type="dcterms:W3CDTF">2013-04-27T11:38:56Z</dcterms:modified>
</cp:coreProperties>
</file>