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8" r:id="rId4"/>
    <p:sldId id="284" r:id="rId5"/>
    <p:sldId id="268" r:id="rId6"/>
    <p:sldId id="285" r:id="rId7"/>
    <p:sldId id="271" r:id="rId8"/>
    <p:sldId id="275" r:id="rId9"/>
    <p:sldId id="272" r:id="rId10"/>
    <p:sldId id="286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2778" autoAdjust="0"/>
  </p:normalViewPr>
  <p:slideViewPr>
    <p:cSldViewPr>
      <p:cViewPr varScale="1">
        <p:scale>
          <a:sx n="67" d="100"/>
          <a:sy n="67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</a:t>
            </a:r>
            <a:r>
              <a:rPr lang="ko-KR" altLang="en-US" b="1" dirty="0" smtClean="0">
                <a:solidFill>
                  <a:schemeClr val="tx1"/>
                </a:solidFill>
              </a:rPr>
              <a:t>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방법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의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925F0C"/>
                </a:solidFill>
              </a:rPr>
              <a:t>PPL(</a:t>
            </a:r>
            <a:r>
              <a:rPr lang="en-US" altLang="ko-KR" dirty="0" smtClean="0">
                <a:solidFill>
                  <a:srgbClr val="925F0C"/>
                </a:solidFill>
              </a:rPr>
              <a:t>Product </a:t>
            </a:r>
            <a:r>
              <a:rPr lang="en-US" altLang="ko-KR" dirty="0" smtClean="0">
                <a:solidFill>
                  <a:srgbClr val="925F0C"/>
                </a:solidFill>
              </a:rPr>
              <a:t>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목표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340768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항해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전투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10.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거래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무역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11.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던전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입장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375</Words>
  <Application>Microsoft Office PowerPoint</Application>
  <PresentationFormat>화면 슬라이드 쇼(4:3)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311</cp:revision>
  <cp:lastPrinted>2012-05-31T12:47:16Z</cp:lastPrinted>
  <dcterms:created xsi:type="dcterms:W3CDTF">2011-11-06T09:48:19Z</dcterms:created>
  <dcterms:modified xsi:type="dcterms:W3CDTF">2013-04-27T12:28:30Z</dcterms:modified>
</cp:coreProperties>
</file>