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9" r:id="rId3"/>
    <p:sldId id="270" r:id="rId4"/>
    <p:sldId id="258" r:id="rId5"/>
    <p:sldId id="268" r:id="rId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25F0C"/>
    <a:srgbClr val="C48F1A"/>
    <a:srgbClr val="CC8512"/>
    <a:srgbClr val="F1B50D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>
      <p:cViewPr varScale="1">
        <p:scale>
          <a:sx n="67" d="100"/>
          <a:sy n="67" d="100"/>
        </p:scale>
        <p:origin x="-1836" y="-10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0"/>
            <a:ext cx="9180512" cy="6885384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620688"/>
            <a:ext cx="9180512" cy="4399880"/>
            <a:chOff x="-36512" y="620688"/>
            <a:chExt cx="9180512" cy="43998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44208" y="1268760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최종 기획서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521" y="620688"/>
              <a:ext cx="5623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Tortuga Bay</a:t>
              </a:r>
              <a:endParaRPr lang="ko-KR" altLang="en-US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3851756"/>
              <a:ext cx="3265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Project Manager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–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경만 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(3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학년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547664" y="436510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가을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(3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학년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윤희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(3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학년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3376" y="3212976"/>
            <a:ext cx="25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명지대학교 컴퓨터공학과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ea typeface="-윤고딕3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0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개요 및 제작 의도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1.1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제목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의도 및 목적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요약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.3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방식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내용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세계관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캐릭터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3.3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아이템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커뮤니티 시스템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개발 환경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개발 환경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시스템 요구사항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 및 판매 전략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소셜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기능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389080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개요 및 제작 의도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2083580" cy="4221470"/>
            <a:chOff x="224258" y="285909"/>
            <a:chExt cx="2083580" cy="422147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1.1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제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목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869" y="2204864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1.2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장르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869" y="3861048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1.3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목적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8509" y="1052736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Tortuga Bay)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9" y="2870834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모바일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전략 시뮬레이션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어드벤처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8509" y="4581128"/>
            <a:ext cx="8555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단순 노가다 게임으로 변질될 수 있는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</a:t>
            </a:r>
            <a:r>
              <a:rPr lang="ko-KR" altLang="en-US" sz="2000" smtClean="0">
                <a:solidFill>
                  <a:schemeClr val="accent6">
                    <a:lumMod val="50000"/>
                  </a:schemeClr>
                </a:solidFill>
              </a:rPr>
              <a:t>의 단점을 보안하고자 기승전결의 시나리오를 엮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124</Words>
  <Application>Microsoft Office PowerPoint</Application>
  <PresentationFormat>화면 슬라이드 쇼(4:3)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q</cp:lastModifiedBy>
  <cp:revision>277</cp:revision>
  <cp:lastPrinted>2012-05-31T12:47:16Z</cp:lastPrinted>
  <dcterms:created xsi:type="dcterms:W3CDTF">2011-11-06T09:48:19Z</dcterms:created>
  <dcterms:modified xsi:type="dcterms:W3CDTF">2013-04-27T06:09:10Z</dcterms:modified>
</cp:coreProperties>
</file>