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9" r:id="rId3"/>
    <p:sldId id="270" r:id="rId4"/>
    <p:sldId id="258" r:id="rId5"/>
    <p:sldId id="268" r:id="rId6"/>
    <p:sldId id="271" r:id="rId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25F0C"/>
    <a:srgbClr val="C48F1A"/>
    <a:srgbClr val="CC8512"/>
    <a:srgbClr val="F1B50D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>
      <p:cViewPr varScale="1">
        <p:scale>
          <a:sx n="67" d="100"/>
          <a:sy n="67" d="100"/>
        </p:scale>
        <p:origin x="-1836" y="-10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0"/>
            <a:ext cx="9180512" cy="6885384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620688"/>
            <a:ext cx="9180512" cy="4399880"/>
            <a:chOff x="-36512" y="620688"/>
            <a:chExt cx="9180512" cy="43998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44208" y="1268760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최종 기획서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521" y="620688"/>
              <a:ext cx="5623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Tortuga Bay</a:t>
              </a:r>
              <a:endParaRPr lang="ko-KR" altLang="en-US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3851756"/>
              <a:ext cx="3265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Project Manager –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경만 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(3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학년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547664" y="436510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가을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(3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학년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윤희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(3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학년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3376" y="3212976"/>
            <a:ext cx="25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명지대학교 컴퓨터공학과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ea typeface="-윤고딕33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20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개요 및 제작 의도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제목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의도 및 목적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목표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요약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2.3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방식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내용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세계관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캐릭터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3.3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아이템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커뮤니티 시스템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개발 환경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개발 환경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시스템 요구사항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 및 판매 전략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소셜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기능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389080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개요 및 제작 의도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2083580" cy="2421270"/>
            <a:chOff x="224258" y="285909"/>
            <a:chExt cx="2083580" cy="242127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1.1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제목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869" y="2060848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1.2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장르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8509" y="1052736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(Tortuga Bay)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8509" y="2780928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모바일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전략 시뮬레이션 어드벤처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</a:t>
            </a:r>
          </a:p>
        </p:txBody>
      </p:sp>
    </p:spTree>
    <p:extLst>
      <p:ext uri="{BB962C8B-B14F-4D97-AF65-F5344CB8AC3E}">
        <p14:creationId xmlns="" xmlns:p14="http://schemas.microsoft.com/office/powerpoint/2010/main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869" y="332656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7584" y="1340768"/>
            <a:ext cx="7297655" cy="1800200"/>
            <a:chOff x="1979712" y="4653136"/>
            <a:chExt cx="7297655" cy="18002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79712" y="4653136"/>
              <a:ext cx="4464496" cy="1800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다양한 전개의 시나리오와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콘텐츠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5301208"/>
              <a:ext cx="1584176" cy="10081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단순 반복 작업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RPG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 flipV="1">
              <a:off x="4932040" y="5949280"/>
              <a:ext cx="1872208" cy="21602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70134" y="6011996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RPG</a:t>
              </a:r>
              <a:r>
                <a:rPr lang="ko-KR" altLang="en-US" dirty="0" smtClean="0"/>
                <a:t>의 치명적 단점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6156176" y="5085184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64288" y="4869160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 smtClean="0"/>
                <a:t>토투가베이의</a:t>
              </a:r>
              <a:r>
                <a:rPr lang="ko-KR" altLang="en-US" dirty="0" smtClean="0"/>
                <a:t> 강점</a:t>
              </a:r>
              <a:endParaRPr lang="ko-KR" altLang="en-US" dirty="0"/>
            </a:p>
          </p:txBody>
        </p: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126</Words>
  <Application>Microsoft Office PowerPoint</Application>
  <PresentationFormat>화면 슬라이드 쇼(4:3)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q</cp:lastModifiedBy>
  <cp:revision>283</cp:revision>
  <cp:lastPrinted>2012-05-31T12:47:16Z</cp:lastPrinted>
  <dcterms:created xsi:type="dcterms:W3CDTF">2011-11-06T09:48:19Z</dcterms:created>
  <dcterms:modified xsi:type="dcterms:W3CDTF">2013-04-27T08:07:58Z</dcterms:modified>
</cp:coreProperties>
</file>