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58" r:id="rId4"/>
    <p:sldId id="284" r:id="rId5"/>
    <p:sldId id="268" r:id="rId6"/>
    <p:sldId id="285" r:id="rId7"/>
    <p:sldId id="271" r:id="rId8"/>
    <p:sldId id="275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25F0C"/>
    <a:srgbClr val="C48F1A"/>
    <a:srgbClr val="CC8512"/>
    <a:srgbClr val="F1B50D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660"/>
  </p:normalViewPr>
  <p:slideViewPr>
    <p:cSldViewPr>
      <p:cViewPr varScale="1">
        <p:scale>
          <a:sx n="67" d="100"/>
          <a:sy n="67" d="100"/>
        </p:scale>
        <p:origin x="-1836" y="-10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0"/>
            <a:ext cx="9180512" cy="6885384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620688"/>
            <a:ext cx="9180512" cy="4399880"/>
            <a:chOff x="-36512" y="620688"/>
            <a:chExt cx="9180512" cy="43998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44208" y="1268760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최종 기획서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521" y="620688"/>
              <a:ext cx="5623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Tortuga Bay</a:t>
              </a:r>
              <a:endParaRPr lang="ko-KR" altLang="en-US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3851756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 – 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경만 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43608" y="436510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가을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윤희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목표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제안 서비스 소개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서비스명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특징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비즈니스 모델링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방법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팀원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0348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제안 서비스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3006910" cy="3213358"/>
            <a:chOff x="224258" y="285909"/>
            <a:chExt cx="3006910" cy="3213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.1 </a:t>
              </a:r>
              <a:r>
                <a:rPr lang="ko-KR" altLang="en-US" sz="3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서비스명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869" y="2852936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.2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장르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8509" y="1052736"/>
            <a:ext cx="8555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(Tortuga Bay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사랑과 모험이 숨쉬는 바다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액션 어드벤처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‘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9" y="3645024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전략 시뮬레이션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5315234" cy="693078"/>
            <a:chOff x="224258" y="285909"/>
            <a:chExt cx="5315234" cy="6930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5179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.1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 내용 및 특성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5536" y="1340768"/>
            <a:ext cx="8555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재미 본질을 추구하여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게임의 궁극적인 목적인 캐릭터 육성 외에 다양한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콘텐츠를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즐길 수 있도록 기능을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추가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정해진 시나리오 내에서 플레이어에 선택에 따라 시나리오 전개가 변화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단순한 라운드 형식의 전투는 자칫 쉽게 지루해질 수 있으므로 전투는 전략 시뮬레이션으로 구성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메인 시나리오와 별개로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소셜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기능이 추가되어 친구와 함께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퀘스트를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진행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기여도를 통한 유저간 순위 경쟁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869" y="332656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1340768"/>
            <a:ext cx="7297655" cy="1800200"/>
            <a:chOff x="1979712" y="4653136"/>
            <a:chExt cx="7297655" cy="18002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9712" y="4653136"/>
              <a:ext cx="4464496" cy="1800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다양한 전개의 시나리오와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콘텐츠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5301208"/>
              <a:ext cx="1584176" cy="10081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단순 반복 작업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RPG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 flipV="1">
              <a:off x="4932040" y="5949280"/>
              <a:ext cx="1872208" cy="2160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70134" y="6011996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RPG</a:t>
              </a:r>
              <a:r>
                <a:rPr lang="ko-KR" altLang="en-US" dirty="0" smtClean="0"/>
                <a:t>의 치명적 단점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6156176" y="5085184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64288" y="486916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토투가베이의</a:t>
              </a:r>
              <a:r>
                <a:rPr lang="ko-KR" altLang="en-US" dirty="0" smtClean="0"/>
                <a:t> 강점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600" y="3573016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 편의 소설을 읽는 듯한 게임 전개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4581128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캐주얼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무역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술집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5517232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 게임 유저와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PvE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340768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로그인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환경설정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도움말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캐릭터 선택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시작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랭킹 보기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종료하기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1340768"/>
            <a:ext cx="3096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8.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항해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9.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전투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거래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무역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11.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던전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입장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284</Words>
  <Application>Microsoft Office PowerPoint</Application>
  <PresentationFormat>화면 슬라이드 쇼(4:3)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q</cp:lastModifiedBy>
  <cp:revision>305</cp:revision>
  <cp:lastPrinted>2012-05-31T12:47:16Z</cp:lastPrinted>
  <dcterms:created xsi:type="dcterms:W3CDTF">2011-11-06T09:48:19Z</dcterms:created>
  <dcterms:modified xsi:type="dcterms:W3CDTF">2013-04-27T11:39:44Z</dcterms:modified>
</cp:coreProperties>
</file>