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58" r:id="rId8"/>
    <p:sldId id="263" r:id="rId9"/>
    <p:sldId id="259" r:id="rId10"/>
    <p:sldId id="260" r:id="rId11"/>
    <p:sldId id="262" r:id="rId12"/>
    <p:sldId id="265"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2D043-E6CF-4B24-8385-5E778C9BBBDB}" v="2331" dt="2021-01-15T08:05:27"/>
    <p1510:client id="{499CD3CD-FE5B-4117-9AE4-8141B45B8CED}" v="1021" dt="2021-01-15T08:01:00.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3CDD-91F4-44C3-9FE8-2F8051F727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B871F09C-3852-42C8-A4CB-44FADE3FD44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4310D8F2-CFDF-487D-95CA-1B0FD5EE6AAC}"/>
              </a:ext>
            </a:extLst>
          </p:cNvPr>
          <p:cNvSpPr txBox="1">
            <a:spLocks noGrp="1"/>
          </p:cNvSpPr>
          <p:nvPr>
            <p:ph type="dt" sz="half" idx="7"/>
          </p:nvPr>
        </p:nvSpPr>
        <p:spPr/>
        <p:txBody>
          <a:bodyPr/>
          <a:lstStyle>
            <a:lvl1pPr>
              <a:defRPr/>
            </a:lvl1pPr>
          </a:lstStyle>
          <a:p>
            <a:pPr lvl="0"/>
            <a:fld id="{67912029-2C66-4143-8309-496B7738D556}" type="datetime1">
              <a:rPr lang="en-US"/>
              <a:pPr lvl="0"/>
              <a:t>1/15/2021</a:t>
            </a:fld>
            <a:endParaRPr lang="en-US"/>
          </a:p>
        </p:txBody>
      </p:sp>
      <p:sp>
        <p:nvSpPr>
          <p:cNvPr id="5" name="Footer Placeholder 4">
            <a:extLst>
              <a:ext uri="{FF2B5EF4-FFF2-40B4-BE49-F238E27FC236}">
                <a16:creationId xmlns:a16="http://schemas.microsoft.com/office/drawing/2014/main" id="{44753A44-9B2B-4F9F-A58E-F5BE8B16F7D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BA52BD9-5DC3-4C8E-81EC-DC4349462805}"/>
              </a:ext>
            </a:extLst>
          </p:cNvPr>
          <p:cNvSpPr txBox="1">
            <a:spLocks noGrp="1"/>
          </p:cNvSpPr>
          <p:nvPr>
            <p:ph type="sldNum" sz="quarter" idx="8"/>
          </p:nvPr>
        </p:nvSpPr>
        <p:spPr/>
        <p:txBody>
          <a:bodyPr/>
          <a:lstStyle>
            <a:lvl1pPr>
              <a:defRPr/>
            </a:lvl1pPr>
          </a:lstStyle>
          <a:p>
            <a:pPr lvl="0"/>
            <a:fld id="{D3D55C14-224B-4AB2-8B74-FE72B3EC852C}" type="slidenum">
              <a:t>‹#›</a:t>
            </a:fld>
            <a:endParaRPr lang="en-US"/>
          </a:p>
        </p:txBody>
      </p:sp>
    </p:spTree>
    <p:extLst>
      <p:ext uri="{BB962C8B-B14F-4D97-AF65-F5344CB8AC3E}">
        <p14:creationId xmlns:p14="http://schemas.microsoft.com/office/powerpoint/2010/main" val="23566343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04CB-0F71-43C3-B7DC-E0DD5004B8B4}"/>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8AB362CE-7CEC-49A9-B653-5A35B541CCF9}"/>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66379-9C93-4002-B1CA-9FF81A7C497C}"/>
              </a:ext>
            </a:extLst>
          </p:cNvPr>
          <p:cNvSpPr txBox="1">
            <a:spLocks noGrp="1"/>
          </p:cNvSpPr>
          <p:nvPr>
            <p:ph type="dt" sz="half" idx="7"/>
          </p:nvPr>
        </p:nvSpPr>
        <p:spPr/>
        <p:txBody>
          <a:bodyPr/>
          <a:lstStyle>
            <a:lvl1pPr>
              <a:defRPr/>
            </a:lvl1pPr>
          </a:lstStyle>
          <a:p>
            <a:pPr lvl="0"/>
            <a:fld id="{1D969FEF-C9FC-4793-BF22-A8380C4188F6}" type="datetime1">
              <a:rPr lang="en-US"/>
              <a:pPr lvl="0"/>
              <a:t>1/15/2021</a:t>
            </a:fld>
            <a:endParaRPr lang="en-US"/>
          </a:p>
        </p:txBody>
      </p:sp>
      <p:sp>
        <p:nvSpPr>
          <p:cNvPr id="5" name="Footer Placeholder 4">
            <a:extLst>
              <a:ext uri="{FF2B5EF4-FFF2-40B4-BE49-F238E27FC236}">
                <a16:creationId xmlns:a16="http://schemas.microsoft.com/office/drawing/2014/main" id="{65C95A03-BBD6-4F57-A164-972D788475A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7C5A45D-392E-4F6A-819C-7B4B4C54B7D7}"/>
              </a:ext>
            </a:extLst>
          </p:cNvPr>
          <p:cNvSpPr txBox="1">
            <a:spLocks noGrp="1"/>
          </p:cNvSpPr>
          <p:nvPr>
            <p:ph type="sldNum" sz="quarter" idx="8"/>
          </p:nvPr>
        </p:nvSpPr>
        <p:spPr/>
        <p:txBody>
          <a:bodyPr/>
          <a:lstStyle>
            <a:lvl1pPr>
              <a:defRPr/>
            </a:lvl1pPr>
          </a:lstStyle>
          <a:p>
            <a:pPr lvl="0"/>
            <a:fld id="{1E1D2457-CC3F-463F-A9F6-51523F1A50E5}" type="slidenum">
              <a:t>‹#›</a:t>
            </a:fld>
            <a:endParaRPr lang="en-US"/>
          </a:p>
        </p:txBody>
      </p:sp>
    </p:spTree>
    <p:extLst>
      <p:ext uri="{BB962C8B-B14F-4D97-AF65-F5344CB8AC3E}">
        <p14:creationId xmlns:p14="http://schemas.microsoft.com/office/powerpoint/2010/main" val="254247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F19F8-BFF1-4E67-956A-D93DC22BCE64}"/>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7239A75-7525-4AFC-B560-516BB6824A4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7990E-F6B5-49C3-8388-F3ECF88FB643}"/>
              </a:ext>
            </a:extLst>
          </p:cNvPr>
          <p:cNvSpPr txBox="1">
            <a:spLocks noGrp="1"/>
          </p:cNvSpPr>
          <p:nvPr>
            <p:ph type="dt" sz="half" idx="7"/>
          </p:nvPr>
        </p:nvSpPr>
        <p:spPr/>
        <p:txBody>
          <a:bodyPr/>
          <a:lstStyle>
            <a:lvl1pPr>
              <a:defRPr/>
            </a:lvl1pPr>
          </a:lstStyle>
          <a:p>
            <a:pPr lvl="0"/>
            <a:fld id="{A2455C46-04D8-47C8-A79A-0706922B35A7}" type="datetime1">
              <a:rPr lang="en-US"/>
              <a:pPr lvl="0"/>
              <a:t>1/15/2021</a:t>
            </a:fld>
            <a:endParaRPr lang="en-US"/>
          </a:p>
        </p:txBody>
      </p:sp>
      <p:sp>
        <p:nvSpPr>
          <p:cNvPr id="5" name="Footer Placeholder 4">
            <a:extLst>
              <a:ext uri="{FF2B5EF4-FFF2-40B4-BE49-F238E27FC236}">
                <a16:creationId xmlns:a16="http://schemas.microsoft.com/office/drawing/2014/main" id="{8FF22938-04E8-4D5A-A6E0-AB8CE476834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7399AEA-5A0C-482B-9D0C-5F667E609062}"/>
              </a:ext>
            </a:extLst>
          </p:cNvPr>
          <p:cNvSpPr txBox="1">
            <a:spLocks noGrp="1"/>
          </p:cNvSpPr>
          <p:nvPr>
            <p:ph type="sldNum" sz="quarter" idx="8"/>
          </p:nvPr>
        </p:nvSpPr>
        <p:spPr/>
        <p:txBody>
          <a:bodyPr/>
          <a:lstStyle>
            <a:lvl1pPr>
              <a:defRPr/>
            </a:lvl1pPr>
          </a:lstStyle>
          <a:p>
            <a:pPr lvl="0"/>
            <a:fld id="{E1603E5B-482E-475D-B2DC-54494CA4F8A4}" type="slidenum">
              <a:t>‹#›</a:t>
            </a:fld>
            <a:endParaRPr lang="en-US"/>
          </a:p>
        </p:txBody>
      </p:sp>
    </p:spTree>
    <p:extLst>
      <p:ext uri="{BB962C8B-B14F-4D97-AF65-F5344CB8AC3E}">
        <p14:creationId xmlns:p14="http://schemas.microsoft.com/office/powerpoint/2010/main" val="370853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C2EA-94C3-4F90-B5C5-0BE66D02D940}"/>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2A30CA03-7DA3-4AB2-803E-B6E5365088F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56FAB-584B-4FFB-94AD-28EFCB453BB5}"/>
              </a:ext>
            </a:extLst>
          </p:cNvPr>
          <p:cNvSpPr txBox="1">
            <a:spLocks noGrp="1"/>
          </p:cNvSpPr>
          <p:nvPr>
            <p:ph type="dt" sz="half" idx="7"/>
          </p:nvPr>
        </p:nvSpPr>
        <p:spPr/>
        <p:txBody>
          <a:bodyPr/>
          <a:lstStyle>
            <a:lvl1pPr>
              <a:defRPr/>
            </a:lvl1pPr>
          </a:lstStyle>
          <a:p>
            <a:pPr lvl="0"/>
            <a:fld id="{C890B25D-F9FA-4484-A2B5-2D1B258BA2BD}" type="datetime1">
              <a:rPr lang="en-US"/>
              <a:pPr lvl="0"/>
              <a:t>1/15/2021</a:t>
            </a:fld>
            <a:endParaRPr lang="en-US"/>
          </a:p>
        </p:txBody>
      </p:sp>
      <p:sp>
        <p:nvSpPr>
          <p:cNvPr id="5" name="Footer Placeholder 4">
            <a:extLst>
              <a:ext uri="{FF2B5EF4-FFF2-40B4-BE49-F238E27FC236}">
                <a16:creationId xmlns:a16="http://schemas.microsoft.com/office/drawing/2014/main" id="{8C4EF0CA-86D2-43B0-B2CC-71F201BFE92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AC55AEB-2C50-4436-A53D-6D3DE4D33B65}"/>
              </a:ext>
            </a:extLst>
          </p:cNvPr>
          <p:cNvSpPr txBox="1">
            <a:spLocks noGrp="1"/>
          </p:cNvSpPr>
          <p:nvPr>
            <p:ph type="sldNum" sz="quarter" idx="8"/>
          </p:nvPr>
        </p:nvSpPr>
        <p:spPr/>
        <p:txBody>
          <a:bodyPr/>
          <a:lstStyle>
            <a:lvl1pPr>
              <a:defRPr/>
            </a:lvl1pPr>
          </a:lstStyle>
          <a:p>
            <a:pPr lvl="0"/>
            <a:fld id="{F0278FB5-799D-41B6-BB3F-CF04904C9392}" type="slidenum">
              <a:t>‹#›</a:t>
            </a:fld>
            <a:endParaRPr lang="en-US"/>
          </a:p>
        </p:txBody>
      </p:sp>
    </p:spTree>
    <p:extLst>
      <p:ext uri="{BB962C8B-B14F-4D97-AF65-F5344CB8AC3E}">
        <p14:creationId xmlns:p14="http://schemas.microsoft.com/office/powerpoint/2010/main" val="299414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F76-7365-472F-B19F-7D16BEF6A78B}"/>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3DA81366-9E80-47EB-95F7-F76F9CBBDB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8AD91C13-B37A-46D6-A780-297421E0C693}"/>
              </a:ext>
            </a:extLst>
          </p:cNvPr>
          <p:cNvSpPr txBox="1">
            <a:spLocks noGrp="1"/>
          </p:cNvSpPr>
          <p:nvPr>
            <p:ph type="dt" sz="half" idx="7"/>
          </p:nvPr>
        </p:nvSpPr>
        <p:spPr/>
        <p:txBody>
          <a:bodyPr/>
          <a:lstStyle>
            <a:lvl1pPr>
              <a:defRPr/>
            </a:lvl1pPr>
          </a:lstStyle>
          <a:p>
            <a:pPr lvl="0"/>
            <a:fld id="{7BCA3669-A976-4623-9446-8F4D66482AA0}" type="datetime1">
              <a:rPr lang="en-US"/>
              <a:pPr lvl="0"/>
              <a:t>1/15/2021</a:t>
            </a:fld>
            <a:endParaRPr lang="en-US"/>
          </a:p>
        </p:txBody>
      </p:sp>
      <p:sp>
        <p:nvSpPr>
          <p:cNvPr id="5" name="Footer Placeholder 4">
            <a:extLst>
              <a:ext uri="{FF2B5EF4-FFF2-40B4-BE49-F238E27FC236}">
                <a16:creationId xmlns:a16="http://schemas.microsoft.com/office/drawing/2014/main" id="{70E8B794-0F4A-4A3F-B708-D799C1B94AD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EF767B6-8ACF-4B18-88BA-F7F8B037C96E}"/>
              </a:ext>
            </a:extLst>
          </p:cNvPr>
          <p:cNvSpPr txBox="1">
            <a:spLocks noGrp="1"/>
          </p:cNvSpPr>
          <p:nvPr>
            <p:ph type="sldNum" sz="quarter" idx="8"/>
          </p:nvPr>
        </p:nvSpPr>
        <p:spPr/>
        <p:txBody>
          <a:bodyPr/>
          <a:lstStyle>
            <a:lvl1pPr>
              <a:defRPr/>
            </a:lvl1pPr>
          </a:lstStyle>
          <a:p>
            <a:pPr lvl="0"/>
            <a:fld id="{31C7E864-5FEF-4B27-8481-522871AAE420}" type="slidenum">
              <a:t>‹#›</a:t>
            </a:fld>
            <a:endParaRPr lang="en-US"/>
          </a:p>
        </p:txBody>
      </p:sp>
    </p:spTree>
    <p:extLst>
      <p:ext uri="{BB962C8B-B14F-4D97-AF65-F5344CB8AC3E}">
        <p14:creationId xmlns:p14="http://schemas.microsoft.com/office/powerpoint/2010/main" val="347414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4849-E3B1-4B46-B395-CD194FB38FA5}"/>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F83861EF-4651-4F88-9DE2-97B3D2CC6B0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60690-683C-4846-9D9A-BCFDA09D9C5D}"/>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5BCB7-8D5E-4DB0-BFB0-EC1A385E2F54}"/>
              </a:ext>
            </a:extLst>
          </p:cNvPr>
          <p:cNvSpPr txBox="1">
            <a:spLocks noGrp="1"/>
          </p:cNvSpPr>
          <p:nvPr>
            <p:ph type="dt" sz="half" idx="7"/>
          </p:nvPr>
        </p:nvSpPr>
        <p:spPr/>
        <p:txBody>
          <a:bodyPr/>
          <a:lstStyle>
            <a:lvl1pPr>
              <a:defRPr/>
            </a:lvl1pPr>
          </a:lstStyle>
          <a:p>
            <a:pPr lvl="0"/>
            <a:fld id="{41862532-113E-4155-B2DF-CD19B556A281}" type="datetime1">
              <a:rPr lang="en-US"/>
              <a:pPr lvl="0"/>
              <a:t>1/15/2021</a:t>
            </a:fld>
            <a:endParaRPr lang="en-US"/>
          </a:p>
        </p:txBody>
      </p:sp>
      <p:sp>
        <p:nvSpPr>
          <p:cNvPr id="6" name="Footer Placeholder 5">
            <a:extLst>
              <a:ext uri="{FF2B5EF4-FFF2-40B4-BE49-F238E27FC236}">
                <a16:creationId xmlns:a16="http://schemas.microsoft.com/office/drawing/2014/main" id="{7FBCEBB4-3469-43A8-AB68-B0F4A9C3DF0E}"/>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B1834E6C-95E8-48D0-910B-1C6B67C8631E}"/>
              </a:ext>
            </a:extLst>
          </p:cNvPr>
          <p:cNvSpPr txBox="1">
            <a:spLocks noGrp="1"/>
          </p:cNvSpPr>
          <p:nvPr>
            <p:ph type="sldNum" sz="quarter" idx="8"/>
          </p:nvPr>
        </p:nvSpPr>
        <p:spPr/>
        <p:txBody>
          <a:bodyPr/>
          <a:lstStyle>
            <a:lvl1pPr>
              <a:defRPr/>
            </a:lvl1pPr>
          </a:lstStyle>
          <a:p>
            <a:pPr lvl="0"/>
            <a:fld id="{1E3AED50-920C-4E22-AE56-A226AE6A0954}" type="slidenum">
              <a:t>‹#›</a:t>
            </a:fld>
            <a:endParaRPr lang="en-US"/>
          </a:p>
        </p:txBody>
      </p:sp>
    </p:spTree>
    <p:extLst>
      <p:ext uri="{BB962C8B-B14F-4D97-AF65-F5344CB8AC3E}">
        <p14:creationId xmlns:p14="http://schemas.microsoft.com/office/powerpoint/2010/main" val="386336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6092-EA51-40C3-AE16-4E2C5ED3E42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FE4613B4-36BD-4FD0-B50E-717D0A7405D6}"/>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7615C57-3360-41EE-A287-E7A9EBFF077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F9E3D-79D9-4F7F-B0A0-4F622FA1D5F0}"/>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BAC6CDA-5563-4819-915A-34A5BD76FF4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179F00-BDFC-4BDA-A46A-0E4E1C8DCEEA}"/>
              </a:ext>
            </a:extLst>
          </p:cNvPr>
          <p:cNvSpPr txBox="1">
            <a:spLocks noGrp="1"/>
          </p:cNvSpPr>
          <p:nvPr>
            <p:ph type="dt" sz="half" idx="7"/>
          </p:nvPr>
        </p:nvSpPr>
        <p:spPr/>
        <p:txBody>
          <a:bodyPr/>
          <a:lstStyle>
            <a:lvl1pPr>
              <a:defRPr/>
            </a:lvl1pPr>
          </a:lstStyle>
          <a:p>
            <a:pPr lvl="0"/>
            <a:fld id="{3E1B76A3-EE75-47ED-A9B7-F0DFA237A9A4}" type="datetime1">
              <a:rPr lang="en-US"/>
              <a:pPr lvl="0"/>
              <a:t>1/15/2021</a:t>
            </a:fld>
            <a:endParaRPr lang="en-US"/>
          </a:p>
        </p:txBody>
      </p:sp>
      <p:sp>
        <p:nvSpPr>
          <p:cNvPr id="8" name="Footer Placeholder 7">
            <a:extLst>
              <a:ext uri="{FF2B5EF4-FFF2-40B4-BE49-F238E27FC236}">
                <a16:creationId xmlns:a16="http://schemas.microsoft.com/office/drawing/2014/main" id="{E9743BD8-766B-426B-B3C1-A5BF32382E5D}"/>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313CEF67-A879-497B-8952-5CDDC1AA68D4}"/>
              </a:ext>
            </a:extLst>
          </p:cNvPr>
          <p:cNvSpPr txBox="1">
            <a:spLocks noGrp="1"/>
          </p:cNvSpPr>
          <p:nvPr>
            <p:ph type="sldNum" sz="quarter" idx="8"/>
          </p:nvPr>
        </p:nvSpPr>
        <p:spPr/>
        <p:txBody>
          <a:bodyPr/>
          <a:lstStyle>
            <a:lvl1pPr>
              <a:defRPr/>
            </a:lvl1pPr>
          </a:lstStyle>
          <a:p>
            <a:pPr lvl="0"/>
            <a:fld id="{6D338DDC-12EA-4006-8BF3-9D37597A7894}" type="slidenum">
              <a:t>‹#›</a:t>
            </a:fld>
            <a:endParaRPr lang="en-US"/>
          </a:p>
        </p:txBody>
      </p:sp>
    </p:spTree>
    <p:extLst>
      <p:ext uri="{BB962C8B-B14F-4D97-AF65-F5344CB8AC3E}">
        <p14:creationId xmlns:p14="http://schemas.microsoft.com/office/powerpoint/2010/main" val="315480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0894-5F05-4053-AF74-EB69BC72F540}"/>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87E7A07A-28C9-4AB9-A313-5D3F3C3D7E45}"/>
              </a:ext>
            </a:extLst>
          </p:cNvPr>
          <p:cNvSpPr txBox="1">
            <a:spLocks noGrp="1"/>
          </p:cNvSpPr>
          <p:nvPr>
            <p:ph type="dt" sz="half" idx="7"/>
          </p:nvPr>
        </p:nvSpPr>
        <p:spPr/>
        <p:txBody>
          <a:bodyPr/>
          <a:lstStyle>
            <a:lvl1pPr>
              <a:defRPr/>
            </a:lvl1pPr>
          </a:lstStyle>
          <a:p>
            <a:pPr lvl="0"/>
            <a:fld id="{DBC7CAC4-7233-4E35-9142-B06BFF2E3CF0}" type="datetime1">
              <a:rPr lang="en-US"/>
              <a:pPr lvl="0"/>
              <a:t>1/15/2021</a:t>
            </a:fld>
            <a:endParaRPr lang="en-US"/>
          </a:p>
        </p:txBody>
      </p:sp>
      <p:sp>
        <p:nvSpPr>
          <p:cNvPr id="4" name="Footer Placeholder 3">
            <a:extLst>
              <a:ext uri="{FF2B5EF4-FFF2-40B4-BE49-F238E27FC236}">
                <a16:creationId xmlns:a16="http://schemas.microsoft.com/office/drawing/2014/main" id="{44F712D1-C9B0-47E9-B1B3-5CCFCA8E1DBE}"/>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F383D535-8EBF-4BBA-8BBB-8FC6B35B700B}"/>
              </a:ext>
            </a:extLst>
          </p:cNvPr>
          <p:cNvSpPr txBox="1">
            <a:spLocks noGrp="1"/>
          </p:cNvSpPr>
          <p:nvPr>
            <p:ph type="sldNum" sz="quarter" idx="8"/>
          </p:nvPr>
        </p:nvSpPr>
        <p:spPr/>
        <p:txBody>
          <a:bodyPr/>
          <a:lstStyle>
            <a:lvl1pPr>
              <a:defRPr/>
            </a:lvl1pPr>
          </a:lstStyle>
          <a:p>
            <a:pPr lvl="0"/>
            <a:fld id="{082540F3-9002-4FE1-A608-47366EB06F86}" type="slidenum">
              <a:t>‹#›</a:t>
            </a:fld>
            <a:endParaRPr lang="en-US"/>
          </a:p>
        </p:txBody>
      </p:sp>
    </p:spTree>
    <p:extLst>
      <p:ext uri="{BB962C8B-B14F-4D97-AF65-F5344CB8AC3E}">
        <p14:creationId xmlns:p14="http://schemas.microsoft.com/office/powerpoint/2010/main" val="160100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44905-C32C-4BFB-AB4D-3A8925B75443}"/>
              </a:ext>
            </a:extLst>
          </p:cNvPr>
          <p:cNvSpPr txBox="1">
            <a:spLocks noGrp="1"/>
          </p:cNvSpPr>
          <p:nvPr>
            <p:ph type="dt" sz="half" idx="7"/>
          </p:nvPr>
        </p:nvSpPr>
        <p:spPr/>
        <p:txBody>
          <a:bodyPr/>
          <a:lstStyle>
            <a:lvl1pPr>
              <a:defRPr/>
            </a:lvl1pPr>
          </a:lstStyle>
          <a:p>
            <a:pPr lvl="0"/>
            <a:fld id="{EB2369F9-9B5D-405B-99EA-808D05691B9A}" type="datetime1">
              <a:rPr lang="en-US"/>
              <a:pPr lvl="0"/>
              <a:t>1/15/2021</a:t>
            </a:fld>
            <a:endParaRPr lang="en-US"/>
          </a:p>
        </p:txBody>
      </p:sp>
      <p:sp>
        <p:nvSpPr>
          <p:cNvPr id="3" name="Footer Placeholder 2">
            <a:extLst>
              <a:ext uri="{FF2B5EF4-FFF2-40B4-BE49-F238E27FC236}">
                <a16:creationId xmlns:a16="http://schemas.microsoft.com/office/drawing/2014/main" id="{797C918B-C8CB-45E8-B8BD-928DC6F15343}"/>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37F5974-F626-4BB8-AADA-CE6017C178BD}"/>
              </a:ext>
            </a:extLst>
          </p:cNvPr>
          <p:cNvSpPr txBox="1">
            <a:spLocks noGrp="1"/>
          </p:cNvSpPr>
          <p:nvPr>
            <p:ph type="sldNum" sz="quarter" idx="8"/>
          </p:nvPr>
        </p:nvSpPr>
        <p:spPr/>
        <p:txBody>
          <a:bodyPr/>
          <a:lstStyle>
            <a:lvl1pPr>
              <a:defRPr/>
            </a:lvl1pPr>
          </a:lstStyle>
          <a:p>
            <a:pPr lvl="0"/>
            <a:fld id="{14B4A8D0-DB9D-4564-8DA3-1FB0C1DBB1FD}" type="slidenum">
              <a:t>‹#›</a:t>
            </a:fld>
            <a:endParaRPr lang="en-US"/>
          </a:p>
        </p:txBody>
      </p:sp>
    </p:spTree>
    <p:extLst>
      <p:ext uri="{BB962C8B-B14F-4D97-AF65-F5344CB8AC3E}">
        <p14:creationId xmlns:p14="http://schemas.microsoft.com/office/powerpoint/2010/main" val="160893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D25D-FA35-42F2-9EFD-25920EDDFD5A}"/>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81F8F7CA-9929-434C-B33A-186F6F30920E}"/>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8652E-C1A5-4DE9-9CC6-C7625E709C2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4ABBF27-D593-498C-84DC-7D155A50CC3D}"/>
              </a:ext>
            </a:extLst>
          </p:cNvPr>
          <p:cNvSpPr txBox="1">
            <a:spLocks noGrp="1"/>
          </p:cNvSpPr>
          <p:nvPr>
            <p:ph type="dt" sz="half" idx="7"/>
          </p:nvPr>
        </p:nvSpPr>
        <p:spPr/>
        <p:txBody>
          <a:bodyPr/>
          <a:lstStyle>
            <a:lvl1pPr>
              <a:defRPr/>
            </a:lvl1pPr>
          </a:lstStyle>
          <a:p>
            <a:pPr lvl="0"/>
            <a:fld id="{B2583238-0451-4992-8A85-FCA8C024D9A6}" type="datetime1">
              <a:rPr lang="en-US"/>
              <a:pPr lvl="0"/>
              <a:t>1/15/2021</a:t>
            </a:fld>
            <a:endParaRPr lang="en-US"/>
          </a:p>
        </p:txBody>
      </p:sp>
      <p:sp>
        <p:nvSpPr>
          <p:cNvPr id="6" name="Footer Placeholder 5">
            <a:extLst>
              <a:ext uri="{FF2B5EF4-FFF2-40B4-BE49-F238E27FC236}">
                <a16:creationId xmlns:a16="http://schemas.microsoft.com/office/drawing/2014/main" id="{1E22C5C5-A3E0-4760-B260-CF442B20B4D7}"/>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71136CA-55D5-49DA-A70A-34C17CD42DF3}"/>
              </a:ext>
            </a:extLst>
          </p:cNvPr>
          <p:cNvSpPr txBox="1">
            <a:spLocks noGrp="1"/>
          </p:cNvSpPr>
          <p:nvPr>
            <p:ph type="sldNum" sz="quarter" idx="8"/>
          </p:nvPr>
        </p:nvSpPr>
        <p:spPr/>
        <p:txBody>
          <a:bodyPr/>
          <a:lstStyle>
            <a:lvl1pPr>
              <a:defRPr/>
            </a:lvl1pPr>
          </a:lstStyle>
          <a:p>
            <a:pPr lvl="0"/>
            <a:fld id="{BFAA2D17-1880-45BF-A38E-F1AC09D299E3}" type="slidenum">
              <a:t>‹#›</a:t>
            </a:fld>
            <a:endParaRPr lang="en-US"/>
          </a:p>
        </p:txBody>
      </p:sp>
    </p:spTree>
    <p:extLst>
      <p:ext uri="{BB962C8B-B14F-4D97-AF65-F5344CB8AC3E}">
        <p14:creationId xmlns:p14="http://schemas.microsoft.com/office/powerpoint/2010/main" val="10792730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696C-ECAB-469E-9F80-15A67F944B08}"/>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78844AB8-2F15-48AE-8274-A9D9D77A38BB}"/>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717747D4-1B2E-4170-9072-D43F739976A6}"/>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A85D929-EA37-4018-97C8-F9300CFC7450}"/>
              </a:ext>
            </a:extLst>
          </p:cNvPr>
          <p:cNvSpPr txBox="1">
            <a:spLocks noGrp="1"/>
          </p:cNvSpPr>
          <p:nvPr>
            <p:ph type="dt" sz="half" idx="7"/>
          </p:nvPr>
        </p:nvSpPr>
        <p:spPr/>
        <p:txBody>
          <a:bodyPr/>
          <a:lstStyle>
            <a:lvl1pPr>
              <a:defRPr/>
            </a:lvl1pPr>
          </a:lstStyle>
          <a:p>
            <a:pPr lvl="0"/>
            <a:fld id="{270F5111-3361-4B25-BF49-5D054B6F6D19}" type="datetime1">
              <a:rPr lang="en-US"/>
              <a:pPr lvl="0"/>
              <a:t>1/15/2021</a:t>
            </a:fld>
            <a:endParaRPr lang="en-US"/>
          </a:p>
        </p:txBody>
      </p:sp>
      <p:sp>
        <p:nvSpPr>
          <p:cNvPr id="6" name="Footer Placeholder 5">
            <a:extLst>
              <a:ext uri="{FF2B5EF4-FFF2-40B4-BE49-F238E27FC236}">
                <a16:creationId xmlns:a16="http://schemas.microsoft.com/office/drawing/2014/main" id="{4B98F6F3-AAC8-495C-B401-F797C2D17737}"/>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C821A80-377D-40CF-AFBE-125250BFAC2D}"/>
              </a:ext>
            </a:extLst>
          </p:cNvPr>
          <p:cNvSpPr txBox="1">
            <a:spLocks noGrp="1"/>
          </p:cNvSpPr>
          <p:nvPr>
            <p:ph type="sldNum" sz="quarter" idx="8"/>
          </p:nvPr>
        </p:nvSpPr>
        <p:spPr/>
        <p:txBody>
          <a:bodyPr/>
          <a:lstStyle>
            <a:lvl1pPr>
              <a:defRPr/>
            </a:lvl1pPr>
          </a:lstStyle>
          <a:p>
            <a:pPr lvl="0"/>
            <a:fld id="{9FE2F4CA-9DE5-4BF7-AEEC-E2991B01832F}" type="slidenum">
              <a:t>‹#›</a:t>
            </a:fld>
            <a:endParaRPr lang="en-US"/>
          </a:p>
        </p:txBody>
      </p:sp>
    </p:spTree>
    <p:extLst>
      <p:ext uri="{BB962C8B-B14F-4D97-AF65-F5344CB8AC3E}">
        <p14:creationId xmlns:p14="http://schemas.microsoft.com/office/powerpoint/2010/main" val="168745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E95776-2CC0-4DCB-8D2B-FCE2E58F1D8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B4420297-36B6-45BF-ADE7-1DBA383A55FB}"/>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38743-859B-49D9-AF76-95B5F53614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AA08387A-DD2F-4C32-8BF0-601E41162C1C}" type="datetime1">
              <a:rPr lang="en-US"/>
              <a:pPr lvl="0"/>
              <a:t>1/15/2021</a:t>
            </a:fld>
            <a:endParaRPr lang="en-US"/>
          </a:p>
        </p:txBody>
      </p:sp>
      <p:sp>
        <p:nvSpPr>
          <p:cNvPr id="5" name="Footer Placeholder 4">
            <a:extLst>
              <a:ext uri="{FF2B5EF4-FFF2-40B4-BE49-F238E27FC236}">
                <a16:creationId xmlns:a16="http://schemas.microsoft.com/office/drawing/2014/main" id="{DAE84717-B7D1-4021-AABF-231FA0D96BD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9C7A6D36-AC81-4A30-9A14-B80853C26E4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D24E43C9-673B-4366-BC9C-BC226B10964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2543-D2D9-4456-8381-C588C1A8C0C8}"/>
              </a:ext>
            </a:extLst>
          </p:cNvPr>
          <p:cNvSpPr txBox="1">
            <a:spLocks noGrp="1"/>
          </p:cNvSpPr>
          <p:nvPr>
            <p:ph type="ctrTitle"/>
          </p:nvPr>
        </p:nvSpPr>
        <p:spPr>
          <a:xfrm>
            <a:off x="7188052" y="1982049"/>
            <a:ext cx="4087306" cy="982493"/>
          </a:xfrm>
        </p:spPr>
        <p:txBody>
          <a:bodyPr anchor="b">
            <a:noAutofit/>
          </a:bodyPr>
          <a:lstStyle/>
          <a:p>
            <a:pPr lvl="0" algn="l"/>
            <a:r>
              <a:rPr lang="en-US" sz="6600" dirty="0">
                <a:solidFill>
                  <a:schemeClr val="tx1">
                    <a:lumMod val="75000"/>
                  </a:schemeClr>
                </a:solidFill>
                <a:latin typeface="Biome" panose="020B0502040204020203" pitchFamily="34" charset="0"/>
                <a:cs typeface="Biome" panose="020B0502040204020203" pitchFamily="34" charset="0"/>
              </a:rPr>
              <a:t>Vault</a:t>
            </a:r>
          </a:p>
        </p:txBody>
      </p:sp>
      <p:sp>
        <p:nvSpPr>
          <p:cNvPr id="3" name="Subtitle 2">
            <a:extLst>
              <a:ext uri="{FF2B5EF4-FFF2-40B4-BE49-F238E27FC236}">
                <a16:creationId xmlns:a16="http://schemas.microsoft.com/office/drawing/2014/main" id="{690BD89B-0FEA-4A94-A969-2D896E8E04C6}"/>
              </a:ext>
            </a:extLst>
          </p:cNvPr>
          <p:cNvSpPr txBox="1">
            <a:spLocks noGrp="1"/>
          </p:cNvSpPr>
          <p:nvPr>
            <p:ph type="subTitle" idx="1"/>
          </p:nvPr>
        </p:nvSpPr>
        <p:spPr>
          <a:xfrm>
            <a:off x="6885628" y="3094208"/>
            <a:ext cx="4532599" cy="1927767"/>
          </a:xfrm>
        </p:spPr>
        <p:txBody>
          <a:bodyPr anchor="t">
            <a:normAutofit/>
          </a:bodyPr>
          <a:lstStyle/>
          <a:p>
            <a:pPr lvl="0">
              <a:lnSpc>
                <a:spcPct val="150000"/>
              </a:lnSpc>
            </a:pPr>
            <a:r>
              <a:rPr lang="en-US" sz="2000" dirty="0">
                <a:solidFill>
                  <a:schemeClr val="bg2">
                    <a:lumMod val="40000"/>
                    <a:lumOff val="60000"/>
                  </a:schemeClr>
                </a:solidFill>
                <a:latin typeface="Biome" panose="020B0503030204020804" pitchFamily="34" charset="0"/>
                <a:cs typeface="Biome" panose="020B0503030204020804" pitchFamily="34" charset="0"/>
              </a:rPr>
              <a:t>A password manager app that allows you to save all your passwords in one place.</a:t>
            </a:r>
          </a:p>
          <a:p>
            <a:pPr lvl="0"/>
            <a:r>
              <a:rPr lang="en-US" sz="2000" dirty="0">
                <a:solidFill>
                  <a:schemeClr val="bg2">
                    <a:lumMod val="40000"/>
                    <a:lumOff val="60000"/>
                  </a:schemeClr>
                </a:solidFill>
                <a:latin typeface="Biome" panose="020B0503030204020804" pitchFamily="34" charset="0"/>
                <a:cs typeface="Biome" panose="020B0503030204020804" pitchFamily="34" charset="0"/>
              </a:rPr>
              <a:t>Smart. Simple. Secure.</a:t>
            </a:r>
          </a:p>
          <a:p>
            <a:pPr lvl="0" algn="l"/>
            <a:endParaRPr lang="en-US" sz="1600" dirty="0"/>
          </a:p>
        </p:txBody>
      </p:sp>
      <p:sp>
        <p:nvSpPr>
          <p:cNvPr id="11"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Icon&#10;&#10;Description automatically generated">
            <a:extLst>
              <a:ext uri="{FF2B5EF4-FFF2-40B4-BE49-F238E27FC236}">
                <a16:creationId xmlns:a16="http://schemas.microsoft.com/office/drawing/2014/main" id="{927EAD57-7EB7-4156-9EBE-481F9097F301}"/>
              </a:ext>
            </a:extLst>
          </p:cNvPr>
          <p:cNvPicPr>
            <a:picLocks noChangeAspect="1"/>
          </p:cNvPicPr>
          <p:nvPr/>
        </p:nvPicPr>
        <p:blipFill rotWithShape="1">
          <a:blip r:embed="rId2">
            <a:extLst>
              <a:ext uri="{28A0092B-C50C-407E-A947-70E740481C1C}">
                <a14:useLocalDpi xmlns:a14="http://schemas.microsoft.com/office/drawing/2010/main" val="0"/>
              </a:ext>
            </a:extLst>
          </a:blip>
          <a:srcRect r="3" b="242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TextBox 3">
            <a:extLst>
              <a:ext uri="{FF2B5EF4-FFF2-40B4-BE49-F238E27FC236}">
                <a16:creationId xmlns:a16="http://schemas.microsoft.com/office/drawing/2014/main" id="{47BFEEA0-7E2A-4140-81C2-AC4D43EBDA28}"/>
              </a:ext>
            </a:extLst>
          </p:cNvPr>
          <p:cNvSpPr txBox="1"/>
          <p:nvPr/>
        </p:nvSpPr>
        <p:spPr>
          <a:xfrm>
            <a:off x="6224254" y="5281307"/>
            <a:ext cx="5695790" cy="1236236"/>
          </a:xfrm>
          <a:prstGeom prst="rect">
            <a:avLst/>
          </a:prstGeom>
          <a:noFill/>
          <a:ln cap="flat">
            <a:noFill/>
          </a:ln>
        </p:spPr>
        <p:txBody>
          <a:bodyPr vert="horz" wrap="none" lIns="91440" tIns="45720" rIns="91440" bIns="45720" anchor="t" anchorCtr="1" compatLnSpc="1">
            <a:spAutoFit/>
          </a:bodyPr>
          <a:lstStyle/>
          <a:p>
            <a:pPr algn="ctr">
              <a:spcBef>
                <a:spcPts val="1000"/>
              </a:spcBef>
              <a:buSzPct val="100000"/>
              <a:defRPr sz="1800" b="0" i="0" u="none" strike="noStrike" kern="0" cap="none" spc="0" baseline="0">
                <a:solidFill>
                  <a:srgbClr val="000000"/>
                </a:solidFill>
                <a:uFillTx/>
              </a:defRPr>
            </a:pPr>
            <a:r>
              <a:rPr lang="en-US" sz="2200" dirty="0">
                <a:solidFill>
                  <a:schemeClr val="tx1">
                    <a:lumMod val="75000"/>
                  </a:schemeClr>
                </a:solidFill>
                <a:latin typeface="Biome" panose="020B0503030204020804" pitchFamily="34" charset="0"/>
                <a:cs typeface="Biome" panose="020B0503030204020804" pitchFamily="34" charset="0"/>
              </a:rPr>
              <a:t>Created by:</a:t>
            </a:r>
          </a:p>
          <a:p>
            <a:pPr algn="ctr">
              <a:spcBef>
                <a:spcPts val="1000"/>
              </a:spcBef>
              <a:buSzPct val="100000"/>
              <a:defRPr sz="1800" b="0" i="0" u="none" strike="noStrike" kern="0" cap="none" spc="0" baseline="0">
                <a:solidFill>
                  <a:srgbClr val="000000"/>
                </a:solidFill>
                <a:uFillTx/>
              </a:defRPr>
            </a:pPr>
            <a:endParaRPr lang="en-US" sz="2200" b="0" i="0" u="none" strike="noStrike" kern="1200" cap="none" spc="0" baseline="0" dirty="0">
              <a:solidFill>
                <a:srgbClr val="0070C0"/>
              </a:solidFill>
              <a:uFillTx/>
              <a:latin typeface="Calibri"/>
            </a:endParaRPr>
          </a:p>
          <a:p>
            <a:pPr marL="0" marR="0" lvl="0" indent="0" algn="ctr" defTabSz="914400" rtl="0" fontAlgn="auto" hangingPunct="1">
              <a:spcBef>
                <a:spcPts val="0"/>
              </a:spcBef>
              <a:spcAft>
                <a:spcPts val="0"/>
              </a:spcAft>
              <a:buNone/>
              <a:tabLst/>
              <a:defRPr sz="1800" b="0" i="0" u="none" strike="noStrike" kern="0" cap="none" spc="0" baseline="0">
                <a:solidFill>
                  <a:srgbClr val="000000"/>
                </a:solidFill>
                <a:uFillTx/>
              </a:defRPr>
            </a:pPr>
            <a:r>
              <a:rPr lang="en-US" sz="2200" kern="0" dirty="0">
                <a:solidFill>
                  <a:schemeClr val="tx1">
                    <a:lumMod val="75000"/>
                  </a:schemeClr>
                </a:solidFill>
                <a:latin typeface="Biome" panose="020B0503030204020804" pitchFamily="34" charset="0"/>
                <a:cs typeface="Biome" panose="020B0503030204020804" pitchFamily="34" charset="0"/>
              </a:rPr>
              <a:t>Leonardo Gelbman | Yossi Rotenstreich</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0" y="261364"/>
            <a:ext cx="12191999" cy="964320"/>
          </a:xfrm>
        </p:spPr>
        <p:txBody>
          <a:bodyPr anchor="ctr" anchorCtr="1">
            <a:normAutofit/>
          </a:bodyPr>
          <a:lstStyle/>
          <a:p>
            <a:pPr algn="ctr"/>
            <a:r>
              <a:rPr lang="en-US" sz="3600" b="1" dirty="0">
                <a:solidFill>
                  <a:schemeClr val="bg2">
                    <a:lumMod val="25000"/>
                  </a:schemeClr>
                </a:solidFill>
                <a:latin typeface="Biome"/>
                <a:cs typeface="Biome"/>
              </a:rPr>
              <a:t>Future Updates </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175098" y="1225684"/>
            <a:ext cx="5593404" cy="5505855"/>
          </a:xfrm>
        </p:spPr>
        <p:txBody>
          <a:bodyPr>
            <a:noAutofit/>
          </a:bodyPr>
          <a:lstStyle/>
          <a:p>
            <a:pPr marL="0" indent="0" algn="ctr">
              <a:lnSpc>
                <a:spcPct val="150000"/>
              </a:lnSpc>
              <a:buNone/>
            </a:pPr>
            <a:r>
              <a:rPr lang="en-US" sz="2200" dirty="0">
                <a:solidFill>
                  <a:schemeClr val="accent1">
                    <a:lumMod val="50000"/>
                  </a:schemeClr>
                </a:solidFill>
                <a:latin typeface="Biome"/>
                <a:cs typeface="Biome"/>
              </a:rPr>
              <a:t> </a:t>
            </a:r>
            <a:r>
              <a:rPr lang="en-US" sz="2400" dirty="0">
                <a:solidFill>
                  <a:schemeClr val="tx1">
                    <a:lumMod val="85000"/>
                    <a:lumOff val="15000"/>
                  </a:schemeClr>
                </a:solidFill>
                <a:latin typeface="Biome"/>
                <a:cs typeface="Biome"/>
              </a:rPr>
              <a:t>Encryption</a:t>
            </a:r>
          </a:p>
          <a:p>
            <a:pPr marL="0" indent="0">
              <a:lnSpc>
                <a:spcPct val="150000"/>
              </a:lnSpc>
              <a:buNone/>
            </a:pPr>
            <a:r>
              <a:rPr lang="en-US" sz="2200" dirty="0">
                <a:solidFill>
                  <a:schemeClr val="accent1">
                    <a:lumMod val="50000"/>
                  </a:schemeClr>
                </a:solidFill>
                <a:latin typeface="Biome"/>
                <a:cs typeface="Biome"/>
              </a:rPr>
              <a:t>	</a:t>
            </a:r>
            <a:r>
              <a:rPr lang="en-US" sz="2000" dirty="0">
                <a:solidFill>
                  <a:schemeClr val="accent1">
                    <a:lumMod val="50000"/>
                  </a:schemeClr>
                </a:solidFill>
                <a:latin typeface="Biome"/>
                <a:cs typeface="Biome"/>
              </a:rPr>
              <a:t>We already started working on encryption. Currently, all passwords, including the user PIN, are stored in a json file in plain text. We plan on encrypting all passwords using our Encrypter class and only saving the hashed version of the password in storage. When the user chooses to view the password, we will decrypt the password with a decryption key. The algorithm is on the way…</a:t>
            </a:r>
            <a:endParaRPr lang="en-US" sz="2000" dirty="0">
              <a:solidFill>
                <a:schemeClr val="accent1">
                  <a:lumMod val="50000"/>
                </a:schemeClr>
              </a:solidFill>
              <a:latin typeface="Biome" panose="020B0503030204020804" pitchFamily="34" charset="0"/>
              <a:cs typeface="Biome" panose="020B0503030204020804" pitchFamily="34" charset="0"/>
            </a:endParaRPr>
          </a:p>
        </p:txBody>
      </p:sp>
      <p:sp>
        <p:nvSpPr>
          <p:cNvPr id="7" name="Text Placeholder 3">
            <a:extLst>
              <a:ext uri="{FF2B5EF4-FFF2-40B4-BE49-F238E27FC236}">
                <a16:creationId xmlns:a16="http://schemas.microsoft.com/office/drawing/2014/main" id="{8E09952F-96E8-47C2-BC6C-6A9578FC9C8B}"/>
              </a:ext>
            </a:extLst>
          </p:cNvPr>
          <p:cNvSpPr txBox="1">
            <a:spLocks/>
          </p:cNvSpPr>
          <p:nvPr/>
        </p:nvSpPr>
        <p:spPr>
          <a:xfrm>
            <a:off x="7140101" y="1225684"/>
            <a:ext cx="4435813" cy="5204300"/>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32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itchFamily="34"/>
              <a:buNone/>
            </a:pPr>
            <a:r>
              <a:rPr lang="en-US" sz="2200" dirty="0">
                <a:solidFill>
                  <a:schemeClr val="accent1">
                    <a:lumMod val="50000"/>
                  </a:schemeClr>
                </a:solidFill>
                <a:latin typeface="Biome"/>
                <a:cs typeface="Biome"/>
              </a:rPr>
              <a:t> </a:t>
            </a:r>
            <a:r>
              <a:rPr lang="en-US" sz="2400" dirty="0">
                <a:solidFill>
                  <a:schemeClr val="tx1">
                    <a:lumMod val="85000"/>
                    <a:lumOff val="15000"/>
                  </a:schemeClr>
                </a:solidFill>
                <a:latin typeface="Biome"/>
                <a:cs typeface="Biome"/>
              </a:rPr>
              <a:t>Password Generator</a:t>
            </a:r>
          </a:p>
          <a:p>
            <a:pPr marL="0" indent="0">
              <a:lnSpc>
                <a:spcPct val="150000"/>
              </a:lnSpc>
              <a:buNone/>
            </a:pPr>
            <a:r>
              <a:rPr lang="en-US" sz="2200" dirty="0">
                <a:solidFill>
                  <a:schemeClr val="accent1">
                    <a:lumMod val="50000"/>
                  </a:schemeClr>
                </a:solidFill>
                <a:latin typeface="Biome"/>
                <a:cs typeface="Biome"/>
              </a:rPr>
              <a:t>	</a:t>
            </a:r>
            <a:r>
              <a:rPr lang="en-US" sz="2000" dirty="0">
                <a:solidFill>
                  <a:schemeClr val="accent1">
                    <a:lumMod val="50000"/>
                  </a:schemeClr>
                </a:solidFill>
                <a:latin typeface="Biome"/>
                <a:cs typeface="Biome"/>
              </a:rPr>
              <a:t>We plan on adding a password generator feature that would allow the user to randomly generate new secure passwords by clicking a “Generator” button. We did not start building this feature into our app yet, but plan on doing so in the future.</a:t>
            </a:r>
            <a:endParaRPr lang="en-US" sz="2000" dirty="0">
              <a:solidFill>
                <a:schemeClr val="accent1">
                  <a:lumMod val="50000"/>
                </a:schemeClr>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43029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0" y="564204"/>
            <a:ext cx="12191999" cy="964320"/>
          </a:xfrm>
        </p:spPr>
        <p:txBody>
          <a:bodyPr anchor="ctr" anchorCtr="1">
            <a:normAutofit/>
          </a:bodyPr>
          <a:lstStyle/>
          <a:p>
            <a:pPr algn="ctr"/>
            <a:r>
              <a:rPr lang="en-US" sz="3600" b="1">
                <a:solidFill>
                  <a:schemeClr val="bg2">
                    <a:lumMod val="25000"/>
                  </a:schemeClr>
                </a:solidFill>
                <a:latin typeface="Biome"/>
                <a:cs typeface="Biome"/>
              </a:rPr>
              <a:t>Future Updates </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2311940" y="1799616"/>
            <a:ext cx="7568119" cy="3073941"/>
          </a:xfrm>
        </p:spPr>
        <p:txBody>
          <a:bodyPr>
            <a:noAutofit/>
          </a:bodyPr>
          <a:lstStyle/>
          <a:p>
            <a:pPr marL="0" indent="0" algn="ctr">
              <a:lnSpc>
                <a:spcPct val="150000"/>
              </a:lnSpc>
              <a:buNone/>
            </a:pPr>
            <a:r>
              <a:rPr lang="en-US" sz="2200" dirty="0">
                <a:solidFill>
                  <a:schemeClr val="tx1">
                    <a:lumMod val="85000"/>
                    <a:lumOff val="15000"/>
                  </a:schemeClr>
                </a:solidFill>
                <a:latin typeface="Biome"/>
                <a:cs typeface="Biome"/>
              </a:rPr>
              <a:t>Editing</a:t>
            </a:r>
            <a:endParaRPr lang="en-US" sz="2000" dirty="0">
              <a:solidFill>
                <a:schemeClr val="tx1">
                  <a:lumMod val="85000"/>
                  <a:lumOff val="15000"/>
                </a:schemeClr>
              </a:solidFill>
              <a:latin typeface="Biome"/>
              <a:cs typeface="Biome"/>
            </a:endParaRPr>
          </a:p>
          <a:p>
            <a:pPr marL="0" indent="0" algn="ctr">
              <a:lnSpc>
                <a:spcPct val="200000"/>
              </a:lnSpc>
              <a:buNone/>
            </a:pPr>
            <a:r>
              <a:rPr lang="en-US" sz="2000" dirty="0">
                <a:solidFill>
                  <a:schemeClr val="accent1">
                    <a:lumMod val="50000"/>
                  </a:schemeClr>
                </a:solidFill>
                <a:latin typeface="Biome"/>
                <a:cs typeface="Biome"/>
              </a:rPr>
              <a:t>We also want to add features allowing the user to delete, edit, and reorder the accounts as well as possibly more security preferences/settings.</a:t>
            </a:r>
            <a:endParaRPr lang="en-US" sz="2000" dirty="0">
              <a:solidFill>
                <a:schemeClr val="accent1">
                  <a:lumMod val="50000"/>
                </a:schemeClr>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93918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D1C0-2861-4B52-AB2A-CE5C40E084EC}"/>
              </a:ext>
            </a:extLst>
          </p:cNvPr>
          <p:cNvSpPr txBox="1">
            <a:spLocks noGrp="1"/>
          </p:cNvSpPr>
          <p:nvPr>
            <p:ph type="ctrTitle"/>
          </p:nvPr>
        </p:nvSpPr>
        <p:spPr>
          <a:xfrm>
            <a:off x="1524003" y="338135"/>
            <a:ext cx="9144000" cy="881060"/>
          </a:xfrm>
        </p:spPr>
        <p:txBody>
          <a:bodyPr/>
          <a:lstStyle/>
          <a:p>
            <a:pPr lvl="0"/>
            <a:r>
              <a:rPr lang="en-US" sz="5400" dirty="0">
                <a:solidFill>
                  <a:schemeClr val="bg2">
                    <a:lumMod val="25000"/>
                  </a:schemeClr>
                </a:solidFill>
                <a:latin typeface="Biome" panose="020B0503030204020804" pitchFamily="34" charset="0"/>
                <a:cs typeface="Biome" panose="020B0503030204020804" pitchFamily="34" charset="0"/>
              </a:rPr>
              <a:t>Activities</a:t>
            </a:r>
          </a:p>
        </p:txBody>
      </p:sp>
      <p:sp>
        <p:nvSpPr>
          <p:cNvPr id="3" name="Subtitle 2">
            <a:extLst>
              <a:ext uri="{FF2B5EF4-FFF2-40B4-BE49-F238E27FC236}">
                <a16:creationId xmlns:a16="http://schemas.microsoft.com/office/drawing/2014/main" id="{FB714817-5FF6-4F05-A740-5F5D92D119E4}"/>
              </a:ext>
            </a:extLst>
          </p:cNvPr>
          <p:cNvSpPr txBox="1">
            <a:spLocks noGrp="1"/>
          </p:cNvSpPr>
          <p:nvPr>
            <p:ph type="subTitle" idx="1"/>
          </p:nvPr>
        </p:nvSpPr>
        <p:spPr>
          <a:xfrm>
            <a:off x="1524003" y="1546697"/>
            <a:ext cx="9144000" cy="4973167"/>
          </a:xfrm>
        </p:spPr>
        <p:txBody>
          <a:bodyPr anchorCtr="0">
            <a:normAutofit/>
          </a:bodyPr>
          <a:lstStyle/>
          <a:p>
            <a:pPr lvl="0"/>
            <a:r>
              <a:rPr lang="en-US" sz="3500" dirty="0">
                <a:solidFill>
                  <a:schemeClr val="tx2">
                    <a:lumMod val="60000"/>
                    <a:lumOff val="40000"/>
                  </a:schemeClr>
                </a:solidFill>
                <a:latin typeface="Biome" panose="020B0503030204020804" pitchFamily="34" charset="0"/>
                <a:cs typeface="Biome" panose="020B0503030204020804" pitchFamily="34" charset="0"/>
              </a:rPr>
              <a:t>The app contains six activities:</a:t>
            </a:r>
          </a:p>
          <a:p>
            <a:pPr marL="342900" lvl="0" indent="-342900">
              <a:lnSpc>
                <a:spcPct val="150000"/>
              </a:lnSpc>
              <a:buChar char="•"/>
            </a:pPr>
            <a:r>
              <a:rPr lang="en-US" dirty="0">
                <a:solidFill>
                  <a:schemeClr val="accent1">
                    <a:lumMod val="50000"/>
                  </a:schemeClr>
                </a:solidFill>
                <a:latin typeface="Biome" panose="020B0503030204020804" pitchFamily="34" charset="0"/>
                <a:cs typeface="Biome" panose="020B0503030204020804" pitchFamily="34" charset="0"/>
              </a:rPr>
              <a:t>Splash Activity</a:t>
            </a:r>
          </a:p>
          <a:p>
            <a:pPr marL="342900" lvl="0" indent="-342900">
              <a:lnSpc>
                <a:spcPct val="150000"/>
              </a:lnSpc>
              <a:buChar char="•"/>
            </a:pPr>
            <a:r>
              <a:rPr lang="en-US" dirty="0">
                <a:solidFill>
                  <a:schemeClr val="accent1">
                    <a:lumMod val="50000"/>
                  </a:schemeClr>
                </a:solidFill>
                <a:latin typeface="Biome" panose="020B0503030204020804" pitchFamily="34" charset="0"/>
                <a:cs typeface="Biome" panose="020B0503030204020804" pitchFamily="34" charset="0"/>
              </a:rPr>
              <a:t>Create PIN Activity</a:t>
            </a:r>
          </a:p>
          <a:p>
            <a:pPr marL="342900" lvl="0" indent="-342900">
              <a:lnSpc>
                <a:spcPct val="150000"/>
              </a:lnSpc>
              <a:buChar char="•"/>
            </a:pPr>
            <a:r>
              <a:rPr lang="en-US" dirty="0">
                <a:solidFill>
                  <a:schemeClr val="accent1">
                    <a:lumMod val="50000"/>
                  </a:schemeClr>
                </a:solidFill>
                <a:latin typeface="Biome" panose="020B0503030204020804" pitchFamily="34" charset="0"/>
                <a:cs typeface="Biome" panose="020B0503030204020804" pitchFamily="34" charset="0"/>
              </a:rPr>
              <a:t>Login Activity</a:t>
            </a:r>
          </a:p>
          <a:p>
            <a:pPr marL="342900" lvl="0" indent="-342900">
              <a:lnSpc>
                <a:spcPct val="150000"/>
              </a:lnSpc>
              <a:buChar char="•"/>
            </a:pPr>
            <a:r>
              <a:rPr lang="en-US" dirty="0">
                <a:solidFill>
                  <a:schemeClr val="accent1">
                    <a:lumMod val="50000"/>
                  </a:schemeClr>
                </a:solidFill>
                <a:latin typeface="Biome" panose="020B0503030204020804" pitchFamily="34" charset="0"/>
                <a:cs typeface="Biome" panose="020B0503030204020804" pitchFamily="34" charset="0"/>
              </a:rPr>
              <a:t>Main Activity</a:t>
            </a:r>
          </a:p>
          <a:p>
            <a:pPr marL="342900" lvl="0" indent="-342900">
              <a:lnSpc>
                <a:spcPct val="150000"/>
              </a:lnSpc>
              <a:buChar char="•"/>
            </a:pPr>
            <a:r>
              <a:rPr lang="en-US" dirty="0">
                <a:solidFill>
                  <a:schemeClr val="accent1">
                    <a:lumMod val="50000"/>
                  </a:schemeClr>
                </a:solidFill>
                <a:latin typeface="Biome" panose="020B0503030204020804" pitchFamily="34" charset="0"/>
                <a:cs typeface="Biome" panose="020B0503030204020804" pitchFamily="34" charset="0"/>
              </a:rPr>
              <a:t>Add New Account Activity (popup)</a:t>
            </a:r>
          </a:p>
          <a:p>
            <a:pPr marL="342900" lvl="0" indent="-342900">
              <a:lnSpc>
                <a:spcPct val="150000"/>
              </a:lnSpc>
              <a:buChar char="•"/>
            </a:pPr>
            <a:r>
              <a:rPr lang="en-US" dirty="0">
                <a:solidFill>
                  <a:schemeClr val="accent1">
                    <a:lumMod val="50000"/>
                  </a:schemeClr>
                </a:solidFill>
                <a:latin typeface="Biome" panose="020B0503030204020804" pitchFamily="34" charset="0"/>
                <a:cs typeface="Biome" panose="020B0503030204020804" pitchFamily="34" charset="0"/>
              </a:rPr>
              <a:t>Settings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1" y="194553"/>
            <a:ext cx="8818949" cy="964320"/>
          </a:xfrm>
        </p:spPr>
        <p:txBody>
          <a:bodyPr anchor="ctr" anchorCtr="1">
            <a:normAutofit/>
          </a:bodyPr>
          <a:lstStyle/>
          <a:p>
            <a:pPr lvl="0" algn="ctr"/>
            <a:r>
              <a:rPr lang="en-US" sz="3600" b="1" dirty="0">
                <a:solidFill>
                  <a:schemeClr val="bg2">
                    <a:lumMod val="25000"/>
                  </a:schemeClr>
                </a:solidFill>
                <a:latin typeface="Biome" panose="020B0503030204020804" pitchFamily="34" charset="0"/>
                <a:cs typeface="Biome" panose="020B0503030204020804" pitchFamily="34" charset="0"/>
              </a:rPr>
              <a:t>Splash Activity</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573182" y="1158873"/>
            <a:ext cx="8094163" cy="3243538"/>
          </a:xfrm>
        </p:spPr>
        <p:txBody>
          <a:bodyPr>
            <a:noAutofit/>
          </a:bodyPr>
          <a:lstStyle/>
          <a:p>
            <a:pPr marL="0" lvl="0" indent="0">
              <a:lnSpc>
                <a:spcPct val="150000"/>
              </a:lnSpc>
              <a:buNone/>
            </a:pPr>
            <a:r>
              <a:rPr lang="en-US" sz="2200" dirty="0">
                <a:solidFill>
                  <a:schemeClr val="accent1">
                    <a:lumMod val="50000"/>
                  </a:schemeClr>
                </a:solidFill>
                <a:latin typeface="Biome" panose="020B0503030204020804" pitchFamily="34" charset="0"/>
                <a:cs typeface="Biome" panose="020B0503030204020804" pitchFamily="34" charset="0"/>
              </a:rPr>
              <a:t>The Splash Activity displays the app icon with a light blue background (as pictured) and sets the theme (night/day). If a PIN has not yet been created, the Create PIN Activity is started. If a PIN has already been created, the Login Activity is started.</a:t>
            </a:r>
          </a:p>
        </p:txBody>
      </p:sp>
      <p:pic>
        <p:nvPicPr>
          <p:cNvPr id="5" name="Picture 4" descr="A picture containing chart&#10;&#10;Description automatically generated">
            <a:extLst>
              <a:ext uri="{FF2B5EF4-FFF2-40B4-BE49-F238E27FC236}">
                <a16:creationId xmlns:a16="http://schemas.microsoft.com/office/drawing/2014/main" id="{E1FA44FA-37A6-4522-86CB-2C46E436C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8950" y="0"/>
            <a:ext cx="3373049" cy="6858000"/>
          </a:xfrm>
          <a:prstGeom prst="rect">
            <a:avLst/>
          </a:prstGeom>
        </p:spPr>
      </p:pic>
    </p:spTree>
    <p:extLst>
      <p:ext uri="{BB962C8B-B14F-4D97-AF65-F5344CB8AC3E}">
        <p14:creationId xmlns:p14="http://schemas.microsoft.com/office/powerpoint/2010/main" val="401411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1" y="194553"/>
            <a:ext cx="8741633" cy="964320"/>
          </a:xfrm>
        </p:spPr>
        <p:txBody>
          <a:bodyPr anchor="ctr" anchorCtr="1">
            <a:normAutofit/>
          </a:bodyPr>
          <a:lstStyle/>
          <a:p>
            <a:pPr lvl="0" algn="ctr"/>
            <a:r>
              <a:rPr lang="en-US" sz="3600" b="1" dirty="0">
                <a:solidFill>
                  <a:schemeClr val="bg2">
                    <a:lumMod val="25000"/>
                  </a:schemeClr>
                </a:solidFill>
                <a:latin typeface="Biome" panose="020B0503030204020804" pitchFamily="34" charset="0"/>
                <a:cs typeface="Biome" panose="020B0503030204020804" pitchFamily="34" charset="0"/>
              </a:rPr>
              <a:t>Create PIN Activity</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0" y="1158873"/>
            <a:ext cx="8741634" cy="3243538"/>
          </a:xfrm>
        </p:spPr>
        <p:txBody>
          <a:bodyPr>
            <a:noAutofit/>
          </a:bodyPr>
          <a:lstStyle/>
          <a:p>
            <a:pPr marL="0" lvl="0" indent="0">
              <a:lnSpc>
                <a:spcPct val="150000"/>
              </a:lnSpc>
              <a:buNone/>
            </a:pPr>
            <a:r>
              <a:rPr lang="en-US" sz="2200" dirty="0">
                <a:solidFill>
                  <a:schemeClr val="accent1">
                    <a:lumMod val="50000"/>
                  </a:schemeClr>
                </a:solidFill>
                <a:latin typeface="Biome" panose="020B0503030204020804" pitchFamily="34" charset="0"/>
                <a:cs typeface="Biome" panose="020B0503030204020804" pitchFamily="34" charset="0"/>
              </a:rPr>
              <a:t>The Create PIN Activity is started when the user opens the app for the first time. The user is prompted to create a PIN to securely access the app and then starts the login activity. The PIN must be made up of four digits. Invalid input is rejected.</a:t>
            </a:r>
          </a:p>
        </p:txBody>
      </p:sp>
      <p:pic>
        <p:nvPicPr>
          <p:cNvPr id="7" name="Picture 6" descr="Graphical user interface, application&#10;&#10;Description automatically generated">
            <a:extLst>
              <a:ext uri="{FF2B5EF4-FFF2-40B4-BE49-F238E27FC236}">
                <a16:creationId xmlns:a16="http://schemas.microsoft.com/office/drawing/2014/main" id="{704375E5-E863-4AC2-A13C-A52FBF3B3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1634" y="5190"/>
            <a:ext cx="3450365" cy="685281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4DA31BD0-DC91-480D-AF51-BA6E7518C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1252" y="4001167"/>
            <a:ext cx="5700407" cy="28568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1" y="194553"/>
            <a:ext cx="8741633" cy="964320"/>
          </a:xfrm>
        </p:spPr>
        <p:txBody>
          <a:bodyPr anchor="ctr" anchorCtr="1">
            <a:normAutofit/>
          </a:bodyPr>
          <a:lstStyle/>
          <a:p>
            <a:pPr lvl="0" algn="ctr"/>
            <a:r>
              <a:rPr lang="en-US" sz="3600" b="1" dirty="0">
                <a:solidFill>
                  <a:schemeClr val="bg2">
                    <a:lumMod val="25000"/>
                  </a:schemeClr>
                </a:solidFill>
                <a:latin typeface="Biome" panose="020B0503030204020804" pitchFamily="34" charset="0"/>
                <a:cs typeface="Biome" panose="020B0503030204020804" pitchFamily="34" charset="0"/>
              </a:rPr>
              <a:t>Login Activity</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301556" y="1158873"/>
            <a:ext cx="8278239" cy="3243538"/>
          </a:xfrm>
        </p:spPr>
        <p:txBody>
          <a:bodyPr>
            <a:noAutofit/>
          </a:bodyPr>
          <a:lstStyle/>
          <a:p>
            <a:pPr marL="0" lvl="0" indent="0">
              <a:lnSpc>
                <a:spcPct val="150000"/>
              </a:lnSpc>
              <a:buNone/>
            </a:pPr>
            <a:r>
              <a:rPr lang="en-US" sz="2200" dirty="0">
                <a:solidFill>
                  <a:schemeClr val="accent1">
                    <a:lumMod val="50000"/>
                  </a:schemeClr>
                </a:solidFill>
                <a:latin typeface="Biome" panose="020B0503030204020804" pitchFamily="34" charset="0"/>
                <a:cs typeface="Biome" panose="020B0503030204020804" pitchFamily="34" charset="0"/>
              </a:rPr>
              <a:t>The Login Activity is a full screen activity that simply prompts the user to login to the app. If the correct PIN is entered, the Main Activity is started. If an incorrect PIN is entered, a message is displayed to the user.</a:t>
            </a:r>
          </a:p>
        </p:txBody>
      </p:sp>
      <p:pic>
        <p:nvPicPr>
          <p:cNvPr id="5" name="Picture 4" descr="Graphical user interface&#10;&#10;Description automatically generated">
            <a:extLst>
              <a:ext uri="{FF2B5EF4-FFF2-40B4-BE49-F238E27FC236}">
                <a16:creationId xmlns:a16="http://schemas.microsoft.com/office/drawing/2014/main" id="{35693898-5B35-4343-9780-5B91547CD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7978" y="1"/>
            <a:ext cx="3254022" cy="6858000"/>
          </a:xfrm>
          <a:prstGeom prst="rect">
            <a:avLst/>
          </a:prstGeom>
        </p:spPr>
      </p:pic>
      <p:pic>
        <p:nvPicPr>
          <p:cNvPr id="8" name="Picture 7" descr="Graphical user interface, diagram&#10;&#10;Description automatically generated">
            <a:extLst>
              <a:ext uri="{FF2B5EF4-FFF2-40B4-BE49-F238E27FC236}">
                <a16:creationId xmlns:a16="http://schemas.microsoft.com/office/drawing/2014/main" id="{428CA25F-1AD9-428D-B05F-16D0465DD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445" y="3596357"/>
            <a:ext cx="6530906" cy="3261643"/>
          </a:xfrm>
          <a:prstGeom prst="rect">
            <a:avLst/>
          </a:prstGeom>
        </p:spPr>
      </p:pic>
    </p:spTree>
    <p:extLst>
      <p:ext uri="{BB962C8B-B14F-4D97-AF65-F5344CB8AC3E}">
        <p14:creationId xmlns:p14="http://schemas.microsoft.com/office/powerpoint/2010/main" val="7366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1" y="194553"/>
            <a:ext cx="8389167" cy="964320"/>
          </a:xfrm>
        </p:spPr>
        <p:txBody>
          <a:bodyPr anchor="ctr" anchorCtr="1">
            <a:normAutofit/>
          </a:bodyPr>
          <a:lstStyle/>
          <a:p>
            <a:pPr lvl="0" algn="ctr"/>
            <a:r>
              <a:rPr lang="en-US" sz="3600" b="1" dirty="0">
                <a:solidFill>
                  <a:schemeClr val="bg2">
                    <a:lumMod val="25000"/>
                  </a:schemeClr>
                </a:solidFill>
                <a:latin typeface="Biome"/>
                <a:cs typeface="Biome"/>
              </a:rPr>
              <a:t>Main Activity</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265936" y="1153469"/>
            <a:ext cx="7983120" cy="2669502"/>
          </a:xfrm>
        </p:spPr>
        <p:txBody>
          <a:bodyPr>
            <a:noAutofit/>
          </a:bodyPr>
          <a:lstStyle/>
          <a:p>
            <a:pPr marL="0" indent="0">
              <a:lnSpc>
                <a:spcPct val="150000"/>
              </a:lnSpc>
              <a:buNone/>
            </a:pPr>
            <a:r>
              <a:rPr lang="en-US" sz="2200" dirty="0">
                <a:solidFill>
                  <a:schemeClr val="accent1">
                    <a:lumMod val="50000"/>
                  </a:schemeClr>
                </a:solidFill>
                <a:latin typeface="Biome"/>
                <a:cs typeface="Biome"/>
              </a:rPr>
              <a:t>Once the user entered his or her pin, the home activity starts. For each account, it lists the account type, has a button displaying the account username, which changes to the password when clicked on and a copy button which copies the username or password (depending on the state of the main button) to the clipboard.</a:t>
            </a:r>
            <a:endParaRPr lang="en-US" sz="2200" dirty="0">
              <a:solidFill>
                <a:schemeClr val="accent1">
                  <a:lumMod val="50000"/>
                </a:schemeClr>
              </a:solidFill>
              <a:latin typeface="Biome" panose="020B0503030204020804" pitchFamily="34" charset="0"/>
              <a:cs typeface="Biome" panose="020B0503030204020804" pitchFamily="34" charset="0"/>
            </a:endParaRPr>
          </a:p>
        </p:txBody>
      </p:sp>
      <p:pic>
        <p:nvPicPr>
          <p:cNvPr id="3" name="Picture 4" descr="Graphical user interface, application&#10;&#10;Description automatically generated">
            <a:extLst>
              <a:ext uri="{FF2B5EF4-FFF2-40B4-BE49-F238E27FC236}">
                <a16:creationId xmlns:a16="http://schemas.microsoft.com/office/drawing/2014/main" id="{89629FF5-D90A-4CFA-8B30-998709A83D36}"/>
              </a:ext>
            </a:extLst>
          </p:cNvPr>
          <p:cNvPicPr>
            <a:picLocks noChangeAspect="1"/>
          </p:cNvPicPr>
          <p:nvPr/>
        </p:nvPicPr>
        <p:blipFill>
          <a:blip r:embed="rId3"/>
          <a:stretch>
            <a:fillRect/>
          </a:stretch>
        </p:blipFill>
        <p:spPr>
          <a:xfrm>
            <a:off x="8389211" y="-18220"/>
            <a:ext cx="3802833" cy="6865410"/>
          </a:xfrm>
          <a:prstGeom prst="rect">
            <a:avLst/>
          </a:prstGeom>
        </p:spPr>
      </p:pic>
      <p:pic>
        <p:nvPicPr>
          <p:cNvPr id="5" name="Picture 5" descr="Graphical user interface, website&#10;&#10;Description automatically generated">
            <a:extLst>
              <a:ext uri="{FF2B5EF4-FFF2-40B4-BE49-F238E27FC236}">
                <a16:creationId xmlns:a16="http://schemas.microsoft.com/office/drawing/2014/main" id="{16C22D1A-A2C4-41F2-B208-26D2F5AC03D2}"/>
              </a:ext>
            </a:extLst>
          </p:cNvPr>
          <p:cNvPicPr>
            <a:picLocks noChangeAspect="1"/>
          </p:cNvPicPr>
          <p:nvPr/>
        </p:nvPicPr>
        <p:blipFill rotWithShape="1">
          <a:blip r:embed="rId4"/>
          <a:srcRect l="2152" r="9768" b="475"/>
          <a:stretch/>
        </p:blipFill>
        <p:spPr>
          <a:xfrm>
            <a:off x="2490964" y="4311297"/>
            <a:ext cx="4546710" cy="2546703"/>
          </a:xfrm>
          <a:prstGeom prst="rect">
            <a:avLst/>
          </a:prstGeom>
        </p:spPr>
      </p:pic>
    </p:spTree>
    <p:extLst>
      <p:ext uri="{BB962C8B-B14F-4D97-AF65-F5344CB8AC3E}">
        <p14:creationId xmlns:p14="http://schemas.microsoft.com/office/powerpoint/2010/main" val="239825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1" y="194553"/>
            <a:ext cx="8350665" cy="964320"/>
          </a:xfrm>
        </p:spPr>
        <p:txBody>
          <a:bodyPr anchor="ctr" anchorCtr="1">
            <a:normAutofit/>
          </a:bodyPr>
          <a:lstStyle/>
          <a:p>
            <a:pPr algn="ctr"/>
            <a:r>
              <a:rPr lang="en-US" sz="3600" b="1" dirty="0">
                <a:solidFill>
                  <a:schemeClr val="bg2">
                    <a:lumMod val="25000"/>
                  </a:schemeClr>
                </a:solidFill>
                <a:latin typeface="Biome"/>
                <a:cs typeface="Biome"/>
              </a:rPr>
              <a:t>Add Account </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1165820" y="1146211"/>
            <a:ext cx="5801037" cy="5478559"/>
          </a:xfrm>
        </p:spPr>
        <p:txBody>
          <a:bodyPr>
            <a:noAutofit/>
          </a:bodyPr>
          <a:lstStyle/>
          <a:p>
            <a:pPr marL="0" indent="0">
              <a:lnSpc>
                <a:spcPct val="150000"/>
              </a:lnSpc>
              <a:buNone/>
            </a:pPr>
            <a:r>
              <a:rPr lang="en-US" sz="2200">
                <a:solidFill>
                  <a:schemeClr val="accent1">
                    <a:lumMod val="50000"/>
                  </a:schemeClr>
                </a:solidFill>
                <a:latin typeface="Biome"/>
                <a:cs typeface="Biome"/>
              </a:rPr>
              <a:t>The user can add a new account by clicking the fab in the main activity this pauses main and starts Create Pin. This activity is displayed as a popup window and closes when the user clicks outside of it.</a:t>
            </a:r>
            <a:endParaRPr lang="en-US" sz="2200">
              <a:solidFill>
                <a:schemeClr val="accent1">
                  <a:lumMod val="50000"/>
                </a:schemeClr>
              </a:solidFill>
              <a:latin typeface="Biome" panose="020B0503030204020804" pitchFamily="34" charset="0"/>
              <a:cs typeface="Biome" panose="020B0503030204020804" pitchFamily="34" charset="0"/>
            </a:endParaRPr>
          </a:p>
        </p:txBody>
      </p:sp>
      <p:pic>
        <p:nvPicPr>
          <p:cNvPr id="3" name="Picture 4" descr="Graphical user interface, application&#10;&#10;Description automatically generated">
            <a:extLst>
              <a:ext uri="{FF2B5EF4-FFF2-40B4-BE49-F238E27FC236}">
                <a16:creationId xmlns:a16="http://schemas.microsoft.com/office/drawing/2014/main" id="{89629FF5-D90A-4CFA-8B30-998709A83D36}"/>
              </a:ext>
            </a:extLst>
          </p:cNvPr>
          <p:cNvPicPr>
            <a:picLocks noChangeAspect="1"/>
          </p:cNvPicPr>
          <p:nvPr/>
        </p:nvPicPr>
        <p:blipFill rotWithShape="1">
          <a:blip r:embed="rId3"/>
          <a:srcRect l="1294" t="10065" r="324" b="10831"/>
          <a:stretch/>
        </p:blipFill>
        <p:spPr>
          <a:xfrm>
            <a:off x="8350666" y="2950"/>
            <a:ext cx="3898767" cy="6863403"/>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7FB7977F-154C-475D-A751-6A7B6277AE65}"/>
              </a:ext>
            </a:extLst>
          </p:cNvPr>
          <p:cNvPicPr>
            <a:picLocks noChangeAspect="1"/>
          </p:cNvPicPr>
          <p:nvPr/>
        </p:nvPicPr>
        <p:blipFill rotWithShape="1">
          <a:blip r:embed="rId4"/>
          <a:srcRect l="6154" t="8696" r="11111" b="362"/>
          <a:stretch/>
        </p:blipFill>
        <p:spPr>
          <a:xfrm>
            <a:off x="2024743" y="4252153"/>
            <a:ext cx="5056978" cy="2614200"/>
          </a:xfrm>
          <a:prstGeom prst="rect">
            <a:avLst/>
          </a:prstGeom>
        </p:spPr>
      </p:pic>
    </p:spTree>
    <p:extLst>
      <p:ext uri="{BB962C8B-B14F-4D97-AF65-F5344CB8AC3E}">
        <p14:creationId xmlns:p14="http://schemas.microsoft.com/office/powerpoint/2010/main" val="395222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1" y="194553"/>
            <a:ext cx="8366076" cy="964320"/>
          </a:xfrm>
        </p:spPr>
        <p:txBody>
          <a:bodyPr anchor="ctr" anchorCtr="1">
            <a:normAutofit/>
          </a:bodyPr>
          <a:lstStyle/>
          <a:p>
            <a:pPr algn="ctr"/>
            <a:r>
              <a:rPr lang="en-US" sz="3600" b="1" dirty="0">
                <a:solidFill>
                  <a:schemeClr val="bg2">
                    <a:lumMod val="25000"/>
                  </a:schemeClr>
                </a:solidFill>
                <a:latin typeface="Biome"/>
                <a:cs typeface="Biome"/>
              </a:rPr>
              <a:t>Settings Activity</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861020" y="1131697"/>
            <a:ext cx="6853014" cy="2710729"/>
          </a:xfrm>
        </p:spPr>
        <p:txBody>
          <a:bodyPr>
            <a:noAutofit/>
          </a:bodyPr>
          <a:lstStyle/>
          <a:p>
            <a:pPr marL="0" indent="0">
              <a:lnSpc>
                <a:spcPct val="150000"/>
              </a:lnSpc>
              <a:buNone/>
            </a:pPr>
            <a:r>
              <a:rPr lang="en-US" sz="2200">
                <a:solidFill>
                  <a:schemeClr val="accent1">
                    <a:lumMod val="50000"/>
                  </a:schemeClr>
                </a:solidFill>
                <a:latin typeface="Biome"/>
                <a:cs typeface="Biome"/>
              </a:rPr>
              <a:t>The user can choose to log out or stay logged in when they leave the app.</a:t>
            </a:r>
            <a:endParaRPr lang="en-US" sz="2200" dirty="0">
              <a:solidFill>
                <a:schemeClr val="accent1">
                  <a:lumMod val="50000"/>
                </a:schemeClr>
              </a:solidFill>
              <a:latin typeface="Biome" panose="020B0503030204020804" pitchFamily="34" charset="0"/>
              <a:cs typeface="Biome" panose="020B0503030204020804" pitchFamily="34" charset="0"/>
            </a:endParaRPr>
          </a:p>
        </p:txBody>
      </p:sp>
      <p:pic>
        <p:nvPicPr>
          <p:cNvPr id="3" name="Picture 4" descr="A screenshot of a computer&#10;&#10;Description automatically generated">
            <a:extLst>
              <a:ext uri="{FF2B5EF4-FFF2-40B4-BE49-F238E27FC236}">
                <a16:creationId xmlns:a16="http://schemas.microsoft.com/office/drawing/2014/main" id="{89629FF5-D90A-4CFA-8B30-998709A83D36}"/>
              </a:ext>
            </a:extLst>
          </p:cNvPr>
          <p:cNvPicPr>
            <a:picLocks noChangeAspect="1"/>
          </p:cNvPicPr>
          <p:nvPr/>
        </p:nvPicPr>
        <p:blipFill rotWithShape="1">
          <a:blip r:embed="rId3"/>
          <a:srcRect t="8902" r="1587" b="9050"/>
          <a:stretch/>
        </p:blipFill>
        <p:spPr>
          <a:xfrm>
            <a:off x="8366077" y="959"/>
            <a:ext cx="3827399" cy="6855131"/>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EEC39C98-A43C-43C5-AAD4-14B66D4D2606}"/>
              </a:ext>
            </a:extLst>
          </p:cNvPr>
          <p:cNvPicPr>
            <a:picLocks noChangeAspect="1"/>
          </p:cNvPicPr>
          <p:nvPr/>
        </p:nvPicPr>
        <p:blipFill>
          <a:blip r:embed="rId4"/>
          <a:stretch>
            <a:fillRect/>
          </a:stretch>
        </p:blipFill>
        <p:spPr>
          <a:xfrm>
            <a:off x="1824373" y="3766281"/>
            <a:ext cx="5831500" cy="3093816"/>
          </a:xfrm>
          <a:prstGeom prst="rect">
            <a:avLst/>
          </a:prstGeom>
        </p:spPr>
      </p:pic>
    </p:spTree>
    <p:extLst>
      <p:ext uri="{BB962C8B-B14F-4D97-AF65-F5344CB8AC3E}">
        <p14:creationId xmlns:p14="http://schemas.microsoft.com/office/powerpoint/2010/main" val="178609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1" y="194553"/>
            <a:ext cx="8366076" cy="964320"/>
          </a:xfrm>
        </p:spPr>
        <p:txBody>
          <a:bodyPr anchor="ctr" anchorCtr="1">
            <a:normAutofit/>
          </a:bodyPr>
          <a:lstStyle/>
          <a:p>
            <a:pPr algn="ctr"/>
            <a:r>
              <a:rPr lang="en-US" sz="3600" b="1">
                <a:solidFill>
                  <a:schemeClr val="bg2">
                    <a:lumMod val="25000"/>
                  </a:schemeClr>
                </a:solidFill>
                <a:latin typeface="Biome"/>
                <a:cs typeface="Biome"/>
              </a:rPr>
              <a:t>About Window</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861020" y="1131697"/>
            <a:ext cx="6853014" cy="2710729"/>
          </a:xfrm>
        </p:spPr>
        <p:txBody>
          <a:bodyPr>
            <a:noAutofit/>
          </a:bodyPr>
          <a:lstStyle/>
          <a:p>
            <a:pPr marL="0" indent="0">
              <a:lnSpc>
                <a:spcPct val="150000"/>
              </a:lnSpc>
              <a:buNone/>
            </a:pPr>
            <a:r>
              <a:rPr lang="en-US" sz="2200">
                <a:solidFill>
                  <a:schemeClr val="accent1">
                    <a:lumMod val="50000"/>
                  </a:schemeClr>
                </a:solidFill>
                <a:latin typeface="Biome"/>
                <a:cs typeface="Biome"/>
              </a:rPr>
              <a:t>Can be launched from the menu and it displays information about the app</a:t>
            </a:r>
            <a:endParaRPr lang="en-US" sz="2200">
              <a:solidFill>
                <a:schemeClr val="accent1">
                  <a:lumMod val="50000"/>
                </a:schemeClr>
              </a:solidFill>
              <a:latin typeface="Biome" panose="020B0503030204020804" pitchFamily="34" charset="0"/>
              <a:cs typeface="Biome" panose="020B0503030204020804" pitchFamily="34" charset="0"/>
            </a:endParaRPr>
          </a:p>
        </p:txBody>
      </p:sp>
      <p:pic>
        <p:nvPicPr>
          <p:cNvPr id="3" name="Picture 4" descr="Graphical user interface, text, application&#10;&#10;Description automatically generated">
            <a:extLst>
              <a:ext uri="{FF2B5EF4-FFF2-40B4-BE49-F238E27FC236}">
                <a16:creationId xmlns:a16="http://schemas.microsoft.com/office/drawing/2014/main" id="{89629FF5-D90A-4CFA-8B30-998709A83D36}"/>
              </a:ext>
            </a:extLst>
          </p:cNvPr>
          <p:cNvPicPr>
            <a:picLocks noChangeAspect="1"/>
          </p:cNvPicPr>
          <p:nvPr/>
        </p:nvPicPr>
        <p:blipFill rotWithShape="1">
          <a:blip r:embed="rId3"/>
          <a:srcRect t="608" b="608"/>
          <a:stretch/>
        </p:blipFill>
        <p:spPr>
          <a:xfrm>
            <a:off x="8366077" y="959"/>
            <a:ext cx="3827399" cy="6855131"/>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EEC39C98-A43C-43C5-AAD4-14B66D4D2606}"/>
              </a:ext>
            </a:extLst>
          </p:cNvPr>
          <p:cNvPicPr>
            <a:picLocks noChangeAspect="1"/>
          </p:cNvPicPr>
          <p:nvPr/>
        </p:nvPicPr>
        <p:blipFill>
          <a:blip r:embed="rId4"/>
          <a:stretch>
            <a:fillRect/>
          </a:stretch>
        </p:blipFill>
        <p:spPr>
          <a:xfrm>
            <a:off x="1824373" y="3846569"/>
            <a:ext cx="5831500" cy="2933239"/>
          </a:xfrm>
          <a:prstGeom prst="rect">
            <a:avLst/>
          </a:prstGeom>
        </p:spPr>
      </p:pic>
    </p:spTree>
    <p:extLst>
      <p:ext uri="{BB962C8B-B14F-4D97-AF65-F5344CB8AC3E}">
        <p14:creationId xmlns:p14="http://schemas.microsoft.com/office/powerpoint/2010/main" val="172402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AADE9083AF8F43BF0A852E451A5400" ma:contentTypeVersion="2" ma:contentTypeDescription="Create a new document." ma:contentTypeScope="" ma:versionID="c3da88a2fb856a93f274796534a8faa2">
  <xsd:schema xmlns:xsd="http://www.w3.org/2001/XMLSchema" xmlns:xs="http://www.w3.org/2001/XMLSchema" xmlns:p="http://schemas.microsoft.com/office/2006/metadata/properties" xmlns:ns3="34f26046-440b-4f05-8212-b6bd842c8ddf" targetNamespace="http://schemas.microsoft.com/office/2006/metadata/properties" ma:root="true" ma:fieldsID="1d7e8f45108dac01668b4df94b8521d2" ns3:_="">
    <xsd:import namespace="34f26046-440b-4f05-8212-b6bd842c8dd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f26046-440b-4f05-8212-b6bd842c8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D1C663-D4BE-4457-9922-948CC61C47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f26046-440b-4f05-8212-b6bd842c8d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09084-BCBA-4F0F-879B-6955D107CF46}">
  <ds:schemaRefs>
    <ds:schemaRef ds:uri="http://schemas.microsoft.com/sharepoint/v3/contenttype/forms"/>
  </ds:schemaRefs>
</ds:datastoreItem>
</file>

<file path=customXml/itemProps3.xml><?xml version="1.0" encoding="utf-8"?>
<ds:datastoreItem xmlns:ds="http://schemas.openxmlformats.org/officeDocument/2006/customXml" ds:itemID="{D946FEB5-A529-4C33-B701-34A07AA8251F}">
  <ds:schemaRefs>
    <ds:schemaRef ds:uri="http://www.w3.org/XML/1998/namespace"/>
    <ds:schemaRef ds:uri="http://schemas.openxmlformats.org/package/2006/metadata/core-properties"/>
    <ds:schemaRef ds:uri="http://purl.org/dc/elements/1.1/"/>
    <ds:schemaRef ds:uri="34f26046-440b-4f05-8212-b6bd842c8ddf"/>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72</TotalTime>
  <Words>523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Biome</vt:lpstr>
      <vt:lpstr>Calibri</vt:lpstr>
      <vt:lpstr>Calibri Light</vt:lpstr>
      <vt:lpstr>Office Theme</vt:lpstr>
      <vt:lpstr>Vault</vt:lpstr>
      <vt:lpstr>Activities</vt:lpstr>
      <vt:lpstr>Splash Activity</vt:lpstr>
      <vt:lpstr>Create PIN Activity</vt:lpstr>
      <vt:lpstr>Login Activity</vt:lpstr>
      <vt:lpstr>Main Activity</vt:lpstr>
      <vt:lpstr>Add Account </vt:lpstr>
      <vt:lpstr>Settings Activity</vt:lpstr>
      <vt:lpstr>About Window</vt:lpstr>
      <vt:lpstr>Future Updates </vt:lpstr>
      <vt:lpstr>Future Updates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Vault</dc:title>
  <dc:creator>Yossi Rotenstreich</dc:creator>
  <cp:lastModifiedBy>Yossi Rotenstreich</cp:lastModifiedBy>
  <cp:revision>4</cp:revision>
  <dcterms:created xsi:type="dcterms:W3CDTF">2021-01-15T06:52:55Z</dcterms:created>
  <dcterms:modified xsi:type="dcterms:W3CDTF">2021-01-15T08:05:27Z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0x01010057AADE9083AF8F43BF0A852E451A5400</vt:lpwstr>
  </property>
</Properties>
</file>