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73277D-5329-E43D-5832-57D11EF96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E5038A-F769-B83A-40CD-D8293BABE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9096E4-6AD1-404A-8F17-C9BB92326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8B7C-A38C-4624-A56E-3750D2C0C876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CD7B90-B5B9-A14C-2989-B30883B9C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DF5EFB-0D61-F9A2-A330-05F2A743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1B5A-9F21-4196-A3EE-934B27E842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19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7D0945-0753-383D-9CAA-48F8723E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7F8693B-5C88-FC5F-D9E3-A0E594429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861068-35F2-6FAA-87C2-E7EF92E9F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8B7C-A38C-4624-A56E-3750D2C0C876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55FA40-6682-9A50-7991-D536AC46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96EB8D-A296-63AC-E67A-A0784C9B5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1B5A-9F21-4196-A3EE-934B27E842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00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5DA6E44-94D3-B167-6DE2-7FDE0C418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7D4EC83-C38E-0D0C-D7C1-7771E7CB9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391E00-FF3C-5201-1658-18A7C5C5C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8B7C-A38C-4624-A56E-3750D2C0C876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A74001-4139-6CC3-4F84-9C2746576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456ACA-339B-E3A4-8204-16C64CFF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1B5A-9F21-4196-A3EE-934B27E842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18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2A1FDE-AC06-B3ED-4FD8-37E58DCF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FE6F84-06CF-9299-7701-C2BDD59FD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D941B5-28C4-B5A4-2A11-1707F53A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8B7C-A38C-4624-A56E-3750D2C0C876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0094C7-BC17-6CB6-A66C-7426DF30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F4BF58-B1B4-6CBA-789C-33D362C6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1B5A-9F21-4196-A3EE-934B27E842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23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5BD8A2-738B-A388-A6EA-D5ADC2B1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FCA568-872B-3ABF-439E-A0835F233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EB8979-1BA7-D0EC-AB1C-D296D744B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8B7C-A38C-4624-A56E-3750D2C0C876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6DD4D2-0384-3F9C-4660-475D71DD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01165E-16A8-F1DA-8870-9FDD60B3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1B5A-9F21-4196-A3EE-934B27E842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41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B5205C-CB16-5B11-8955-91E6584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093A22-62D2-DDD9-E9A7-9F92822CF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95D686-CBC2-B6C3-3B97-B60561CD6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3C3038-2F52-D4B3-0E4E-ED9C6656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8B7C-A38C-4624-A56E-3750D2C0C876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98A845-3BEC-EDF7-0A5A-5F1F7073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67F0B4-EC66-C739-CE49-D0608459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1B5A-9F21-4196-A3EE-934B27E842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32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28A922-2A2A-1705-2DFA-3C02207F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F8223D-10C8-79AA-8F18-A79A0A044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E85038-1B75-9573-20DA-42A52B4BB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054067D-C724-2592-98C6-2114DCF23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D1DF087-7D3E-BACD-D134-34A577C79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BE1042E-F062-D831-8432-12C1A8A80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8B7C-A38C-4624-A56E-3750D2C0C876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25810DD-9A91-6279-7D14-2487A2BFE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D7337C3-67AA-4585-6B21-7813C9BD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1B5A-9F21-4196-A3EE-934B27E842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08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A47E9-9BA1-3544-E769-3F4C6AD06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6E2AB67-B90A-19D6-FE9B-719A31C1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8B7C-A38C-4624-A56E-3750D2C0C876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F068CFA-94C3-BA05-EE39-4BF5439E9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BDA4E50-7495-DD2E-A729-8B66F391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1B5A-9F21-4196-A3EE-934B27E842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13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53978E9-A661-D700-0E8F-A89DB3121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8B7C-A38C-4624-A56E-3750D2C0C876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FE12C6A-C919-6611-5556-D88843B1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CFD31D-18BA-A0D4-845F-0A31EABC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1B5A-9F21-4196-A3EE-934B27E842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48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897AA8-EDF2-30AA-2ED1-364E802FE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6A9178-F13D-D657-64AB-E8105AA64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4863A26-7F2A-39A3-A122-1498578D8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9C51FC-8B5F-6ADE-23F0-469A7C39B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8B7C-A38C-4624-A56E-3750D2C0C876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38547D-47DE-BD98-FB0C-94826F8C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2F28DC-A9ED-D9F9-493C-F37FA36A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1B5A-9F21-4196-A3EE-934B27E842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61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B13B80-E028-C6F1-F7D8-A044D734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C65D056-61C3-4DCE-4564-D0E483C51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9B72FE9-0734-1042-1F3D-68AEA6163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641CEE5-33E6-C1EF-FA4D-3AC5B31C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8B7C-A38C-4624-A56E-3750D2C0C876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8710FB-0B4E-4641-08CC-9EC69BEB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F7D793-7137-5B18-6AE1-85F84A25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1B5A-9F21-4196-A3EE-934B27E842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07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288C61-990F-98EE-E558-092A972E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921E10-79E8-8421-E518-C88B58F07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A6E3A4-7855-15E2-3F80-E0EF945C4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88B7C-A38C-4624-A56E-3750D2C0C876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EBD1F0-422B-8D60-09B6-E588B8B7D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8C0AF1-9847-533F-1875-F0E7FE9CC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51B5A-9F21-4196-A3EE-934B27E842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45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ABAD86-29AE-3031-6B53-2A9C4A8025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78F8FC8-BC11-70E8-FB58-B4BA4BA14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59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2E3F3FA0-F8D1-C694-7620-AF51C5D7E585}"/>
              </a:ext>
            </a:extLst>
          </p:cNvPr>
          <p:cNvGrpSpPr/>
          <p:nvPr/>
        </p:nvGrpSpPr>
        <p:grpSpPr>
          <a:xfrm>
            <a:off x="110467" y="259962"/>
            <a:ext cx="3056481" cy="1888622"/>
            <a:chOff x="110467" y="259962"/>
            <a:chExt cx="3056481" cy="1888622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6E45E483-4398-0B31-B986-AAD6D94F5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467" y="259962"/>
              <a:ext cx="2447925" cy="154305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C4108A4-71DB-AAFA-E0EB-CEBB60A72232}"/>
                </a:ext>
              </a:extLst>
            </p:cNvPr>
            <p:cNvSpPr/>
            <p:nvPr/>
          </p:nvSpPr>
          <p:spPr>
            <a:xfrm>
              <a:off x="858643" y="1438507"/>
              <a:ext cx="880947" cy="2623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2F58C21-AEED-EF09-B1E6-C65D2492B6C0}"/>
                </a:ext>
              </a:extLst>
            </p:cNvPr>
            <p:cNvSpPr/>
            <p:nvPr/>
          </p:nvSpPr>
          <p:spPr>
            <a:xfrm>
              <a:off x="858643" y="1803012"/>
              <a:ext cx="2308305" cy="345572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一</a:t>
              </a:r>
              <a:r>
                <a:rPr lang="en-US" altLang="zh-TW" dirty="0">
                  <a:solidFill>
                    <a:srgbClr val="FF0000"/>
                  </a:solidFill>
                </a:rPr>
                <a:t>:</a:t>
              </a:r>
              <a:r>
                <a:rPr lang="zh-TW" altLang="en-US" dirty="0">
                  <a:solidFill>
                    <a:srgbClr val="FF0000"/>
                  </a:solidFill>
                </a:rPr>
                <a:t> 點選 </a:t>
              </a:r>
              <a:r>
                <a:rPr lang="en-US" altLang="zh-TW" dirty="0">
                  <a:solidFill>
                    <a:srgbClr val="FF0000"/>
                  </a:solidFill>
                </a:rPr>
                <a:t>Choose file</a:t>
              </a: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C7C04BB8-01A3-8B1E-D2E1-83A578BD52DA}"/>
              </a:ext>
            </a:extLst>
          </p:cNvPr>
          <p:cNvGrpSpPr/>
          <p:nvPr/>
        </p:nvGrpSpPr>
        <p:grpSpPr>
          <a:xfrm>
            <a:off x="3432833" y="280292"/>
            <a:ext cx="8648700" cy="4429125"/>
            <a:chOff x="3432833" y="280292"/>
            <a:chExt cx="8648700" cy="4429125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51D19E48-E648-8C83-6344-6B89D1E75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2833" y="280292"/>
              <a:ext cx="8648700" cy="4429125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1C88014-22E6-A615-EC05-EEF09066CF06}"/>
                </a:ext>
              </a:extLst>
            </p:cNvPr>
            <p:cNvSpPr/>
            <p:nvPr/>
          </p:nvSpPr>
          <p:spPr>
            <a:xfrm>
              <a:off x="5066021" y="1700876"/>
              <a:ext cx="1822482" cy="2498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93E4514-5CA0-C9AD-705B-5E2D7736EBDF}"/>
                </a:ext>
              </a:extLst>
            </p:cNvPr>
            <p:cNvSpPr/>
            <p:nvPr/>
          </p:nvSpPr>
          <p:spPr>
            <a:xfrm>
              <a:off x="5077173" y="1975798"/>
              <a:ext cx="4592630" cy="345572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二</a:t>
              </a:r>
              <a:r>
                <a:rPr lang="en-US" altLang="zh-TW" dirty="0">
                  <a:solidFill>
                    <a:srgbClr val="FF0000"/>
                  </a:solidFill>
                </a:rPr>
                <a:t>:</a:t>
              </a:r>
              <a:r>
                <a:rPr lang="zh-TW" altLang="en-US" dirty="0">
                  <a:solidFill>
                    <a:srgbClr val="FF0000"/>
                  </a:solidFill>
                </a:rPr>
                <a:t> 此步驟為範例，請選擇欲分析的</a:t>
              </a:r>
              <a:r>
                <a:rPr lang="en-US" altLang="zh-TW" dirty="0">
                  <a:solidFill>
                    <a:srgbClr val="FF0000"/>
                  </a:solidFill>
                </a:rPr>
                <a:t>excel</a:t>
              </a:r>
              <a:r>
                <a:rPr lang="zh-TW" altLang="en-US" dirty="0">
                  <a:solidFill>
                    <a:srgbClr val="FF0000"/>
                  </a:solidFill>
                </a:rPr>
                <a:t>檔</a:t>
              </a:r>
              <a:endParaRPr lang="en-US" altLang="zh-TW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415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群組 40">
            <a:extLst>
              <a:ext uri="{FF2B5EF4-FFF2-40B4-BE49-F238E27FC236}">
                <a16:creationId xmlns:a16="http://schemas.microsoft.com/office/drawing/2014/main" id="{EE4B8C34-3805-53AC-F40B-27D534D63C2C}"/>
              </a:ext>
            </a:extLst>
          </p:cNvPr>
          <p:cNvGrpSpPr/>
          <p:nvPr/>
        </p:nvGrpSpPr>
        <p:grpSpPr>
          <a:xfrm>
            <a:off x="134906" y="94243"/>
            <a:ext cx="4626665" cy="4292600"/>
            <a:chOff x="134906" y="94243"/>
            <a:chExt cx="4626665" cy="4292600"/>
          </a:xfrm>
        </p:grpSpPr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E8505434-A130-4734-3333-4FD4B11603CC}"/>
                </a:ext>
              </a:extLst>
            </p:cNvPr>
            <p:cNvGrpSpPr/>
            <p:nvPr/>
          </p:nvGrpSpPr>
          <p:grpSpPr>
            <a:xfrm>
              <a:off x="134906" y="94243"/>
              <a:ext cx="4626665" cy="4292600"/>
              <a:chOff x="134906" y="94243"/>
              <a:chExt cx="4626665" cy="4292600"/>
            </a:xfrm>
          </p:grpSpPr>
          <p:pic>
            <p:nvPicPr>
              <p:cNvPr id="17" name="圖片 16">
                <a:extLst>
                  <a:ext uri="{FF2B5EF4-FFF2-40B4-BE49-F238E27FC236}">
                    <a16:creationId xmlns:a16="http://schemas.microsoft.com/office/drawing/2014/main" id="{F27138A4-30AE-1A05-6E25-55CC1891DE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759" t="1321" r="1540" b="508"/>
              <a:stretch/>
            </p:blipFill>
            <p:spPr>
              <a:xfrm>
                <a:off x="134906" y="94243"/>
                <a:ext cx="2524125" cy="4292600"/>
              </a:xfrm>
              <a:prstGeom prst="rect">
                <a:avLst/>
              </a:prstGeom>
            </p:spPr>
          </p:pic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377163A-2658-406B-5EE4-7949C4F52E23}"/>
                  </a:ext>
                </a:extLst>
              </p:cNvPr>
              <p:cNvSpPr/>
              <p:nvPr/>
            </p:nvSpPr>
            <p:spPr>
              <a:xfrm>
                <a:off x="2088485" y="2445951"/>
                <a:ext cx="2673086" cy="60716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三</a:t>
                </a:r>
                <a:r>
                  <a:rPr lang="en-US" altLang="zh-TW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點選 按鈕後選擇出現後的欲分析的欄位</a:t>
                </a:r>
                <a:endParaRPr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A6DFE9C-521B-D7D6-A3DC-0E4BE2A5E033}"/>
                </a:ext>
              </a:extLst>
            </p:cNvPr>
            <p:cNvSpPr/>
            <p:nvPr/>
          </p:nvSpPr>
          <p:spPr>
            <a:xfrm>
              <a:off x="1170879" y="2445951"/>
              <a:ext cx="913656" cy="4533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7E50359B-C507-C947-424B-0DB0D849D634}"/>
              </a:ext>
            </a:extLst>
          </p:cNvPr>
          <p:cNvGrpSpPr/>
          <p:nvPr/>
        </p:nvGrpSpPr>
        <p:grpSpPr>
          <a:xfrm>
            <a:off x="4792351" y="138649"/>
            <a:ext cx="4859605" cy="4343117"/>
            <a:chOff x="4792351" y="138649"/>
            <a:chExt cx="4859605" cy="4343117"/>
          </a:xfrm>
        </p:grpSpPr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EA81FF39-71EA-23F4-A512-BE7C7D054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2351" y="138649"/>
              <a:ext cx="2514600" cy="4295775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6556A9A-CD32-AB00-D539-53BC1D896943}"/>
                </a:ext>
              </a:extLst>
            </p:cNvPr>
            <p:cNvSpPr/>
            <p:nvPr/>
          </p:nvSpPr>
          <p:spPr>
            <a:xfrm>
              <a:off x="5288059" y="3295563"/>
              <a:ext cx="696431" cy="2170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ACCF192-DCA2-1CE3-B114-0FBE4CEB1C15}"/>
                </a:ext>
              </a:extLst>
            </p:cNvPr>
            <p:cNvSpPr/>
            <p:nvPr/>
          </p:nvSpPr>
          <p:spPr>
            <a:xfrm>
              <a:off x="6027573" y="3125420"/>
              <a:ext cx="2974172" cy="60716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四</a:t>
              </a:r>
              <a:r>
                <a:rPr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r>
                <a: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鍵入欲尋找的目標數值</a:t>
              </a:r>
              <a:endPara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16B4E30-F610-E928-0315-25BBA519E55B}"/>
                </a:ext>
              </a:extLst>
            </p:cNvPr>
            <p:cNvSpPr/>
            <p:nvPr/>
          </p:nvSpPr>
          <p:spPr>
            <a:xfrm>
              <a:off x="5557991" y="4044749"/>
              <a:ext cx="935234" cy="3420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E2187AF-8315-1D14-B439-450610758234}"/>
                </a:ext>
              </a:extLst>
            </p:cNvPr>
            <p:cNvSpPr/>
            <p:nvPr/>
          </p:nvSpPr>
          <p:spPr>
            <a:xfrm>
              <a:off x="6493225" y="3874606"/>
              <a:ext cx="3158731" cy="60716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五</a:t>
              </a:r>
              <a:r>
                <a:rPr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r>
                <a: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點選</a:t>
              </a:r>
              <a:r>
                <a:rPr lang="en-US" altLang="zh-TW" dirty="0" err="1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Readcolumn</a:t>
              </a:r>
              <a:r>
                <a: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開始搜尋</a:t>
              </a:r>
              <a:endPara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DD5043EE-92B3-90E2-4A47-5074072A112A}"/>
              </a:ext>
            </a:extLst>
          </p:cNvPr>
          <p:cNvGrpSpPr/>
          <p:nvPr/>
        </p:nvGrpSpPr>
        <p:grpSpPr>
          <a:xfrm>
            <a:off x="3145921" y="4635816"/>
            <a:ext cx="1952625" cy="2083535"/>
            <a:chOff x="3145921" y="4635816"/>
            <a:chExt cx="1952625" cy="2083535"/>
          </a:xfrm>
        </p:grpSpPr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46664A21-1990-D924-81E5-32C84F6C9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45921" y="5242976"/>
              <a:ext cx="1952625" cy="1476375"/>
            </a:xfrm>
            <a:prstGeom prst="rect">
              <a:avLst/>
            </a:prstGeom>
          </p:spPr>
        </p:pic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85973CB-192A-AFFA-67A5-5A48FE6D9A52}"/>
                </a:ext>
              </a:extLst>
            </p:cNvPr>
            <p:cNvSpPr/>
            <p:nvPr/>
          </p:nvSpPr>
          <p:spPr>
            <a:xfrm>
              <a:off x="3155747" y="4635816"/>
              <a:ext cx="1201893" cy="60716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找到組合</a:t>
              </a:r>
              <a:endPara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6E2CCE44-5D69-E1D1-00CA-B37C99107094}"/>
              </a:ext>
            </a:extLst>
          </p:cNvPr>
          <p:cNvGrpSpPr/>
          <p:nvPr/>
        </p:nvGrpSpPr>
        <p:grpSpPr>
          <a:xfrm>
            <a:off x="820706" y="4635816"/>
            <a:ext cx="1838325" cy="2072425"/>
            <a:chOff x="820706" y="4635816"/>
            <a:chExt cx="1838325" cy="2072425"/>
          </a:xfrm>
        </p:grpSpPr>
        <p:pic>
          <p:nvPicPr>
            <p:cNvPr id="32" name="圖片 31">
              <a:extLst>
                <a:ext uri="{FF2B5EF4-FFF2-40B4-BE49-F238E27FC236}">
                  <a16:creationId xmlns:a16="http://schemas.microsoft.com/office/drawing/2014/main" id="{80D4A42B-8AB0-7FBE-4637-4DCB55DE1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0706" y="5231866"/>
              <a:ext cx="1838325" cy="1476375"/>
            </a:xfrm>
            <a:prstGeom prst="rect">
              <a:avLst/>
            </a:prstGeom>
          </p:spPr>
        </p:pic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988CF43-8D84-EAB4-9DED-6AD72CBCC963}"/>
                </a:ext>
              </a:extLst>
            </p:cNvPr>
            <p:cNvSpPr/>
            <p:nvPr/>
          </p:nvSpPr>
          <p:spPr>
            <a:xfrm>
              <a:off x="820706" y="4635816"/>
              <a:ext cx="1457861" cy="60716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未找到組合</a:t>
              </a:r>
              <a:endPara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367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51</Words>
  <Application>Microsoft Office PowerPoint</Application>
  <PresentationFormat>寬螢幕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Mark Lin (林郁倫)</dc:creator>
  <cp:lastModifiedBy>Mark Lin (林郁倫)</cp:lastModifiedBy>
  <cp:revision>3</cp:revision>
  <dcterms:created xsi:type="dcterms:W3CDTF">2023-04-06T09:50:59Z</dcterms:created>
  <dcterms:modified xsi:type="dcterms:W3CDTF">2023-04-06T10:15:37Z</dcterms:modified>
</cp:coreProperties>
</file>