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C9D64-0164-392E-D80C-7C8436672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B46F56-D478-1C8B-4328-13A0A850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A61CA-71A7-674E-F20C-FC141A1E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4E3F68-615C-FD0F-9DD7-B2BDB28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9F1D8B-3F1B-4E21-16F5-E948C4A4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04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D43F6-A193-A1E6-A27C-E5B497B8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50FE19-7209-D93F-7D8C-9C4C2883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9795C-453E-74E8-0940-DB971AD8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0C2459-B20F-BCCB-53F6-12C97417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013A8-6852-05F9-8EC0-A47462F4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3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E18E8D-26BB-39FF-396C-BB1F64D3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56ABE8-2B42-8963-DE86-E55E596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3A17A-6092-841A-61B3-93E84F3E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01DAD5-0F2A-D8E6-1920-2147E984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F4312F-49CC-5591-7DD0-D2A05674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0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BC678-4397-3571-5515-25ECCBED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B0B21-6046-D645-E05B-0DEEA027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59911-1765-F0FD-5E89-1D8115BD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90D56A-548B-4B98-F62E-1A0F09BA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60325B-217B-5CD8-7601-D743BE33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B7C2A-9139-1A12-A44A-14E65458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10F6F4-86A3-DABA-C1FC-0403B089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021624-3A42-E361-A525-756776FD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53F947-81DF-7C36-4F60-86BFECAC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FABD1-8C42-1659-0A15-6AA71C2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94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C2875-3569-D10A-BF4D-D72295C2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256E23-CDDC-FAA1-B743-D7F267EF1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1E78E4-C793-53AA-1A71-BF536BCA7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DB2A8B-A37C-315E-3DA9-8796854B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C5A4F7-C926-2745-2547-DD4DC2F3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B2C6F1-6726-AE67-CBF1-16D05B70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27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1D6466-E217-F3EA-C07F-15C7A55A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F085FC-FC0F-3B0D-A0F7-0679CF277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D499C3-0EDD-62E1-AEB1-A4C5D6D9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6C686B-F927-909C-99B6-8477A09E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8FF66A-DF6F-AAD5-8065-D58FB529A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8E7227-58DE-44DB-3305-BFF0BCBA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B454A9-58D1-CF78-937D-1E57179C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6CBCA5-258F-822F-520C-E459597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4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36BA8-59E9-A403-D3CC-B6DC1CDA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DD6F69-1655-273B-72C7-4026DCD5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A94BB7-CEDF-A59F-8BB6-23BF83E5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573089-2DC1-8A58-1EF7-99B6DC3C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45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DDCA64-4101-8B52-B1CC-AFB161ED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28013E-3FD1-53DD-A2B5-DFE7EBFE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CD20E9-163D-19CB-E71B-672B2A92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75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CA5E0-A1BC-F481-D4FE-7BB3751F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B2B737-C942-D9B2-25F3-24A5FE1B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9F19A5-C402-5E45-1E48-BBB58154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A3065E-7DAA-796A-CEF0-FFCC4FB5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B47A28-1489-23F7-FA3A-9F623D16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7153D6-1301-3110-AD50-62CFB9E6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5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76E35-6636-F00C-9F13-2FE32885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5D1264D-07D6-4601-846A-7A39160C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1C5818-2422-2BED-015F-522327D0A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F1B3D-B396-5601-B7AB-9FB6C67D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408DD0-7108-DE9A-79BA-4DAA16A7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AA57E-48D7-AA85-83E1-E3FE0AD4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88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CF97D8-4850-4698-E817-CA32E428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9D422C-BD14-43BE-6551-690F9DC8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CAB15A-EBE4-CF19-81FB-4B0665616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E1F55-60C4-4F6C-B36A-3ABB190908BD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35C8F-6F79-A3C6-1F00-4AB0FC6E8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783012-B7D4-6934-2258-42875B945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20B5-0D44-4988-8884-5B1DBA8F5B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4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美工圖案 的圖片">
            <a:extLst>
              <a:ext uri="{FF2B5EF4-FFF2-40B4-BE49-F238E27FC236}">
                <a16:creationId xmlns:a16="http://schemas.microsoft.com/office/drawing/2014/main" id="{56E0B3BC-9F69-1065-9029-6DEEDB6D8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0" cy="42862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97D6A4-63A8-D07F-DE44-E8184EA84952}"/>
              </a:ext>
            </a:extLst>
          </p:cNvPr>
          <p:cNvSpPr txBox="1"/>
          <p:nvPr/>
        </p:nvSpPr>
        <p:spPr>
          <a:xfrm>
            <a:off x="3469137" y="2413337"/>
            <a:ext cx="14670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Arial Black" panose="020B0A04020102020204" pitchFamily="34" charset="0"/>
              </a:rPr>
              <a:t>1.6</a:t>
            </a:r>
            <a:endParaRPr lang="zh-TW" alt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6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 Lin (林郁倫)</dc:creator>
  <cp:lastModifiedBy>Mark Lin (林郁倫)</cp:lastModifiedBy>
  <cp:revision>1</cp:revision>
  <dcterms:created xsi:type="dcterms:W3CDTF">2023-04-13T03:17:06Z</dcterms:created>
  <dcterms:modified xsi:type="dcterms:W3CDTF">2023-04-13T03:18:45Z</dcterms:modified>
</cp:coreProperties>
</file>