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0127" y="3244334"/>
            <a:ext cx="244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SG" dirty="0"/>
              <a:t>MQ setup diagram_v1.0</a:t>
            </a:r>
            <a:endParaRPr lang="zh-SG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717675"/>
            <a:ext cx="609758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7724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first</dc:creator>
  <cp:lastModifiedBy>first</cp:lastModifiedBy>
  <cp:revision>4</cp:revision>
  <dcterms:created xsi:type="dcterms:W3CDTF">2017-11-18T16:06:39Z</dcterms:created>
  <dcterms:modified xsi:type="dcterms:W3CDTF">2017-11-18T16:09:49Z</dcterms:modified>
</cp:coreProperties>
</file>