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D12E-0A9B-370F-C66C-EEB2F7C6D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203B4-FF75-C665-7011-A56795B6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FE047-D3E2-C1F4-EB3C-DA78A06B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6CF1B-2499-D02B-D736-217FE8AC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72FB-2468-75E0-4123-FFC80410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CE33D-C105-AA34-C538-D5CBD356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2D0AA-04E1-0CC8-C217-A6F3F9F7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DC302-9722-E277-D2FC-9AF02874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DDF00-F6E1-059C-4423-5837E0AF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EE5B1-9362-D269-AD22-EDAF382C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9CFC81-6513-D803-821C-7BF382FE0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20434-48BC-DC29-9FE1-DD65BEBC5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AB4B7-4DD0-22B2-C5EE-438AB3F8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18C80-D39C-39C0-756B-1169257A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69510-6787-8BBC-8F56-7346BEE6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9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A1287-DA5B-E834-EF20-E02C73FB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32801-B6E6-D4CC-8613-D5573D53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FC5D3-AB72-9702-02D9-A07ABE93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A9B78-9FBE-35C4-54AC-573C4CD7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8FD1D-43E4-E92B-2F42-C43ADE9C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8DF6B-4C39-D70A-5087-FF675B69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6D21D-E96C-4987-936A-F73EEB16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1BD88-D8ED-E379-816C-074F2A3A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81546-4952-1309-0E5F-15F15BBF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B8692-818B-3509-FB75-A984ACC8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2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9ACD1-5473-500A-B5DB-14644244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6A499-CA1C-7EC6-B1B1-DC25AF899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74CAE-5AEE-691E-6578-004A52D5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88963-5170-683D-A3BA-7BC9A579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DB86C-F3D0-A5C5-D677-04210BEE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EECF2-9BCE-E973-C743-55F36C30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B05E5-83AE-8FD4-1F0B-18660761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CA108-7AE6-ED18-E6A7-7FD980B9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C7837-5DB8-AC90-12A2-D17C2721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FB9059-4858-91A0-72D8-862B601D6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E35D9-AF64-F60B-5CCB-6D4571E6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9CC354-2D59-1D27-8E11-8583AE25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D10D72-39D8-AF58-2DAD-E39572D4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B7361F-09B3-D37C-808C-8C978216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156D-58E9-93EF-8DFE-A74DFC44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13FACD-CB8B-B1D5-C554-7E38C9AE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CF5FDC-A11B-15D6-6A32-32266497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E36D4B-862C-E4B3-1EB5-6E9B22E9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B4B307-AA1E-D7AC-8799-92944207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4F783-57AD-84BE-1907-96F7A6A7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7EF1C-D423-385E-6AF7-DD6B78E2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2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5E51F-F10B-449A-DEC4-CC4EEA18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A1E37-C953-2C96-9354-30B5E1772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CDFD4-0188-C60C-C5B8-690962CD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D5C29-281F-B794-DF35-F195A6C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8C4BB-7B83-4E18-4467-46C6D3AD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AFF8C-87F2-ECA4-991C-180A3C9F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E13A1-5B7F-1E42-16A1-870E6B38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A9E98C-CBC9-C985-4E26-13FC1D39C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64D3B-5920-F176-E0A6-EC4822DAC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7A4849-C7E4-B854-3AD9-C01F4C87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CF925-7E40-6EAC-8F97-0C03D4D8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84D0E-12BE-4A57-D6A9-D4702CDD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CF4641-1A97-C6AD-52A2-E0998275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613CF-5271-565F-95A1-B49C3833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CA7BA-0FCE-817B-DE36-7BD1C60F7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5DE7F-F699-4113-B9F9-0A1B7EE5E526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AEED0-1294-F0D9-FA21-3174FFF60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6F156-9599-E008-6831-542AA8B59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3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3869EEE-C5B3-DE02-AA9A-9F54100604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4BCBDC-DDC9-697B-DBA0-708254EF8280}"/>
              </a:ext>
            </a:extLst>
          </p:cNvPr>
          <p:cNvSpPr/>
          <p:nvPr/>
        </p:nvSpPr>
        <p:spPr>
          <a:xfrm>
            <a:off x="0" y="-77901"/>
            <a:ext cx="12402765" cy="535021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9C5E7-437F-557B-8882-EF628FED3381}"/>
              </a:ext>
            </a:extLst>
          </p:cNvPr>
          <p:cNvSpPr txBox="1"/>
          <p:nvPr/>
        </p:nvSpPr>
        <p:spPr>
          <a:xfrm>
            <a:off x="2589179" y="68094"/>
            <a:ext cx="701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K-Digital Training</a:t>
            </a:r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6CBA-8CBC-CD19-32C7-FA6A2458C94D}"/>
              </a:ext>
            </a:extLst>
          </p:cNvPr>
          <p:cNvSpPr txBox="1"/>
          <p:nvPr/>
        </p:nvSpPr>
        <p:spPr>
          <a:xfrm>
            <a:off x="3900793" y="2134029"/>
            <a:ext cx="46595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한국정보교육원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6000" dirty="0" err="1"/>
              <a:t>틱택토</a:t>
            </a:r>
            <a:r>
              <a:rPr lang="ko-KR" altLang="en-US" sz="6000" dirty="0"/>
              <a:t> 게임</a:t>
            </a:r>
            <a:endParaRPr lang="en-US" altLang="ko-KR" sz="6000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ACAE0-A444-70D5-0C29-CD02C83D55CD}"/>
              </a:ext>
            </a:extLst>
          </p:cNvPr>
          <p:cNvSpPr txBox="1"/>
          <p:nvPr/>
        </p:nvSpPr>
        <p:spPr>
          <a:xfrm>
            <a:off x="7468005" y="3980688"/>
            <a:ext cx="426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 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웹위버스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이경훈</a:t>
            </a:r>
            <a:r>
              <a:rPr lang="en-US" altLang="ko-KR" dirty="0"/>
              <a:t>, </a:t>
            </a:r>
            <a:r>
              <a:rPr lang="ko-KR" altLang="en-US" dirty="0" err="1"/>
              <a:t>이성남</a:t>
            </a:r>
            <a:r>
              <a:rPr lang="en-US" altLang="ko-KR" dirty="0"/>
              <a:t>, </a:t>
            </a:r>
            <a:r>
              <a:rPr lang="ko-KR" altLang="en-US" dirty="0"/>
              <a:t>장세진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BD78C76-D71A-D3C5-959C-BF3F2204A1F5}"/>
              </a:ext>
            </a:extLst>
          </p:cNvPr>
          <p:cNvSpPr/>
          <p:nvPr/>
        </p:nvSpPr>
        <p:spPr>
          <a:xfrm flipV="1">
            <a:off x="7588383" y="4207371"/>
            <a:ext cx="1866902" cy="68564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0E295-EEEC-751C-589C-D19BDDB8BFC6}"/>
              </a:ext>
            </a:extLst>
          </p:cNvPr>
          <p:cNvSpPr txBox="1"/>
          <p:nvPr/>
        </p:nvSpPr>
        <p:spPr>
          <a:xfrm>
            <a:off x="7918315" y="4367719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Team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1106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1" y="430095"/>
            <a:ext cx="364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전체 게임 화면</a:t>
            </a:r>
            <a:endParaRPr lang="en-US" altLang="ko-KR" sz="4000" dirty="0"/>
          </a:p>
        </p:txBody>
      </p:sp>
      <p:pic>
        <p:nvPicPr>
          <p:cNvPr id="8" name="그림 7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1292C0B0-61CD-7125-645D-3ACEE5101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9" y="1377575"/>
            <a:ext cx="11507821" cy="51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0" y="430095"/>
            <a:ext cx="4173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틱택토</a:t>
            </a:r>
            <a:r>
              <a:rPr lang="ko-KR" altLang="en-US" sz="4000" dirty="0"/>
              <a:t> 게임 화면</a:t>
            </a:r>
            <a:endParaRPr lang="en-US" altLang="ko-KR" sz="4000" dirty="0"/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AD46F55-E24E-E2B7-8989-EBAC4B871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0" y="1315295"/>
            <a:ext cx="11451652" cy="53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0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0" y="430095"/>
            <a:ext cx="4173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랭킹 화면</a:t>
            </a:r>
            <a:endParaRPr lang="en-US" altLang="ko-KR" sz="4000" dirty="0"/>
          </a:p>
        </p:txBody>
      </p:sp>
      <p:pic>
        <p:nvPicPr>
          <p:cNvPr id="8" name="그림 7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74E920CE-AB5C-3B60-667D-DD5162EF9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5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7EA32434-9C1B-F884-4A5E-630A99A80C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BCBB0B-9D97-4384-29F2-1D6CBE08A55A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FD9547-064C-0E2F-4D18-8315A7165F6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40EA70-CEB2-1FBB-FA50-D94C4C5BD073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WBS</a:t>
            </a:r>
            <a:endParaRPr lang="ko-KR" altLang="en-US" sz="4000" dirty="0"/>
          </a:p>
        </p:txBody>
      </p:sp>
      <p:pic>
        <p:nvPicPr>
          <p:cNvPr id="9" name="그림 8" descr="텍스트, 번호, 스크린샷, 라인이(가) 표시된 사진&#10;&#10;자동 생성된 설명">
            <a:extLst>
              <a:ext uri="{FF2B5EF4-FFF2-40B4-BE49-F238E27FC236}">
                <a16:creationId xmlns:a16="http://schemas.microsoft.com/office/drawing/2014/main" id="{3627BE43-0688-A5B9-6527-422456727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8" y="1284941"/>
            <a:ext cx="11047123" cy="51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01480A-F8CE-25CB-FACF-D6C309A926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BE620-A1B8-6001-327C-C868FF1E4691}"/>
              </a:ext>
            </a:extLst>
          </p:cNvPr>
          <p:cNvSpPr txBox="1"/>
          <p:nvPr/>
        </p:nvSpPr>
        <p:spPr>
          <a:xfrm>
            <a:off x="1601821" y="2228671"/>
            <a:ext cx="898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/>
              <a:t>프로젝트 시연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5045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98FB44-B661-6A1D-C932-5CF934DA90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" y="0"/>
            <a:ext cx="1218946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929A3-1F7B-D6FF-9DC6-F85B655292DE}"/>
              </a:ext>
            </a:extLst>
          </p:cNvPr>
          <p:cNvSpPr txBox="1"/>
          <p:nvPr/>
        </p:nvSpPr>
        <p:spPr>
          <a:xfrm>
            <a:off x="4138572" y="1422400"/>
            <a:ext cx="3914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latin typeface="+mj-lt"/>
              </a:rPr>
              <a:t>Q &amp; A</a:t>
            </a:r>
            <a:endParaRPr lang="ko-KR" altLang="en-US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70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2196-6BCF-5B01-F76A-03BE63A0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0AD4-3998-0CB9-AE43-18CFC4B7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02A8CE-8EE3-9C3C-2DCC-BD6F3C1D5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8DDDD-0D75-10EE-7C93-91330F389211}"/>
              </a:ext>
            </a:extLst>
          </p:cNvPr>
          <p:cNvSpPr txBox="1"/>
          <p:nvPr/>
        </p:nvSpPr>
        <p:spPr>
          <a:xfrm>
            <a:off x="700391" y="671209"/>
            <a:ext cx="4056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chemeClr val="accent4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BAC9-9413-7D7A-55E9-B11FDBBC39AE}"/>
              </a:ext>
            </a:extLst>
          </p:cNvPr>
          <p:cNvSpPr txBox="1"/>
          <p:nvPr/>
        </p:nvSpPr>
        <p:spPr>
          <a:xfrm>
            <a:off x="6643991" y="1456039"/>
            <a:ext cx="69747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4"/>
                </a:solidFill>
              </a:rPr>
              <a:t>01 </a:t>
            </a:r>
            <a:r>
              <a:rPr lang="ko-KR" altLang="en-US" sz="2000" b="1" dirty="0"/>
              <a:t>주제 선정 동기</a:t>
            </a:r>
            <a:endParaRPr lang="en-US" altLang="ko-KR" sz="32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02 </a:t>
            </a:r>
            <a:r>
              <a:rPr lang="ko-KR" altLang="en-US" sz="2000" b="1" dirty="0"/>
              <a:t>팀원 역할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03 </a:t>
            </a:r>
            <a:r>
              <a:rPr lang="ko-KR" altLang="en-US" sz="2000" b="1" dirty="0"/>
              <a:t>사용 기술 및 도구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04 </a:t>
            </a:r>
            <a:r>
              <a:rPr lang="ko-KR" altLang="en-US" sz="2000" b="1" dirty="0"/>
              <a:t>흐름도 설계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05</a:t>
            </a:r>
            <a:r>
              <a:rPr lang="en-US" altLang="ko-KR" sz="32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/>
              <a:t>ERD</a:t>
            </a:r>
            <a:r>
              <a:rPr lang="ko-KR" altLang="en-US" sz="2000" b="1" dirty="0"/>
              <a:t> 설계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06 </a:t>
            </a:r>
            <a:r>
              <a:rPr lang="ko-KR" altLang="en-US" sz="2000" b="1" dirty="0">
                <a:solidFill>
                  <a:schemeClr val="tx2"/>
                </a:solidFill>
              </a:rPr>
              <a:t>화면 설계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07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프로젝트 시연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9903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E098ED-C4CC-6C06-00B3-65C116CB58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52B3C2-ADA2-53BE-2466-ED9753A51CE5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12D85-F9EA-2297-A0BE-5EC2CFF71737}"/>
              </a:ext>
            </a:extLst>
          </p:cNvPr>
          <p:cNvSpPr/>
          <p:nvPr/>
        </p:nvSpPr>
        <p:spPr>
          <a:xfrm>
            <a:off x="6463065" y="685800"/>
            <a:ext cx="4965405" cy="548640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60FE3-EFCF-01AC-D8A2-D8E7B4388F94}"/>
              </a:ext>
            </a:extLst>
          </p:cNvPr>
          <p:cNvSpPr txBox="1"/>
          <p:nvPr/>
        </p:nvSpPr>
        <p:spPr>
          <a:xfrm>
            <a:off x="7001323" y="2145527"/>
            <a:ext cx="458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이벤트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리스너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적용에 적합한 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3F1BC-F8CD-C510-3B4C-50E3A08511C4}"/>
              </a:ext>
            </a:extLst>
          </p:cNvPr>
          <p:cNvSpPr txBox="1"/>
          <p:nvPr/>
        </p:nvSpPr>
        <p:spPr>
          <a:xfrm>
            <a:off x="7001323" y="2829817"/>
            <a:ext cx="354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전체적인 웹개발의 흐름을 파악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7BA02-A6C6-0944-04C0-ACF17B9D73E2}"/>
              </a:ext>
            </a:extLst>
          </p:cNvPr>
          <p:cNvSpPr txBox="1"/>
          <p:nvPr/>
        </p:nvSpPr>
        <p:spPr>
          <a:xfrm>
            <a:off x="7001323" y="3605254"/>
            <a:ext cx="373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반응형 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웹페이지 제작기술의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숙련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3D511-690B-5E4B-D705-3DEA28C7DA70}"/>
              </a:ext>
            </a:extLst>
          </p:cNvPr>
          <p:cNvSpPr txBox="1"/>
          <p:nvPr/>
        </p:nvSpPr>
        <p:spPr>
          <a:xfrm>
            <a:off x="7001323" y="4380691"/>
            <a:ext cx="34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처리 방법 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E665C-6F05-115E-F9DE-C767C2478E8F}"/>
              </a:ext>
            </a:extLst>
          </p:cNvPr>
          <p:cNvSpPr txBox="1"/>
          <p:nvPr/>
        </p:nvSpPr>
        <p:spPr>
          <a:xfrm>
            <a:off x="869915" y="1591529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361234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79C159ED-4338-73DC-F276-9DF920E5A9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7A0B50-F34A-8F93-0A8B-45C818AED00B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772D31C-093C-9AB6-D1FB-CE3B878FB6A4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3D8499-438D-5DDE-C9C2-29A75BE206AA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팀원 역할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78F9F-E538-17C0-4AC8-A05E9668F808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61C028-8A4B-7C4B-C11B-BCE414869D54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8C3A74-DE1F-AE64-586E-B7BA1444AB48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45689F-6EF4-396B-119F-F01F9F5B7F54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141DE0-9918-A9F5-4A4A-3466AB22A6E4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37A726-BB7F-C357-DD78-0D89A7C2E41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A7C77-3542-ADB5-D01C-36FEDA396DDF}"/>
              </a:ext>
            </a:extLst>
          </p:cNvPr>
          <p:cNvSpPr txBox="1"/>
          <p:nvPr/>
        </p:nvSpPr>
        <p:spPr>
          <a:xfrm>
            <a:off x="1405428" y="23852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이경훈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F76FC-A2C3-4F06-93DE-76D45248A574}"/>
              </a:ext>
            </a:extLst>
          </p:cNvPr>
          <p:cNvSpPr txBox="1"/>
          <p:nvPr/>
        </p:nvSpPr>
        <p:spPr>
          <a:xfrm>
            <a:off x="1405428" y="37047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이성남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8AFB-708A-8EF9-5B26-4A42BD581080}"/>
              </a:ext>
            </a:extLst>
          </p:cNvPr>
          <p:cNvSpPr txBox="1"/>
          <p:nvPr/>
        </p:nvSpPr>
        <p:spPr>
          <a:xfrm>
            <a:off x="1436545" y="50242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장세진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C1AF6-525E-CFFA-6E02-5CB715A1F290}"/>
              </a:ext>
            </a:extLst>
          </p:cNvPr>
          <p:cNvSpPr txBox="1"/>
          <p:nvPr/>
        </p:nvSpPr>
        <p:spPr>
          <a:xfrm>
            <a:off x="2919700" y="2315756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전체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백엔드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작업 및 로그인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랭킹과 관련 기능 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8EF85-F969-DF73-E2D0-DD7D5C369EF0}"/>
              </a:ext>
            </a:extLst>
          </p:cNvPr>
          <p:cNvSpPr txBox="1"/>
          <p:nvPr/>
        </p:nvSpPr>
        <p:spPr>
          <a:xfrm>
            <a:off x="2919699" y="3651122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틱택토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관련 화면 페이지 작성 및 기능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98805A-5F19-556C-EB02-0789E568FE83}"/>
              </a:ext>
            </a:extLst>
          </p:cNvPr>
          <p:cNvSpPr txBox="1"/>
          <p:nvPr/>
        </p:nvSpPr>
        <p:spPr>
          <a:xfrm>
            <a:off x="2875842" y="4970623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전체 게임 화면 페이지 작성 및 기능 구현</a:t>
            </a:r>
          </a:p>
        </p:txBody>
      </p:sp>
    </p:spTree>
    <p:extLst>
      <p:ext uri="{BB962C8B-B14F-4D97-AF65-F5344CB8AC3E}">
        <p14:creationId xmlns:p14="http://schemas.microsoft.com/office/powerpoint/2010/main" val="1572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A2C9EA8F-4BC0-1CA9-FA16-92D620165E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15BA8C-DE56-E14F-F42A-3C6621A6C1F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340372-06FE-6B4C-710E-BA1950BE4F2B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788DAF-91E4-DC2C-2F81-1DE8D99A4771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사용 기술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C9F880-8BBF-BEE7-3AE1-CBB196217B37}"/>
              </a:ext>
            </a:extLst>
          </p:cNvPr>
          <p:cNvSpPr/>
          <p:nvPr/>
        </p:nvSpPr>
        <p:spPr>
          <a:xfrm>
            <a:off x="6848051" y="4188551"/>
            <a:ext cx="4052531" cy="255552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A4C1CB-25ED-FAE7-B2EF-0872155BE682}"/>
              </a:ext>
            </a:extLst>
          </p:cNvPr>
          <p:cNvCxnSpPr>
            <a:cxnSpLocks/>
          </p:cNvCxnSpPr>
          <p:nvPr/>
        </p:nvCxnSpPr>
        <p:spPr>
          <a:xfrm>
            <a:off x="4701307" y="5026005"/>
            <a:ext cx="185837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A1EC8F-9D43-47B8-6F2D-23842F700EEE}"/>
              </a:ext>
            </a:extLst>
          </p:cNvPr>
          <p:cNvCxnSpPr/>
          <p:nvPr/>
        </p:nvCxnSpPr>
        <p:spPr>
          <a:xfrm>
            <a:off x="8874316" y="2993293"/>
            <a:ext cx="0" cy="111868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로고, 그래픽, 폰트, 클립아트이(가) 표시된 사진&#10;&#10;자동 생성된 설명">
            <a:extLst>
              <a:ext uri="{FF2B5EF4-FFF2-40B4-BE49-F238E27FC236}">
                <a16:creationId xmlns:a16="http://schemas.microsoft.com/office/drawing/2014/main" id="{E41B6261-7FB3-F4EB-F0A1-43106A799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26" y="4509109"/>
            <a:ext cx="1182253" cy="95596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328152-3456-F1BC-7F47-334818AEB851}"/>
              </a:ext>
            </a:extLst>
          </p:cNvPr>
          <p:cNvSpPr/>
          <p:nvPr/>
        </p:nvSpPr>
        <p:spPr>
          <a:xfrm>
            <a:off x="392492" y="4189794"/>
            <a:ext cx="4052531" cy="255552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 descr="텍스트, 상징, 로고, 디자인이(가) 표시된 사진&#10;&#10;자동 생성된 설명">
            <a:extLst>
              <a:ext uri="{FF2B5EF4-FFF2-40B4-BE49-F238E27FC236}">
                <a16:creationId xmlns:a16="http://schemas.microsoft.com/office/drawing/2014/main" id="{EF9F78CC-A7DA-B636-68E8-5653CD6B6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9" y="4510352"/>
            <a:ext cx="3069256" cy="942263"/>
          </a:xfrm>
          <a:prstGeom prst="rect">
            <a:avLst/>
          </a:prstGeom>
        </p:spPr>
      </p:pic>
      <p:pic>
        <p:nvPicPr>
          <p:cNvPr id="9" name="Picture 4" descr="Bootstrap New Logo PNG vector in SVG, PDF, AI, CDR format">
            <a:extLst>
              <a:ext uri="{FF2B5EF4-FFF2-40B4-BE49-F238E27FC236}">
                <a16:creationId xmlns:a16="http://schemas.microsoft.com/office/drawing/2014/main" id="{22849C27-B0B6-AA5A-B195-817413DB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48" y="5466315"/>
            <a:ext cx="1506936" cy="112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로고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26C17094-B11C-2197-AAFA-AED062A65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32" y="5575481"/>
            <a:ext cx="1049692" cy="986348"/>
          </a:xfrm>
          <a:prstGeom prst="rect">
            <a:avLst/>
          </a:prstGeom>
        </p:spPr>
      </p:pic>
      <p:pic>
        <p:nvPicPr>
          <p:cNvPr id="32" name="그림 31" descr="고양이, 만화 영화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ECD3ABCF-46D3-B877-FF2A-0830C6E191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17" y="4457551"/>
            <a:ext cx="1123770" cy="113442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843319-0CE7-E3B3-7B91-1DE31B87EC4F}"/>
              </a:ext>
            </a:extLst>
          </p:cNvPr>
          <p:cNvSpPr/>
          <p:nvPr/>
        </p:nvSpPr>
        <p:spPr>
          <a:xfrm>
            <a:off x="6848051" y="282842"/>
            <a:ext cx="4052531" cy="255552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 descr="디자인이(가) 표시된 사진">
            <a:extLst>
              <a:ext uri="{FF2B5EF4-FFF2-40B4-BE49-F238E27FC236}">
                <a16:creationId xmlns:a16="http://schemas.microsoft.com/office/drawing/2014/main" id="{4C4DCE3D-4747-3377-C99B-B269D3A2E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439" y="583165"/>
            <a:ext cx="3442297" cy="1683380"/>
          </a:xfrm>
          <a:prstGeom prst="rect">
            <a:avLst/>
          </a:prstGeom>
        </p:spPr>
      </p:pic>
      <p:pic>
        <p:nvPicPr>
          <p:cNvPr id="38" name="그림 37" descr="디자인이(가) 표시된 사진&#10;&#10;자동 생성된 설명">
            <a:extLst>
              <a:ext uri="{FF2B5EF4-FFF2-40B4-BE49-F238E27FC236}">
                <a16:creationId xmlns:a16="http://schemas.microsoft.com/office/drawing/2014/main" id="{0321C101-D722-E488-BF4C-69BA13F77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03" y="4390414"/>
            <a:ext cx="1123770" cy="8857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157A140-0CC1-88DA-EEC2-83346DA2053C}"/>
              </a:ext>
            </a:extLst>
          </p:cNvPr>
          <p:cNvSpPr txBox="1"/>
          <p:nvPr/>
        </p:nvSpPr>
        <p:spPr>
          <a:xfrm>
            <a:off x="9294448" y="4987532"/>
            <a:ext cx="187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Spring </a:t>
            </a:r>
          </a:p>
          <a:p>
            <a:pPr algn="ctr"/>
            <a:r>
              <a:rPr lang="en-US" altLang="ko-KR" dirty="0"/>
              <a:t>data </a:t>
            </a:r>
            <a:r>
              <a:rPr lang="en-US" altLang="ko-KR" dirty="0" err="1"/>
              <a:t>jpa</a:t>
            </a:r>
            <a:endParaRPr lang="en-US" altLang="ko-KR" dirty="0"/>
          </a:p>
        </p:txBody>
      </p:sp>
      <p:pic>
        <p:nvPicPr>
          <p:cNvPr id="41" name="그림 40" descr="그래픽, 클립아트, 디자인이(가) 표시된 사진&#10;&#10;자동 생성된 설명">
            <a:extLst>
              <a:ext uri="{FF2B5EF4-FFF2-40B4-BE49-F238E27FC236}">
                <a16:creationId xmlns:a16="http://schemas.microsoft.com/office/drawing/2014/main" id="{94FC1E99-D25E-FE70-7C51-9A808913E7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48" y="5591973"/>
            <a:ext cx="1697998" cy="9508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0610EB-521F-B346-71A1-2E6540C15FF4}"/>
              </a:ext>
            </a:extLst>
          </p:cNvPr>
          <p:cNvSpPr txBox="1"/>
          <p:nvPr/>
        </p:nvSpPr>
        <p:spPr>
          <a:xfrm>
            <a:off x="9849702" y="4110730"/>
            <a:ext cx="118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server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A921C7-A421-BBC3-BF8F-939B4A1E0972}"/>
              </a:ext>
            </a:extLst>
          </p:cNvPr>
          <p:cNvSpPr txBox="1"/>
          <p:nvPr/>
        </p:nvSpPr>
        <p:spPr>
          <a:xfrm>
            <a:off x="7048364" y="6251992"/>
            <a:ext cx="142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Querydsl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C88525-4FC9-03F3-282B-7C39B2CC14D5}"/>
              </a:ext>
            </a:extLst>
          </p:cNvPr>
          <p:cNvSpPr txBox="1"/>
          <p:nvPr/>
        </p:nvSpPr>
        <p:spPr>
          <a:xfrm>
            <a:off x="3010967" y="4129260"/>
            <a:ext cx="179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front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311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738BBBAD-240D-BEB4-7808-9DBF205D8B7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26AAC9-EC20-513C-6293-0DC649686D35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ABDC89-EECD-C3E7-BBAB-05EE05AD401A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4D68D2-871A-27A6-CE93-A82EB9B27D2A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흐름도</a:t>
            </a:r>
          </a:p>
        </p:txBody>
      </p:sp>
      <p:pic>
        <p:nvPicPr>
          <p:cNvPr id="7" name="그림 6" descr="텍스트, 도표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B0EDBA03-FE55-3FF0-42BD-2AFF8486CC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" y="87550"/>
            <a:ext cx="12123906" cy="66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31BB45C1-A483-2B4B-AACB-9A5FE81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426"/>
            <a:ext cx="12107628" cy="5286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5DA7F5-EE8F-D956-AD3A-79DDD902FF4D}"/>
              </a:ext>
            </a:extLst>
          </p:cNvPr>
          <p:cNvSpPr txBox="1"/>
          <p:nvPr/>
        </p:nvSpPr>
        <p:spPr>
          <a:xfrm>
            <a:off x="857990" y="2085147"/>
            <a:ext cx="19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/>
              <a:t>회원번호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8801-18C6-36A9-3EF0-34A76B41186D}"/>
              </a:ext>
            </a:extLst>
          </p:cNvPr>
          <p:cNvSpPr txBox="1"/>
          <p:nvPr/>
        </p:nvSpPr>
        <p:spPr>
          <a:xfrm>
            <a:off x="953309" y="2790175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4392C-8047-BFBB-FBF7-E33E12E5BE2F}"/>
              </a:ext>
            </a:extLst>
          </p:cNvPr>
          <p:cNvSpPr txBox="1"/>
          <p:nvPr/>
        </p:nvSpPr>
        <p:spPr>
          <a:xfrm>
            <a:off x="857990" y="3310537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E1C10-F13D-5FAA-7B4F-EA9CAB755928}"/>
              </a:ext>
            </a:extLst>
          </p:cNvPr>
          <p:cNvSpPr txBox="1"/>
          <p:nvPr/>
        </p:nvSpPr>
        <p:spPr>
          <a:xfrm>
            <a:off x="953309" y="3981929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51323C-C547-49F5-BDE3-005679DA62AE}"/>
              </a:ext>
            </a:extLst>
          </p:cNvPr>
          <p:cNvSpPr txBox="1"/>
          <p:nvPr/>
        </p:nvSpPr>
        <p:spPr>
          <a:xfrm>
            <a:off x="762672" y="5228003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/>
              <a:t>권한번호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EC602-1561-CDB1-FB1B-FBFDB8C20926}"/>
              </a:ext>
            </a:extLst>
          </p:cNvPr>
          <p:cNvSpPr txBox="1"/>
          <p:nvPr/>
        </p:nvSpPr>
        <p:spPr>
          <a:xfrm>
            <a:off x="762672" y="6084061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권한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90E32-F72C-F3FD-D13E-DF0CDFABDC15}"/>
              </a:ext>
            </a:extLst>
          </p:cNvPr>
          <p:cNvSpPr txBox="1"/>
          <p:nvPr/>
        </p:nvSpPr>
        <p:spPr>
          <a:xfrm>
            <a:off x="4075889" y="2269813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댓글번호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590D2-AA9F-27BB-7C92-851EFF5424CD}"/>
              </a:ext>
            </a:extLst>
          </p:cNvPr>
          <p:cNvSpPr txBox="1"/>
          <p:nvPr/>
        </p:nvSpPr>
        <p:spPr>
          <a:xfrm>
            <a:off x="5518143" y="2269813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C071B-44E4-285F-863B-320E58F96943}"/>
              </a:ext>
            </a:extLst>
          </p:cNvPr>
          <p:cNvSpPr txBox="1"/>
          <p:nvPr/>
        </p:nvSpPr>
        <p:spPr>
          <a:xfrm>
            <a:off x="7198468" y="2269813"/>
            <a:ext cx="8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C3A2B7-A156-4B69-663D-A7FD9E842258}"/>
              </a:ext>
            </a:extLst>
          </p:cNvPr>
          <p:cNvSpPr txBox="1"/>
          <p:nvPr/>
        </p:nvSpPr>
        <p:spPr>
          <a:xfrm>
            <a:off x="8881353" y="2214715"/>
            <a:ext cx="8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깊이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60645-0440-2B39-399E-88EAB47D5598}"/>
              </a:ext>
            </a:extLst>
          </p:cNvPr>
          <p:cNvSpPr txBox="1"/>
          <p:nvPr/>
        </p:nvSpPr>
        <p:spPr>
          <a:xfrm>
            <a:off x="10190814" y="2399381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게임번호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228D8-C577-9C52-CBB3-5F25AA13FCC6}"/>
              </a:ext>
            </a:extLst>
          </p:cNvPr>
          <p:cNvSpPr txBox="1"/>
          <p:nvPr/>
        </p:nvSpPr>
        <p:spPr>
          <a:xfrm>
            <a:off x="9948827" y="3722770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이름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AD86A8-198C-31BF-5F65-02C76228FD0A}"/>
              </a:ext>
            </a:extLst>
          </p:cNvPr>
          <p:cNvSpPr txBox="1"/>
          <p:nvPr/>
        </p:nvSpPr>
        <p:spPr>
          <a:xfrm>
            <a:off x="5865779" y="5043337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랭킹번호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52C66-E2C2-E3F3-5050-001E14CA2949}"/>
              </a:ext>
            </a:extLst>
          </p:cNvPr>
          <p:cNvSpPr txBox="1"/>
          <p:nvPr/>
        </p:nvSpPr>
        <p:spPr>
          <a:xfrm>
            <a:off x="7889132" y="5043337"/>
            <a:ext cx="8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점수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CECD011-7688-B05C-356B-373B54447EF5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96862F-2252-FED7-4DBB-EC4649C6250A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840BA7CC-7613-0552-ECE6-DEC7FCAE10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DDF59E-0BBA-7002-41D4-7CC4479A262A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91601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로그인 </a:t>
            </a:r>
            <a:endParaRPr lang="en-US" altLang="ko-KR" sz="4000" dirty="0"/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BB00818-D0B7-15ED-73D9-9BF75522D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11" y="1168759"/>
            <a:ext cx="9381777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5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회원가입</a:t>
            </a:r>
            <a:endParaRPr lang="en-US" altLang="ko-KR" sz="4000" dirty="0"/>
          </a:p>
        </p:txBody>
      </p:sp>
      <p:pic>
        <p:nvPicPr>
          <p:cNvPr id="3" name="그림 2" descr="텍스트, 영수증, 스크린샷, 라인이(가) 표시된 사진&#10;&#10;자동 생성된 설명">
            <a:extLst>
              <a:ext uri="{FF2B5EF4-FFF2-40B4-BE49-F238E27FC236}">
                <a16:creationId xmlns:a16="http://schemas.microsoft.com/office/drawing/2014/main" id="{79688F0D-E2A6-FA81-9EE9-A7E346355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1830744"/>
            <a:ext cx="11414760" cy="40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2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140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경훈 이</dc:creator>
  <cp:lastModifiedBy>경훈 이</cp:lastModifiedBy>
  <cp:revision>3</cp:revision>
  <dcterms:created xsi:type="dcterms:W3CDTF">2024-07-16T08:40:02Z</dcterms:created>
  <dcterms:modified xsi:type="dcterms:W3CDTF">2024-07-17T06:11:18Z</dcterms:modified>
</cp:coreProperties>
</file>