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F9C03-D1C4-133A-3E3F-4AD4F5E3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C481F-C875-753D-2566-9ED72EC0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A05DB-C6B3-3595-5B1D-36E90D24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B83E3-2E70-0517-DFA1-F1B76084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0964-E450-4E38-EA5B-85D6246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7D69-5399-1925-A04F-C4536D71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0FED8F-1336-969B-5FEE-D64EBC42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BD344-8529-A1EF-92CD-AF7A90CE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DC34E-E799-7CB6-C1F4-1D02453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D23B7-1E6E-B41C-14F5-3D141811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AACDA-D7E2-46EA-0979-418D9260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A382F-E3C8-BFFD-B91E-0E0D7343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BA2C5-2CFE-F3A1-A8F5-B584B8AB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D45B-DED1-8393-FBE1-8D62643A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61FF4-DDD3-2FC2-8906-714CF446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97FC5-4DC5-7CBB-D725-A922B151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0CA42-C1EE-FDF6-6D89-A2E2A315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5781A-122F-8AAC-9F1F-D70DB9A0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C3877-C9E9-5FE0-F034-E180A14B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A4EED-56F1-EE1F-71C7-C2631571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032E-52C5-4A11-1ED1-E8B52767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37F03-CBEE-4BC1-C4CB-C97BE871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2F78-A8A3-B394-ED9B-6B4BB2DD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39F4D-8D7E-8888-23B0-C04CF030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275F5-4447-7583-3F79-4FE308C3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9D9CB-E473-11EF-BDD6-5F834541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098B2-FB77-4018-8383-E764D37F0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B8741-0324-ACDB-A787-1CF843EC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142EE-F837-A1AC-10A2-E1C07A14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C532B-29D7-3D13-E34E-CDB5902A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89D05-CD5F-4C99-FE75-C66EC07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2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A6CD1-A988-328A-3494-08BC7EBC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C7F0F-AA76-063C-B3CA-1679477A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72294-12C6-A9D1-964B-6F0B8E3F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02790-23B7-5FF7-9964-1BBC0EA17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F024F-5118-2D08-33E7-B3E96D43C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F2007-6880-094B-7CD3-0B7E4F75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A9856-AFB9-4ECC-7335-E050E1B7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BD87EB-0C6F-3B90-BE11-02CDC35F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0A72E-5CD7-0451-A237-463185F8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C2DA6-731A-BB5B-2689-ECC33FA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07C0A2-FF29-3064-7037-A518D55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03F909-6CC8-4A33-9160-64D620E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DFB20-4FAE-8103-23D2-E487FC3D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D2A69-D923-E0EA-448B-B763093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41164-D750-1AB3-8994-4A69DB2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CD8CA-0278-57CA-45E0-83603415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B7C97-39C9-7D61-CCA8-E6630F0B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695C5-BC88-F14B-A534-E107D65C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F4E03-B7CD-8FA0-5A4F-A1C9787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32B1C-4F5E-D6FF-8725-14A3FE44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DF82B-40D0-722A-112F-1419F7EA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C489-1CC7-0E42-D133-669D6A19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3AFB8-36C0-7CF8-8993-C1EA0321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D56D2-F995-0706-9D7A-CBA9F0BF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6A76E-DD7F-BA22-1B1F-06459976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2AB70-A6C5-67F9-58B4-0D33E3D6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2169-3076-B607-BB4C-B0080ECA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2DA5B3-275F-7DB1-FF7F-C032B0E2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A23D6-87A3-7FE1-74F0-71A4376A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FE590-5F51-DCB0-8087-CBBFE405D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8A69B-F33B-4D7F-991F-A7A935CC325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01538-35E2-A197-1FA2-E04E0D799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9C0AC-3F4E-9DC2-F532-59573F6BD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253C7-1AA7-453D-B10F-935C3ABE6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5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08C2D9-2F2F-1F90-6E28-3735A505A6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3E4BF3-5D36-24D2-DB2E-A9D263F70916}"/>
              </a:ext>
            </a:extLst>
          </p:cNvPr>
          <p:cNvSpPr/>
          <p:nvPr/>
        </p:nvSpPr>
        <p:spPr>
          <a:xfrm>
            <a:off x="0" y="-77901"/>
            <a:ext cx="12402765" cy="53502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04A1-30FD-50DD-51D7-E9ECE27F1122}"/>
              </a:ext>
            </a:extLst>
          </p:cNvPr>
          <p:cNvSpPr txBox="1"/>
          <p:nvPr/>
        </p:nvSpPr>
        <p:spPr>
          <a:xfrm>
            <a:off x="2589179" y="68094"/>
            <a:ext cx="701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K-Digital Training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07B21-58E3-EE75-B8A2-653C927B50F9}"/>
              </a:ext>
            </a:extLst>
          </p:cNvPr>
          <p:cNvSpPr txBox="1"/>
          <p:nvPr/>
        </p:nvSpPr>
        <p:spPr>
          <a:xfrm>
            <a:off x="3900793" y="2134029"/>
            <a:ext cx="4659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한국정보교육원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6000" dirty="0" err="1"/>
              <a:t>틱택토</a:t>
            </a:r>
            <a:r>
              <a:rPr lang="ko-KR" altLang="en-US" sz="6000" dirty="0"/>
              <a:t> 게임</a:t>
            </a:r>
            <a:endParaRPr lang="en-US" altLang="ko-KR" sz="6000" dirty="0"/>
          </a:p>
          <a:p>
            <a:endParaRPr lang="ko-KR" altLang="en-US" dirty="0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95B012B4-5EAD-74D2-0C04-3C733F05672B}"/>
              </a:ext>
            </a:extLst>
          </p:cNvPr>
          <p:cNvSpPr/>
          <p:nvPr/>
        </p:nvSpPr>
        <p:spPr>
          <a:xfrm rot="10800000" flipH="1">
            <a:off x="7909398" y="4621836"/>
            <a:ext cx="1945533" cy="661480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C766A-DCCE-74D7-4AFA-B61589DB92F0}"/>
              </a:ext>
            </a:extLst>
          </p:cNvPr>
          <p:cNvSpPr txBox="1"/>
          <p:nvPr/>
        </p:nvSpPr>
        <p:spPr>
          <a:xfrm>
            <a:off x="8221493" y="4719272"/>
            <a:ext cx="13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Team 5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4FD72-A1BA-3B37-A507-EBC63663D30E}"/>
              </a:ext>
            </a:extLst>
          </p:cNvPr>
          <p:cNvSpPr txBox="1"/>
          <p:nvPr/>
        </p:nvSpPr>
        <p:spPr>
          <a:xfrm>
            <a:off x="7720115" y="4403681"/>
            <a:ext cx="426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웹위버스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이경훈</a:t>
            </a:r>
            <a:r>
              <a:rPr lang="en-US" altLang="ko-KR" dirty="0"/>
              <a:t>, </a:t>
            </a:r>
            <a:r>
              <a:rPr lang="ko-KR" altLang="en-US" dirty="0" err="1"/>
              <a:t>이성남</a:t>
            </a:r>
            <a:r>
              <a:rPr lang="en-US" altLang="ko-KR" dirty="0"/>
              <a:t>, </a:t>
            </a:r>
            <a:r>
              <a:rPr lang="ko-KR" altLang="en-US" dirty="0"/>
              <a:t>장세진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66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개발 계획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68F5D-0F1F-CCCF-F3EF-B6FAC6B0B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89" y="1408353"/>
            <a:ext cx="11092587" cy="51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8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71812E-610D-EFF8-4D19-33D2386091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0"/>
            <a:ext cx="1218946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E48D-D4FF-A1E7-55A8-C5977AC3AE43}"/>
              </a:ext>
            </a:extLst>
          </p:cNvPr>
          <p:cNvSpPr txBox="1"/>
          <p:nvPr/>
        </p:nvSpPr>
        <p:spPr>
          <a:xfrm>
            <a:off x="4138572" y="1422400"/>
            <a:ext cx="391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latin typeface="+mj-lt"/>
              </a:rPr>
              <a:t>Q &amp; A</a:t>
            </a:r>
            <a:endParaRPr lang="ko-KR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9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707C44-8D9D-030B-41B1-0681314988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92FAA-E79E-A1FF-EF20-68BB384BFADF}"/>
              </a:ext>
            </a:extLst>
          </p:cNvPr>
          <p:cNvSpPr txBox="1"/>
          <p:nvPr/>
        </p:nvSpPr>
        <p:spPr>
          <a:xfrm>
            <a:off x="700391" y="671209"/>
            <a:ext cx="405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E4827-18C1-7C73-459D-EA9ED6F439EE}"/>
              </a:ext>
            </a:extLst>
          </p:cNvPr>
          <p:cNvSpPr txBox="1"/>
          <p:nvPr/>
        </p:nvSpPr>
        <p:spPr>
          <a:xfrm>
            <a:off x="6741268" y="2728608"/>
            <a:ext cx="6974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sz="2000" b="1" dirty="0"/>
              <a:t>주제 선정 동기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sz="2000" b="1" dirty="0"/>
              <a:t>팀원 역할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sz="2000" b="1" dirty="0"/>
              <a:t>사용 기술 및 도구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sz="2000" b="1" dirty="0"/>
              <a:t>화면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05</a:t>
            </a:r>
            <a:r>
              <a:rPr lang="en-US" altLang="ko-KR" b="1" dirty="0"/>
              <a:t> </a:t>
            </a:r>
            <a:r>
              <a:rPr lang="ko-KR" altLang="en-US" sz="2000" b="1" dirty="0"/>
              <a:t>개발 계획</a:t>
            </a:r>
            <a:endParaRPr lang="en-US" altLang="ko-KR" sz="20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593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6FAE77-2F84-9FC3-7C0B-30EAE77E67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7B29FA-3FAB-AE6F-0F87-748CCF899C5B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868F8-840C-74E8-ECAE-F460D8B46FAB}"/>
              </a:ext>
            </a:extLst>
          </p:cNvPr>
          <p:cNvSpPr txBox="1"/>
          <p:nvPr/>
        </p:nvSpPr>
        <p:spPr>
          <a:xfrm>
            <a:off x="869915" y="1591529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주제 선정 이유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7B26C7-DE09-49F8-1CF0-A990F211A560}"/>
              </a:ext>
            </a:extLst>
          </p:cNvPr>
          <p:cNvSpPr/>
          <p:nvPr/>
        </p:nvSpPr>
        <p:spPr>
          <a:xfrm>
            <a:off x="6463065" y="685800"/>
            <a:ext cx="4965405" cy="54864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099FB-CC3D-8AD0-39A3-0BEC8E948794}"/>
              </a:ext>
            </a:extLst>
          </p:cNvPr>
          <p:cNvSpPr txBox="1"/>
          <p:nvPr/>
        </p:nvSpPr>
        <p:spPr>
          <a:xfrm>
            <a:off x="7001323" y="2145527"/>
            <a:ext cx="45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이벤트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리스너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적용에 적합한 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FCEB2-DD36-1D9F-DAEE-29301267A2D7}"/>
              </a:ext>
            </a:extLst>
          </p:cNvPr>
          <p:cNvSpPr txBox="1"/>
          <p:nvPr/>
        </p:nvSpPr>
        <p:spPr>
          <a:xfrm>
            <a:off x="7001323" y="2829817"/>
            <a:ext cx="354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전체적인 웹개발의 흐름을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09311-DA52-B5BB-0D4F-51EACCA88740}"/>
              </a:ext>
            </a:extLst>
          </p:cNvPr>
          <p:cNvSpPr txBox="1"/>
          <p:nvPr/>
        </p:nvSpPr>
        <p:spPr>
          <a:xfrm>
            <a:off x="7001323" y="3605254"/>
            <a:ext cx="33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반응형 웹페이지 제작의 숙련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AAB89-147E-9DEE-247C-E2F7947FAF50}"/>
              </a:ext>
            </a:extLst>
          </p:cNvPr>
          <p:cNvSpPr txBox="1"/>
          <p:nvPr/>
        </p:nvSpPr>
        <p:spPr>
          <a:xfrm>
            <a:off x="7001323" y="4380691"/>
            <a:ext cx="34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처리 방법 적용</a:t>
            </a:r>
          </a:p>
        </p:txBody>
      </p:sp>
    </p:spTree>
    <p:extLst>
      <p:ext uri="{BB962C8B-B14F-4D97-AF65-F5344CB8AC3E}">
        <p14:creationId xmlns:p14="http://schemas.microsoft.com/office/powerpoint/2010/main" val="41397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팀원 역할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6D885-F414-6311-42EB-BDD70D08C88A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67255-B2BC-10C7-4043-86D82109F31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4827C3-D9BB-E1A6-2BEC-E8737E4717D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35B4C3-FF0D-1D25-F5BD-F763EDB25616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C27390-6D96-9C17-0F12-289ECDA1F5D3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24412-4D31-1E47-FC5E-23B4A94F2A09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E22ED-625B-0F9C-B3D9-4D4B8B873F6D}"/>
              </a:ext>
            </a:extLst>
          </p:cNvPr>
          <p:cNvSpPr txBox="1"/>
          <p:nvPr/>
        </p:nvSpPr>
        <p:spPr>
          <a:xfrm>
            <a:off x="1405428" y="23852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이경훈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D461A-14A8-6B44-7062-C2A0B6D5E8B7}"/>
              </a:ext>
            </a:extLst>
          </p:cNvPr>
          <p:cNvSpPr txBox="1"/>
          <p:nvPr/>
        </p:nvSpPr>
        <p:spPr>
          <a:xfrm>
            <a:off x="1405428" y="37047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이성남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6E06A-32FD-6F48-5CE6-6CBFA2959F63}"/>
              </a:ext>
            </a:extLst>
          </p:cNvPr>
          <p:cNvSpPr txBox="1"/>
          <p:nvPr/>
        </p:nvSpPr>
        <p:spPr>
          <a:xfrm>
            <a:off x="1436545" y="5024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장세진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4A7009-BD3C-3329-5FD2-16337D4E02B7}"/>
              </a:ext>
            </a:extLst>
          </p:cNvPr>
          <p:cNvSpPr txBox="1"/>
          <p:nvPr/>
        </p:nvSpPr>
        <p:spPr>
          <a:xfrm>
            <a:off x="2919700" y="2315756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회원가입과 관련된 페이지 작성 및 기능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1F35A-FAFF-67A4-54A2-7B8E3D82E241}"/>
              </a:ext>
            </a:extLst>
          </p:cNvPr>
          <p:cNvSpPr txBox="1"/>
          <p:nvPr/>
        </p:nvSpPr>
        <p:spPr>
          <a:xfrm>
            <a:off x="2919699" y="3651122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틱택토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관련 화면 페이지 작성 및 기능 구현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AC544-69C9-0B92-2C96-761ABE83A4F9}"/>
              </a:ext>
            </a:extLst>
          </p:cNvPr>
          <p:cNvSpPr txBox="1"/>
          <p:nvPr/>
        </p:nvSpPr>
        <p:spPr>
          <a:xfrm>
            <a:off x="2875842" y="4970623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게임 화면 페이지 작성 및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7486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사용 기술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60E81-12F0-D4ED-C725-21C0039398E3}"/>
              </a:ext>
            </a:extLst>
          </p:cNvPr>
          <p:cNvSpPr/>
          <p:nvPr/>
        </p:nvSpPr>
        <p:spPr>
          <a:xfrm>
            <a:off x="692073" y="1480704"/>
            <a:ext cx="10682526" cy="4963385"/>
          </a:xfrm>
          <a:prstGeom prst="rect">
            <a:avLst/>
          </a:prstGeom>
          <a:solidFill>
            <a:schemeClr val="bg1"/>
          </a:solidFill>
          <a:ln w="2381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텍스트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AA782358-1CC1-ADFD-16F3-4F2D9BC9F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08" y="4420004"/>
            <a:ext cx="3296325" cy="1011972"/>
          </a:xfrm>
          <a:prstGeom prst="rect">
            <a:avLst/>
          </a:prstGeom>
        </p:spPr>
      </p:pic>
      <p:pic>
        <p:nvPicPr>
          <p:cNvPr id="25" name="그림 24" descr="일렉트릭 블루, 상징, 직사각형, 블루이(가) 표시된 사진&#10;&#10;자동 생성된 설명">
            <a:extLst>
              <a:ext uri="{FF2B5EF4-FFF2-40B4-BE49-F238E27FC236}">
                <a16:creationId xmlns:a16="http://schemas.microsoft.com/office/drawing/2014/main" id="{64759E2F-5035-1DE4-3380-DF32D297A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92" y="2445948"/>
            <a:ext cx="756476" cy="756476"/>
          </a:xfrm>
          <a:prstGeom prst="rect">
            <a:avLst/>
          </a:prstGeom>
        </p:spPr>
      </p:pic>
      <p:pic>
        <p:nvPicPr>
          <p:cNvPr id="29" name="그림 28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BE43A75-C108-5ECB-B108-8DB689F05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06" y="4232473"/>
            <a:ext cx="1477794" cy="1388617"/>
          </a:xfrm>
          <a:prstGeom prst="rect">
            <a:avLst/>
          </a:prstGeom>
        </p:spPr>
      </p:pic>
      <p:pic>
        <p:nvPicPr>
          <p:cNvPr id="1028" name="Picture 4" descr="Bootstrap New Logo PNG vector in SVG, PDF, AI, CDR format">
            <a:extLst>
              <a:ext uri="{FF2B5EF4-FFF2-40B4-BE49-F238E27FC236}">
                <a16:creationId xmlns:a16="http://schemas.microsoft.com/office/drawing/2014/main" id="{0C716449-CA51-B984-D60A-F8201855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36" y="4092522"/>
            <a:ext cx="2225445" cy="16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392B23-D040-51F0-989B-4BF1C4B4E50B}"/>
              </a:ext>
            </a:extLst>
          </p:cNvPr>
          <p:cNvSpPr txBox="1"/>
          <p:nvPr/>
        </p:nvSpPr>
        <p:spPr>
          <a:xfrm>
            <a:off x="1217308" y="1692154"/>
            <a:ext cx="2772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Tool</a:t>
            </a:r>
          </a:p>
          <a:p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F0F89-A82C-6600-E6EC-E8AF04963204}"/>
              </a:ext>
            </a:extLst>
          </p:cNvPr>
          <p:cNvSpPr txBox="1"/>
          <p:nvPr/>
        </p:nvSpPr>
        <p:spPr>
          <a:xfrm>
            <a:off x="1223792" y="3536354"/>
            <a:ext cx="20122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Skill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9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9823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1AC81-305D-F0C5-535B-6E1C06E44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030" y="1186291"/>
            <a:ext cx="9487502" cy="53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9823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A3D6A-2C34-4237-7EFA-84BA05A32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40" y="1377575"/>
            <a:ext cx="10117281" cy="47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9823"/>
            <a:ext cx="419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전체 게임 화면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AC9B1-2795-09E7-A4D9-A6D0F90B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832" y="1233487"/>
            <a:ext cx="10111351" cy="53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E364BD-A76A-863B-70EB-269541F81A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D02F59-4FDD-52BF-FF7F-2D3EF02BCE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E1C476-5E09-A062-A7FC-4BF956DC3E3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549F5E-32FF-F7C3-4EBC-452ADC3ABFA8}"/>
              </a:ext>
            </a:extLst>
          </p:cNvPr>
          <p:cNvSpPr txBox="1"/>
          <p:nvPr/>
        </p:nvSpPr>
        <p:spPr>
          <a:xfrm>
            <a:off x="1741251" y="439823"/>
            <a:ext cx="4192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틱택토</a:t>
            </a:r>
            <a:r>
              <a:rPr lang="ko-KR" altLang="en-US" sz="4000" dirty="0"/>
              <a:t> 게임화면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3B42D-2674-0C06-8F01-78E58263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51" y="1147709"/>
            <a:ext cx="9235863" cy="58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9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108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경훈 이</dc:creator>
  <cp:lastModifiedBy>경훈 이</cp:lastModifiedBy>
  <cp:revision>2</cp:revision>
  <dcterms:created xsi:type="dcterms:W3CDTF">2024-07-12T01:18:37Z</dcterms:created>
  <dcterms:modified xsi:type="dcterms:W3CDTF">2024-07-12T02:15:34Z</dcterms:modified>
</cp:coreProperties>
</file>