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9"/>
    <p:restoredTop sz="91907"/>
  </p:normalViewPr>
  <p:slideViewPr>
    <p:cSldViewPr snapToGrid="0" snapToObjects="1">
      <p:cViewPr varScale="1">
        <p:scale>
          <a:sx n="98" d="100"/>
          <a:sy n="98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8A3CF-70B8-C24C-B397-D957D5E682A0}" type="datetimeFigureOut">
              <a:rPr kumimoji="1" lang="zh-CN" altLang="en-US" smtClean="0"/>
              <a:t>16/10/29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4E6F-CA24-D245-9C35-59EDD2805C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195" y="156755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如果已链接，提示先断开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183348" y="156755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判断</a:t>
            </a:r>
            <a:r>
              <a:rPr kumimoji="1" lang="en-US" altLang="zh-CN" sz="1400" dirty="0" err="1" smtClean="0"/>
              <a:t>wifi</a:t>
            </a:r>
            <a:r>
              <a:rPr kumimoji="1" lang="zh-CN" altLang="en-US" sz="1400" dirty="0" smtClean="0"/>
              <a:t>名字是否符合要求</a:t>
            </a:r>
            <a:endParaRPr kumimoji="1" lang="zh-CN" altLang="en-US" sz="1400" dirty="0"/>
          </a:p>
        </p:txBody>
      </p:sp>
      <p:cxnSp>
        <p:nvCxnSpPr>
          <p:cNvPr id="8" name="直线箭头连接符 7"/>
          <p:cNvCxnSpPr>
            <a:stCxn id="4" idx="3"/>
            <a:endCxn id="6" idx="1"/>
          </p:cNvCxnSpPr>
          <p:nvPr/>
        </p:nvCxnSpPr>
        <p:spPr>
          <a:xfrm>
            <a:off x="1737360" y="574766"/>
            <a:ext cx="445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80560" y="156755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RJONE_LibSearchData</a:t>
            </a:r>
            <a:r>
              <a:rPr lang="zh-CN" altLang="en-US" sz="1400" dirty="0" smtClean="0"/>
              <a:t>搜索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超时，个数，</a:t>
            </a:r>
            <a:r>
              <a:rPr lang="en-US" altLang="zh-CN" sz="1400" dirty="0" smtClean="0"/>
              <a:t>0)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</p:cNvCxnSpPr>
          <p:nvPr/>
        </p:nvCxnSpPr>
        <p:spPr>
          <a:xfrm>
            <a:off x="3672513" y="574766"/>
            <a:ext cx="80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83347" y="1632857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提示需要链接到符合要求的</a:t>
            </a:r>
            <a:r>
              <a:rPr kumimoji="1" lang="en-US" altLang="zh-CN" sz="1400" dirty="0" err="1" smtClean="0"/>
              <a:t>wifi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>
            <a:stCxn id="6" idx="2"/>
          </p:cNvCxnSpPr>
          <p:nvPr/>
        </p:nvCxnSpPr>
        <p:spPr>
          <a:xfrm flipH="1">
            <a:off x="2927930" y="992777"/>
            <a:ext cx="1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777772" y="146958"/>
            <a:ext cx="3110811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拿出设备的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port</a:t>
            </a:r>
            <a:r>
              <a:rPr kumimoji="1" lang="zh-CN" altLang="en-US" sz="1400" dirty="0" smtClean="0"/>
              <a:t>保存到字典，然后存储到数组，截取设别名称，启动定时器，</a:t>
            </a:r>
            <a:r>
              <a:rPr lang="en-US" altLang="zh-CN" sz="1400" dirty="0" err="1" smtClean="0"/>
              <a:t>CamObj</a:t>
            </a:r>
            <a:r>
              <a:rPr lang="zh-CN" altLang="en-US" sz="1400" dirty="0" smtClean="0"/>
              <a:t>链接对象开始链接</a:t>
            </a:r>
            <a:endParaRPr kumimoji="1" lang="zh-CN" altLang="en-US" sz="1400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5969725" y="555173"/>
            <a:ext cx="808047" cy="1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02229" y="5720444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扫一扫链接</a:t>
            </a:r>
          </a:p>
          <a:p>
            <a:pPr algn="ctr"/>
            <a:r>
              <a:rPr kumimoji="1" lang="zh-CN" altLang="en-US" sz="1400" dirty="0" smtClean="0"/>
              <a:t>二维码分享</a:t>
            </a:r>
            <a:endParaRPr kumimoji="1" lang="zh-CN" altLang="en-US" sz="1400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694182" y="6128659"/>
            <a:ext cx="808047" cy="1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17094" y="1612719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提示没有搜索到设备</a:t>
            </a:r>
            <a:endParaRPr kumimoji="1" lang="zh-CN" altLang="en-US" sz="1400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5161675" y="992777"/>
            <a:ext cx="1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36882" y="1089499"/>
            <a:ext cx="241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RJONE_GET_DEV_RECV_BROADCAST_RESP</a:t>
            </a:r>
            <a:r>
              <a:rPr lang="zh-CN" altLang="en-US" sz="1400" dirty="0" smtClean="0"/>
              <a:t>搜索到设备信息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0696630" y="137162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缓存和沙盒保存链接成功状态</a:t>
            </a:r>
            <a:r>
              <a:rPr lang="en-US" altLang="zh-CN" sz="1400" dirty="0"/>
              <a:t>RJSSID</a:t>
            </a:r>
            <a:endParaRPr kumimoji="1" lang="zh-CN" altLang="en-US" sz="1400" dirty="0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9888583" y="545377"/>
            <a:ext cx="808047" cy="1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113877" y="1632857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缓存保存失败链接状态</a:t>
            </a:r>
            <a:endParaRPr kumimoji="1" lang="zh-CN" altLang="en-US" sz="1400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8858460" y="992777"/>
            <a:ext cx="1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48194" y="2700745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如果已链接，提示先断开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2183347" y="2700745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判断</a:t>
            </a:r>
            <a:r>
              <a:rPr kumimoji="1" lang="en-US" altLang="zh-CN" sz="1400" dirty="0" err="1" smtClean="0"/>
              <a:t>wifi</a:t>
            </a:r>
            <a:r>
              <a:rPr kumimoji="1" lang="zh-CN" altLang="en-US" sz="1400" dirty="0" smtClean="0"/>
              <a:t>名字是否符合要求</a:t>
            </a:r>
            <a:endParaRPr kumimoji="1" lang="zh-CN" altLang="en-US" sz="1400" dirty="0"/>
          </a:p>
        </p:txBody>
      </p:sp>
      <p:cxnSp>
        <p:nvCxnSpPr>
          <p:cNvPr id="64" name="直线箭头连接符 63"/>
          <p:cNvCxnSpPr>
            <a:stCxn id="64" idx="3"/>
            <a:endCxn id="66" idx="1"/>
          </p:cNvCxnSpPr>
          <p:nvPr/>
        </p:nvCxnSpPr>
        <p:spPr>
          <a:xfrm>
            <a:off x="1737359" y="3118756"/>
            <a:ext cx="445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480559" y="2700745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RJONE_LibSearchData</a:t>
            </a:r>
            <a:r>
              <a:rPr lang="zh-CN" altLang="en-US" sz="1400" dirty="0" smtClean="0"/>
              <a:t>搜索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超时，个数，</a:t>
            </a:r>
            <a:r>
              <a:rPr lang="en-US" altLang="zh-CN" sz="1400" dirty="0" smtClean="0"/>
              <a:t>0)</a:t>
            </a:r>
            <a:endParaRPr kumimoji="1" lang="zh-CN" altLang="en-US" sz="1400" dirty="0"/>
          </a:p>
        </p:txBody>
      </p:sp>
      <p:cxnSp>
        <p:nvCxnSpPr>
          <p:cNvPr id="66" name="直线箭头连接符 65"/>
          <p:cNvCxnSpPr>
            <a:stCxn id="66" idx="3"/>
          </p:cNvCxnSpPr>
          <p:nvPr/>
        </p:nvCxnSpPr>
        <p:spPr>
          <a:xfrm>
            <a:off x="3672512" y="3118756"/>
            <a:ext cx="80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183346" y="4176847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提示应该直接链接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66" idx="2"/>
          </p:cNvCxnSpPr>
          <p:nvPr/>
        </p:nvCxnSpPr>
        <p:spPr>
          <a:xfrm flipH="1">
            <a:off x="2927929" y="3536767"/>
            <a:ext cx="1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777771" y="2690948"/>
            <a:ext cx="3110811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拿出设备的</a:t>
            </a:r>
            <a:r>
              <a:rPr kumimoji="1" lang="en-US" altLang="zh-CN" sz="1400" dirty="0" smtClean="0"/>
              <a:t>id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port</a:t>
            </a:r>
            <a:r>
              <a:rPr kumimoji="1" lang="zh-CN" altLang="en-US" sz="1400" dirty="0" smtClean="0"/>
              <a:t>保存到字典，然后存储到数组，截取设别名称，启动定时器，</a:t>
            </a:r>
            <a:r>
              <a:rPr lang="en-US" altLang="zh-CN" sz="1400" dirty="0" err="1" smtClean="0"/>
              <a:t>CamObj</a:t>
            </a:r>
            <a:r>
              <a:rPr lang="zh-CN" altLang="en-US" sz="1400" dirty="0" smtClean="0"/>
              <a:t>链接对象开始链接</a:t>
            </a:r>
            <a:endParaRPr kumimoji="1" lang="zh-CN" altLang="en-US" sz="1400" dirty="0"/>
          </a:p>
        </p:txBody>
      </p:sp>
      <p:cxnSp>
        <p:nvCxnSpPr>
          <p:cNvPr id="70" name="直线箭头连接符 69"/>
          <p:cNvCxnSpPr/>
          <p:nvPr/>
        </p:nvCxnSpPr>
        <p:spPr>
          <a:xfrm>
            <a:off x="5969724" y="3099163"/>
            <a:ext cx="808047" cy="1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417093" y="4156709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获取到沙盒里的</a:t>
            </a:r>
            <a:r>
              <a:rPr lang="en-US" altLang="zh-CN" sz="1400" dirty="0" smtClean="0"/>
              <a:t>RJSSID</a:t>
            </a:r>
            <a:r>
              <a:rPr lang="zh-CN" altLang="en-US" sz="1400" dirty="0" smtClean="0"/>
              <a:t>对应的信息进行链接</a:t>
            </a:r>
            <a:endParaRPr kumimoji="1" lang="zh-CN" altLang="en-US" sz="1400" dirty="0"/>
          </a:p>
        </p:txBody>
      </p:sp>
      <p:cxnSp>
        <p:nvCxnSpPr>
          <p:cNvPr id="72" name="直线箭头连接符 71"/>
          <p:cNvCxnSpPr/>
          <p:nvPr/>
        </p:nvCxnSpPr>
        <p:spPr>
          <a:xfrm flipH="1">
            <a:off x="5161674" y="3536767"/>
            <a:ext cx="1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036881" y="3633489"/>
            <a:ext cx="2417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RJONE_GET_DEV_RECV_BROADCAST_RESP</a:t>
            </a:r>
            <a:r>
              <a:rPr lang="zh-CN" altLang="en-US" sz="1400" dirty="0" smtClean="0"/>
              <a:t>搜索到设备信息</a:t>
            </a:r>
            <a:endParaRPr kumimoji="1"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10696629" y="2681152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缓存和沙盒保存链接成功状态</a:t>
            </a:r>
            <a:endParaRPr kumimoji="1" lang="zh-CN" altLang="en-US" sz="1400" dirty="0"/>
          </a:p>
        </p:txBody>
      </p:sp>
      <p:cxnSp>
        <p:nvCxnSpPr>
          <p:cNvPr id="75" name="直线箭头连接符 74"/>
          <p:cNvCxnSpPr/>
          <p:nvPr/>
        </p:nvCxnSpPr>
        <p:spPr>
          <a:xfrm>
            <a:off x="9888582" y="3089367"/>
            <a:ext cx="808047" cy="1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454436" y="4167050"/>
            <a:ext cx="1489165" cy="836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缓存保存失败链接状态</a:t>
            </a:r>
            <a:endParaRPr kumimoji="1" lang="zh-CN" altLang="en-US" sz="1400" dirty="0"/>
          </a:p>
        </p:txBody>
      </p:sp>
      <p:cxnSp>
        <p:nvCxnSpPr>
          <p:cNvPr id="77" name="直线箭头连接符 76"/>
          <p:cNvCxnSpPr/>
          <p:nvPr/>
        </p:nvCxnSpPr>
        <p:spPr>
          <a:xfrm flipH="1">
            <a:off x="9199017" y="3516629"/>
            <a:ext cx="1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361612" y="4167050"/>
            <a:ext cx="1240972" cy="82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缓存和沙盒保存链接成功状态</a:t>
            </a:r>
            <a:endParaRPr kumimoji="1" lang="zh-CN" altLang="en-US" sz="1400" dirty="0"/>
          </a:p>
        </p:txBody>
      </p:sp>
      <p:cxnSp>
        <p:nvCxnSpPr>
          <p:cNvPr id="79" name="直线箭头连接符 78"/>
          <p:cNvCxnSpPr/>
          <p:nvPr/>
        </p:nvCxnSpPr>
        <p:spPr>
          <a:xfrm flipV="1">
            <a:off x="5816664" y="4574719"/>
            <a:ext cx="544947" cy="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404027" y="5434149"/>
            <a:ext cx="1502231" cy="61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缓存保存失败链接状态</a:t>
            </a:r>
            <a:endParaRPr kumimoji="1" lang="zh-CN" altLang="en-US" sz="1400" dirty="0"/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5148610" y="5012869"/>
            <a:ext cx="1" cy="42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1703" y="313509"/>
            <a:ext cx="128016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直接链接</a:t>
            </a:r>
            <a:endParaRPr kumimoji="1" lang="zh-CN" altLang="en-US" sz="1400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91440" y="613954"/>
            <a:ext cx="470263" cy="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1703" y="6069875"/>
            <a:ext cx="1280160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91440" y="6357257"/>
            <a:ext cx="470263" cy="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71949" y="339634"/>
            <a:ext cx="157189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如果</a:t>
            </a:r>
            <a:r>
              <a:rPr kumimoji="1" lang="en-US" altLang="zh-CN" sz="1400" dirty="0" err="1" smtClean="0"/>
              <a:t>wifi</a:t>
            </a:r>
            <a:r>
              <a:rPr kumimoji="1" lang="zh-CN" altLang="en-US" sz="1400" dirty="0" smtClean="0"/>
              <a:t>符合名字，开定时器</a:t>
            </a:r>
            <a:endParaRPr kumimoji="1" lang="zh-CN" altLang="en-US" sz="1400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1733005" y="627017"/>
            <a:ext cx="470263" cy="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5252" y="352696"/>
            <a:ext cx="138466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startConnect</a:t>
            </a:r>
            <a:r>
              <a:rPr lang="zh-CN" altLang="en-US" sz="1400" dirty="0" smtClean="0"/>
              <a:t>链接</a:t>
            </a:r>
            <a:endParaRPr kumimoji="1" lang="zh-CN" altLang="en-US" sz="140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775166" y="640079"/>
            <a:ext cx="330086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1" idx="2"/>
          </p:cNvCxnSpPr>
          <p:nvPr/>
        </p:nvCxnSpPr>
        <p:spPr>
          <a:xfrm flipH="1">
            <a:off x="2952206" y="888274"/>
            <a:ext cx="5692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18657" y="1188720"/>
            <a:ext cx="12670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链接符合的</a:t>
            </a:r>
            <a:r>
              <a:rPr kumimoji="1" lang="en-US" altLang="zh-CN" sz="1400" dirty="0" err="1" smtClean="0"/>
              <a:t>wifi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5820001" y="365759"/>
            <a:ext cx="1384663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添加</a:t>
            </a:r>
            <a:r>
              <a:rPr lang="en-US" altLang="zh-CN" sz="1400" dirty="0" smtClean="0"/>
              <a:t>layer</a:t>
            </a:r>
            <a:r>
              <a:rPr lang="zh-CN" altLang="en-US" sz="1400" dirty="0" smtClean="0"/>
              <a:t>播放层，播放</a:t>
            </a:r>
            <a:r>
              <a:rPr lang="en-US" altLang="zh-CN" sz="1400" dirty="0" smtClean="0"/>
              <a:t>video</a:t>
            </a:r>
            <a:endParaRPr kumimoji="1" lang="zh-CN" altLang="en-US" sz="1400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5489915" y="653142"/>
            <a:ext cx="330086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4738801" y="940525"/>
            <a:ext cx="5692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05252" y="1240971"/>
            <a:ext cx="12670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链接失败</a:t>
            </a:r>
            <a:endParaRPr kumimoji="1" lang="zh-CN" altLang="en-US" sz="1400" dirty="0"/>
          </a:p>
        </p:txBody>
      </p:sp>
      <p:cxnSp>
        <p:nvCxnSpPr>
          <p:cNvPr id="31" name="直线箭头连接符 30"/>
          <p:cNvCxnSpPr/>
          <p:nvPr/>
        </p:nvCxnSpPr>
        <p:spPr>
          <a:xfrm flipH="1">
            <a:off x="2945675" y="5769429"/>
            <a:ext cx="5692" cy="3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312126" y="6069875"/>
            <a:ext cx="126709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206</Words>
  <Application>Microsoft Macintosh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2016-10-29T13:40:45Z</dcterms:created>
  <dcterms:modified xsi:type="dcterms:W3CDTF">2016-10-29T15:06:05Z</dcterms:modified>
</cp:coreProperties>
</file>