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6" r:id="rId21"/>
  </p:sldIdLst>
  <p:sldSz cx="9144000" cy="5143500" type="screen16x9"/>
  <p:notesSz cx="6858000" cy="9144000"/>
  <p:embeddedFontLst>
    <p:embeddedFont>
      <p:font typeface="Bebas Neue" panose="020B0604020202020204" charset="0"/>
      <p:regular r:id="rId23"/>
    </p:embeddedFont>
    <p:embeddedFont>
      <p:font typeface="Carme" panose="020B0604020202020204" charset="0"/>
      <p:regular r:id="rId24"/>
    </p:embeddedFont>
    <p:embeddedFont>
      <p:font typeface="Maven Pro" panose="020B0604020202020204" charset="0"/>
      <p:regular r:id="rId25"/>
      <p:bold r:id="rId26"/>
    </p:embeddedFont>
    <p:embeddedFont>
      <p:font typeface="Maven Pro Regular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BF3C9D-94AC-4961-B0F7-66D1BCBAF0D5}">
  <a:tblStyle styleId="{92BF3C9D-94AC-4961-B0F7-66D1BCBAF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00" d="100"/>
          <a:sy n="100" d="100"/>
        </p:scale>
        <p:origin x="211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190eedfe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190eedfe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9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190eedfe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190eedfe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45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38550"/>
            <a:ext cx="3639300" cy="27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72625"/>
            <a:ext cx="306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69399" y="538540"/>
            <a:ext cx="4992731" cy="406641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150833" y="661844"/>
            <a:ext cx="788230" cy="799262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8255326" y="1899409"/>
            <a:ext cx="591436" cy="599726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7003563" y="2785391"/>
            <a:ext cx="20" cy="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03563" y="2785391"/>
            <a:ext cx="20" cy="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6975565" y="3939219"/>
            <a:ext cx="56018" cy="57272"/>
          </a:xfrm>
          <a:custGeom>
            <a:avLst/>
            <a:gdLst/>
            <a:ahLst/>
            <a:cxnLst/>
            <a:rect l="l" t="t" r="r" b="b"/>
            <a:pathLst>
              <a:path w="2767" h="16340" extrusionOk="0">
                <a:moveTo>
                  <a:pt x="1383" y="1"/>
                </a:moveTo>
                <a:lnTo>
                  <a:pt x="1290" y="23"/>
                </a:lnTo>
                <a:lnTo>
                  <a:pt x="1200" y="67"/>
                </a:lnTo>
                <a:lnTo>
                  <a:pt x="1110" y="155"/>
                </a:lnTo>
                <a:lnTo>
                  <a:pt x="1021" y="266"/>
                </a:lnTo>
                <a:lnTo>
                  <a:pt x="935" y="443"/>
                </a:lnTo>
                <a:lnTo>
                  <a:pt x="852" y="620"/>
                </a:lnTo>
                <a:lnTo>
                  <a:pt x="766" y="841"/>
                </a:lnTo>
                <a:lnTo>
                  <a:pt x="684" y="1106"/>
                </a:lnTo>
                <a:lnTo>
                  <a:pt x="408" y="2388"/>
                </a:lnTo>
                <a:lnTo>
                  <a:pt x="344" y="2786"/>
                </a:lnTo>
                <a:lnTo>
                  <a:pt x="288" y="3184"/>
                </a:lnTo>
                <a:lnTo>
                  <a:pt x="236" y="3604"/>
                </a:lnTo>
                <a:lnTo>
                  <a:pt x="191" y="4047"/>
                </a:lnTo>
                <a:lnTo>
                  <a:pt x="146" y="4511"/>
                </a:lnTo>
                <a:lnTo>
                  <a:pt x="109" y="4997"/>
                </a:lnTo>
                <a:lnTo>
                  <a:pt x="79" y="5484"/>
                </a:lnTo>
                <a:lnTo>
                  <a:pt x="53" y="5992"/>
                </a:lnTo>
                <a:lnTo>
                  <a:pt x="0" y="8159"/>
                </a:lnTo>
                <a:lnTo>
                  <a:pt x="0" y="8579"/>
                </a:lnTo>
                <a:lnTo>
                  <a:pt x="4" y="8999"/>
                </a:lnTo>
                <a:lnTo>
                  <a:pt x="15" y="9397"/>
                </a:lnTo>
                <a:lnTo>
                  <a:pt x="26" y="9795"/>
                </a:lnTo>
                <a:lnTo>
                  <a:pt x="41" y="10193"/>
                </a:lnTo>
                <a:lnTo>
                  <a:pt x="64" y="10569"/>
                </a:lnTo>
                <a:lnTo>
                  <a:pt x="90" y="10945"/>
                </a:lnTo>
                <a:lnTo>
                  <a:pt x="120" y="11320"/>
                </a:lnTo>
                <a:lnTo>
                  <a:pt x="142" y="11696"/>
                </a:lnTo>
                <a:lnTo>
                  <a:pt x="168" y="12050"/>
                </a:lnTo>
                <a:lnTo>
                  <a:pt x="198" y="12404"/>
                </a:lnTo>
                <a:lnTo>
                  <a:pt x="236" y="12735"/>
                </a:lnTo>
                <a:lnTo>
                  <a:pt x="273" y="13045"/>
                </a:lnTo>
                <a:lnTo>
                  <a:pt x="314" y="13354"/>
                </a:lnTo>
                <a:lnTo>
                  <a:pt x="359" y="13664"/>
                </a:lnTo>
                <a:lnTo>
                  <a:pt x="408" y="13951"/>
                </a:lnTo>
                <a:lnTo>
                  <a:pt x="452" y="14239"/>
                </a:lnTo>
                <a:lnTo>
                  <a:pt x="505" y="14504"/>
                </a:lnTo>
                <a:lnTo>
                  <a:pt x="557" y="14747"/>
                </a:lnTo>
                <a:lnTo>
                  <a:pt x="609" y="14968"/>
                </a:lnTo>
                <a:lnTo>
                  <a:pt x="669" y="15167"/>
                </a:lnTo>
                <a:lnTo>
                  <a:pt x="725" y="15344"/>
                </a:lnTo>
                <a:lnTo>
                  <a:pt x="789" y="15499"/>
                </a:lnTo>
                <a:lnTo>
                  <a:pt x="852" y="15632"/>
                </a:lnTo>
                <a:lnTo>
                  <a:pt x="912" y="15809"/>
                </a:lnTo>
                <a:lnTo>
                  <a:pt x="976" y="15963"/>
                </a:lnTo>
                <a:lnTo>
                  <a:pt x="1043" y="16096"/>
                </a:lnTo>
                <a:lnTo>
                  <a:pt x="1107" y="16184"/>
                </a:lnTo>
                <a:lnTo>
                  <a:pt x="1174" y="16273"/>
                </a:lnTo>
                <a:lnTo>
                  <a:pt x="1241" y="16317"/>
                </a:lnTo>
                <a:lnTo>
                  <a:pt x="1312" y="16339"/>
                </a:lnTo>
                <a:lnTo>
                  <a:pt x="1383" y="16339"/>
                </a:lnTo>
                <a:lnTo>
                  <a:pt x="1477" y="16317"/>
                </a:lnTo>
                <a:lnTo>
                  <a:pt x="1566" y="16273"/>
                </a:lnTo>
                <a:lnTo>
                  <a:pt x="1656" y="16184"/>
                </a:lnTo>
                <a:lnTo>
                  <a:pt x="1746" y="16052"/>
                </a:lnTo>
                <a:lnTo>
                  <a:pt x="1832" y="15897"/>
                </a:lnTo>
                <a:lnTo>
                  <a:pt x="1914" y="15698"/>
                </a:lnTo>
                <a:lnTo>
                  <a:pt x="2000" y="15477"/>
                </a:lnTo>
                <a:lnTo>
                  <a:pt x="2082" y="15212"/>
                </a:lnTo>
                <a:lnTo>
                  <a:pt x="2359" y="13951"/>
                </a:lnTo>
                <a:lnTo>
                  <a:pt x="2422" y="13553"/>
                </a:lnTo>
                <a:lnTo>
                  <a:pt x="2479" y="13155"/>
                </a:lnTo>
                <a:lnTo>
                  <a:pt x="2531" y="12713"/>
                </a:lnTo>
                <a:lnTo>
                  <a:pt x="2579" y="12271"/>
                </a:lnTo>
                <a:lnTo>
                  <a:pt x="2621" y="11829"/>
                </a:lnTo>
                <a:lnTo>
                  <a:pt x="2658" y="11343"/>
                </a:lnTo>
                <a:lnTo>
                  <a:pt x="2688" y="10856"/>
                </a:lnTo>
                <a:lnTo>
                  <a:pt x="2714" y="10348"/>
                </a:lnTo>
                <a:lnTo>
                  <a:pt x="2766" y="8159"/>
                </a:lnTo>
                <a:lnTo>
                  <a:pt x="2766" y="7739"/>
                </a:lnTo>
                <a:lnTo>
                  <a:pt x="2763" y="7341"/>
                </a:lnTo>
                <a:lnTo>
                  <a:pt x="2755" y="6943"/>
                </a:lnTo>
                <a:lnTo>
                  <a:pt x="2740" y="6545"/>
                </a:lnTo>
                <a:lnTo>
                  <a:pt x="2725" y="6147"/>
                </a:lnTo>
                <a:lnTo>
                  <a:pt x="2703" y="5771"/>
                </a:lnTo>
                <a:lnTo>
                  <a:pt x="2677" y="5395"/>
                </a:lnTo>
                <a:lnTo>
                  <a:pt x="2647" y="5019"/>
                </a:lnTo>
                <a:lnTo>
                  <a:pt x="2624" y="4643"/>
                </a:lnTo>
                <a:lnTo>
                  <a:pt x="2598" y="4290"/>
                </a:lnTo>
                <a:lnTo>
                  <a:pt x="2568" y="3936"/>
                </a:lnTo>
                <a:lnTo>
                  <a:pt x="2535" y="3604"/>
                </a:lnTo>
                <a:lnTo>
                  <a:pt x="2493" y="3273"/>
                </a:lnTo>
                <a:lnTo>
                  <a:pt x="2452" y="2963"/>
                </a:lnTo>
                <a:lnTo>
                  <a:pt x="2408" y="2676"/>
                </a:lnTo>
                <a:lnTo>
                  <a:pt x="2359" y="2388"/>
                </a:lnTo>
                <a:lnTo>
                  <a:pt x="2314" y="2101"/>
                </a:lnTo>
                <a:lnTo>
                  <a:pt x="2262" y="1836"/>
                </a:lnTo>
                <a:lnTo>
                  <a:pt x="2209" y="1592"/>
                </a:lnTo>
                <a:lnTo>
                  <a:pt x="2157" y="1371"/>
                </a:lnTo>
                <a:lnTo>
                  <a:pt x="2097" y="1172"/>
                </a:lnTo>
                <a:lnTo>
                  <a:pt x="2041" y="995"/>
                </a:lnTo>
                <a:lnTo>
                  <a:pt x="1978" y="841"/>
                </a:lnTo>
                <a:lnTo>
                  <a:pt x="1914" y="708"/>
                </a:lnTo>
                <a:lnTo>
                  <a:pt x="1854" y="509"/>
                </a:lnTo>
                <a:lnTo>
                  <a:pt x="1791" y="376"/>
                </a:lnTo>
                <a:lnTo>
                  <a:pt x="1723" y="244"/>
                </a:lnTo>
                <a:lnTo>
                  <a:pt x="1660" y="133"/>
                </a:lnTo>
                <a:lnTo>
                  <a:pt x="1593" y="67"/>
                </a:lnTo>
                <a:lnTo>
                  <a:pt x="1525" y="23"/>
                </a:lnTo>
                <a:lnTo>
                  <a:pt x="1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355392" y="2549989"/>
            <a:ext cx="790361" cy="1571381"/>
            <a:chOff x="2617875" y="9661223"/>
            <a:chExt cx="2182714" cy="4339633"/>
          </a:xfrm>
        </p:grpSpPr>
        <p:sp>
          <p:nvSpPr>
            <p:cNvPr id="18" name="Google Shape;18;p2"/>
            <p:cNvSpPr/>
            <p:nvPr/>
          </p:nvSpPr>
          <p:spPr>
            <a:xfrm rot="10800000" flipH="1">
              <a:off x="2967707" y="9661223"/>
              <a:ext cx="960508" cy="2851468"/>
            </a:xfrm>
            <a:custGeom>
              <a:avLst/>
              <a:gdLst/>
              <a:ahLst/>
              <a:cxnLst/>
              <a:rect l="l" t="t" r="r" b="b"/>
              <a:pathLst>
                <a:path w="33788" h="471902" extrusionOk="0">
                  <a:moveTo>
                    <a:pt x="28293" y="1"/>
                  </a:moveTo>
                  <a:lnTo>
                    <a:pt x="27861" y="1746"/>
                  </a:lnTo>
                  <a:lnTo>
                    <a:pt x="27433" y="3491"/>
                  </a:lnTo>
                  <a:lnTo>
                    <a:pt x="27012" y="5281"/>
                  </a:lnTo>
                  <a:lnTo>
                    <a:pt x="26592" y="7071"/>
                  </a:lnTo>
                  <a:lnTo>
                    <a:pt x="26179" y="8862"/>
                  </a:lnTo>
                  <a:lnTo>
                    <a:pt x="25769" y="10697"/>
                  </a:lnTo>
                  <a:lnTo>
                    <a:pt x="25363" y="12533"/>
                  </a:lnTo>
                  <a:lnTo>
                    <a:pt x="24961" y="14368"/>
                  </a:lnTo>
                  <a:lnTo>
                    <a:pt x="24563" y="16249"/>
                  </a:lnTo>
                  <a:lnTo>
                    <a:pt x="24168" y="18130"/>
                  </a:lnTo>
                  <a:lnTo>
                    <a:pt x="23781" y="20011"/>
                  </a:lnTo>
                  <a:lnTo>
                    <a:pt x="23394" y="21915"/>
                  </a:lnTo>
                  <a:lnTo>
                    <a:pt x="23014" y="23841"/>
                  </a:lnTo>
                  <a:lnTo>
                    <a:pt x="22635" y="25790"/>
                  </a:lnTo>
                  <a:lnTo>
                    <a:pt x="22262" y="27739"/>
                  </a:lnTo>
                  <a:lnTo>
                    <a:pt x="21894" y="29687"/>
                  </a:lnTo>
                  <a:lnTo>
                    <a:pt x="21529" y="31682"/>
                  </a:lnTo>
                  <a:lnTo>
                    <a:pt x="21164" y="33653"/>
                  </a:lnTo>
                  <a:lnTo>
                    <a:pt x="20807" y="35670"/>
                  </a:lnTo>
                  <a:lnTo>
                    <a:pt x="20453" y="37687"/>
                  </a:lnTo>
                  <a:lnTo>
                    <a:pt x="20103" y="39704"/>
                  </a:lnTo>
                  <a:lnTo>
                    <a:pt x="19761" y="41743"/>
                  </a:lnTo>
                  <a:lnTo>
                    <a:pt x="19418" y="43805"/>
                  </a:lnTo>
                  <a:lnTo>
                    <a:pt x="19079" y="45868"/>
                  </a:lnTo>
                  <a:lnTo>
                    <a:pt x="18744" y="47952"/>
                  </a:lnTo>
                  <a:lnTo>
                    <a:pt x="18413" y="50037"/>
                  </a:lnTo>
                  <a:lnTo>
                    <a:pt x="18085" y="52122"/>
                  </a:lnTo>
                  <a:lnTo>
                    <a:pt x="17765" y="54230"/>
                  </a:lnTo>
                  <a:lnTo>
                    <a:pt x="17445" y="56360"/>
                  </a:lnTo>
                  <a:lnTo>
                    <a:pt x="17129" y="58490"/>
                  </a:lnTo>
                  <a:lnTo>
                    <a:pt x="16816" y="60643"/>
                  </a:lnTo>
                  <a:lnTo>
                    <a:pt x="16507" y="62796"/>
                  </a:lnTo>
                  <a:lnTo>
                    <a:pt x="16202" y="64949"/>
                  </a:lnTo>
                  <a:lnTo>
                    <a:pt x="15904" y="67124"/>
                  </a:lnTo>
                  <a:lnTo>
                    <a:pt x="15606" y="69322"/>
                  </a:lnTo>
                  <a:lnTo>
                    <a:pt x="15312" y="71498"/>
                  </a:lnTo>
                  <a:lnTo>
                    <a:pt x="15022" y="73718"/>
                  </a:lnTo>
                  <a:lnTo>
                    <a:pt x="14735" y="75917"/>
                  </a:lnTo>
                  <a:lnTo>
                    <a:pt x="14452" y="78137"/>
                  </a:lnTo>
                  <a:lnTo>
                    <a:pt x="14169" y="80381"/>
                  </a:lnTo>
                  <a:lnTo>
                    <a:pt x="13894" y="82624"/>
                  </a:lnTo>
                  <a:lnTo>
                    <a:pt x="13622" y="84868"/>
                  </a:lnTo>
                  <a:lnTo>
                    <a:pt x="13354" y="87134"/>
                  </a:lnTo>
                  <a:lnTo>
                    <a:pt x="13086" y="89400"/>
                  </a:lnTo>
                  <a:lnTo>
                    <a:pt x="12825" y="91666"/>
                  </a:lnTo>
                  <a:lnTo>
                    <a:pt x="12565" y="93955"/>
                  </a:lnTo>
                  <a:lnTo>
                    <a:pt x="12308" y="96244"/>
                  </a:lnTo>
                  <a:lnTo>
                    <a:pt x="12055" y="98533"/>
                  </a:lnTo>
                  <a:lnTo>
                    <a:pt x="11809" y="100844"/>
                  </a:lnTo>
                  <a:lnTo>
                    <a:pt x="11563" y="103156"/>
                  </a:lnTo>
                  <a:lnTo>
                    <a:pt x="11317" y="105467"/>
                  </a:lnTo>
                  <a:lnTo>
                    <a:pt x="11079" y="107801"/>
                  </a:lnTo>
                  <a:lnTo>
                    <a:pt x="10845" y="110135"/>
                  </a:lnTo>
                  <a:lnTo>
                    <a:pt x="10610" y="112469"/>
                  </a:lnTo>
                  <a:lnTo>
                    <a:pt x="10379" y="114826"/>
                  </a:lnTo>
                  <a:lnTo>
                    <a:pt x="10156" y="117183"/>
                  </a:lnTo>
                  <a:lnTo>
                    <a:pt x="9933" y="119540"/>
                  </a:lnTo>
                  <a:lnTo>
                    <a:pt x="9709" y="121897"/>
                  </a:lnTo>
                  <a:lnTo>
                    <a:pt x="9493" y="124276"/>
                  </a:lnTo>
                  <a:lnTo>
                    <a:pt x="9281" y="126656"/>
                  </a:lnTo>
                  <a:lnTo>
                    <a:pt x="9069" y="129035"/>
                  </a:lnTo>
                  <a:lnTo>
                    <a:pt x="8860" y="131414"/>
                  </a:lnTo>
                  <a:lnTo>
                    <a:pt x="8656" y="133817"/>
                  </a:lnTo>
                  <a:lnTo>
                    <a:pt x="8455" y="136196"/>
                  </a:lnTo>
                  <a:lnTo>
                    <a:pt x="8254" y="138598"/>
                  </a:lnTo>
                  <a:lnTo>
                    <a:pt x="8060" y="141023"/>
                  </a:lnTo>
                  <a:lnTo>
                    <a:pt x="7867" y="143425"/>
                  </a:lnTo>
                  <a:lnTo>
                    <a:pt x="7677" y="145827"/>
                  </a:lnTo>
                  <a:lnTo>
                    <a:pt x="7491" y="148252"/>
                  </a:lnTo>
                  <a:lnTo>
                    <a:pt x="7304" y="150677"/>
                  </a:lnTo>
                  <a:lnTo>
                    <a:pt x="7126" y="153101"/>
                  </a:lnTo>
                  <a:lnTo>
                    <a:pt x="6947" y="155526"/>
                  </a:lnTo>
                  <a:lnTo>
                    <a:pt x="6768" y="157974"/>
                  </a:lnTo>
                  <a:lnTo>
                    <a:pt x="6597" y="160398"/>
                  </a:lnTo>
                  <a:lnTo>
                    <a:pt x="6426" y="162846"/>
                  </a:lnTo>
                  <a:lnTo>
                    <a:pt x="6258" y="165271"/>
                  </a:lnTo>
                  <a:lnTo>
                    <a:pt x="6094" y="167718"/>
                  </a:lnTo>
                  <a:lnTo>
                    <a:pt x="5934" y="170165"/>
                  </a:lnTo>
                  <a:lnTo>
                    <a:pt x="5774" y="172613"/>
                  </a:lnTo>
                  <a:lnTo>
                    <a:pt x="5618" y="175060"/>
                  </a:lnTo>
                  <a:lnTo>
                    <a:pt x="5465" y="177530"/>
                  </a:lnTo>
                  <a:lnTo>
                    <a:pt x="5313" y="179978"/>
                  </a:lnTo>
                  <a:lnTo>
                    <a:pt x="5164" y="182425"/>
                  </a:lnTo>
                  <a:lnTo>
                    <a:pt x="5019" y="184873"/>
                  </a:lnTo>
                  <a:lnTo>
                    <a:pt x="4877" y="187343"/>
                  </a:lnTo>
                  <a:lnTo>
                    <a:pt x="4736" y="189790"/>
                  </a:lnTo>
                  <a:lnTo>
                    <a:pt x="4598" y="192260"/>
                  </a:lnTo>
                  <a:lnTo>
                    <a:pt x="4460" y="194708"/>
                  </a:lnTo>
                  <a:lnTo>
                    <a:pt x="4330" y="197178"/>
                  </a:lnTo>
                  <a:lnTo>
                    <a:pt x="4200" y="199625"/>
                  </a:lnTo>
                  <a:lnTo>
                    <a:pt x="4069" y="202095"/>
                  </a:lnTo>
                  <a:lnTo>
                    <a:pt x="3943" y="204565"/>
                  </a:lnTo>
                  <a:lnTo>
                    <a:pt x="3820" y="207013"/>
                  </a:lnTo>
                  <a:lnTo>
                    <a:pt x="3701" y="209483"/>
                  </a:lnTo>
                  <a:lnTo>
                    <a:pt x="3582" y="211930"/>
                  </a:lnTo>
                  <a:lnTo>
                    <a:pt x="3466" y="214378"/>
                  </a:lnTo>
                  <a:lnTo>
                    <a:pt x="3239" y="219295"/>
                  </a:lnTo>
                  <a:lnTo>
                    <a:pt x="3023" y="224213"/>
                  </a:lnTo>
                  <a:lnTo>
                    <a:pt x="2818" y="229108"/>
                  </a:lnTo>
                  <a:lnTo>
                    <a:pt x="2617" y="234003"/>
                  </a:lnTo>
                  <a:lnTo>
                    <a:pt x="2431" y="238875"/>
                  </a:lnTo>
                  <a:lnTo>
                    <a:pt x="2249" y="243747"/>
                  </a:lnTo>
                  <a:lnTo>
                    <a:pt x="2078" y="248597"/>
                  </a:lnTo>
                  <a:lnTo>
                    <a:pt x="1914" y="253446"/>
                  </a:lnTo>
                  <a:lnTo>
                    <a:pt x="1758" y="258273"/>
                  </a:lnTo>
                  <a:lnTo>
                    <a:pt x="1609" y="263077"/>
                  </a:lnTo>
                  <a:lnTo>
                    <a:pt x="1467" y="267859"/>
                  </a:lnTo>
                  <a:lnTo>
                    <a:pt x="1337" y="272640"/>
                  </a:lnTo>
                  <a:lnTo>
                    <a:pt x="1210" y="277377"/>
                  </a:lnTo>
                  <a:lnTo>
                    <a:pt x="1091" y="282113"/>
                  </a:lnTo>
                  <a:lnTo>
                    <a:pt x="979" y="286804"/>
                  </a:lnTo>
                  <a:lnTo>
                    <a:pt x="875" y="291472"/>
                  </a:lnTo>
                  <a:lnTo>
                    <a:pt x="778" y="296140"/>
                  </a:lnTo>
                  <a:lnTo>
                    <a:pt x="689" y="300763"/>
                  </a:lnTo>
                  <a:lnTo>
                    <a:pt x="603" y="305341"/>
                  </a:lnTo>
                  <a:lnTo>
                    <a:pt x="525" y="309896"/>
                  </a:lnTo>
                  <a:lnTo>
                    <a:pt x="455" y="314428"/>
                  </a:lnTo>
                  <a:lnTo>
                    <a:pt x="388" y="318915"/>
                  </a:lnTo>
                  <a:lnTo>
                    <a:pt x="328" y="323379"/>
                  </a:lnTo>
                  <a:lnTo>
                    <a:pt x="272" y="327798"/>
                  </a:lnTo>
                  <a:lnTo>
                    <a:pt x="224" y="332172"/>
                  </a:lnTo>
                  <a:lnTo>
                    <a:pt x="183" y="336523"/>
                  </a:lnTo>
                  <a:lnTo>
                    <a:pt x="142" y="340806"/>
                  </a:lnTo>
                  <a:lnTo>
                    <a:pt x="108" y="345066"/>
                  </a:lnTo>
                  <a:lnTo>
                    <a:pt x="82" y="349281"/>
                  </a:lnTo>
                  <a:lnTo>
                    <a:pt x="56" y="353451"/>
                  </a:lnTo>
                  <a:lnTo>
                    <a:pt x="38" y="357575"/>
                  </a:lnTo>
                  <a:lnTo>
                    <a:pt x="23" y="361632"/>
                  </a:lnTo>
                  <a:lnTo>
                    <a:pt x="12" y="365665"/>
                  </a:lnTo>
                  <a:lnTo>
                    <a:pt x="4" y="369631"/>
                  </a:lnTo>
                  <a:lnTo>
                    <a:pt x="0" y="373552"/>
                  </a:lnTo>
                  <a:lnTo>
                    <a:pt x="0" y="377404"/>
                  </a:lnTo>
                  <a:lnTo>
                    <a:pt x="4" y="381211"/>
                  </a:lnTo>
                  <a:lnTo>
                    <a:pt x="12" y="384950"/>
                  </a:lnTo>
                  <a:lnTo>
                    <a:pt x="23" y="388644"/>
                  </a:lnTo>
                  <a:lnTo>
                    <a:pt x="38" y="392270"/>
                  </a:lnTo>
                  <a:lnTo>
                    <a:pt x="52" y="395850"/>
                  </a:lnTo>
                  <a:lnTo>
                    <a:pt x="71" y="399363"/>
                  </a:lnTo>
                  <a:lnTo>
                    <a:pt x="93" y="402807"/>
                  </a:lnTo>
                  <a:lnTo>
                    <a:pt x="120" y="406184"/>
                  </a:lnTo>
                  <a:lnTo>
                    <a:pt x="146" y="409493"/>
                  </a:lnTo>
                  <a:lnTo>
                    <a:pt x="172" y="412733"/>
                  </a:lnTo>
                  <a:lnTo>
                    <a:pt x="201" y="415883"/>
                  </a:lnTo>
                  <a:lnTo>
                    <a:pt x="235" y="418988"/>
                  </a:lnTo>
                  <a:lnTo>
                    <a:pt x="268" y="422024"/>
                  </a:lnTo>
                  <a:lnTo>
                    <a:pt x="306" y="424970"/>
                  </a:lnTo>
                  <a:lnTo>
                    <a:pt x="376" y="430636"/>
                  </a:lnTo>
                  <a:lnTo>
                    <a:pt x="455" y="436006"/>
                  </a:lnTo>
                  <a:lnTo>
                    <a:pt x="533" y="441037"/>
                  </a:lnTo>
                  <a:lnTo>
                    <a:pt x="615" y="445751"/>
                  </a:lnTo>
                  <a:lnTo>
                    <a:pt x="697" y="450102"/>
                  </a:lnTo>
                  <a:lnTo>
                    <a:pt x="775" y="454090"/>
                  </a:lnTo>
                  <a:lnTo>
                    <a:pt x="853" y="457693"/>
                  </a:lnTo>
                  <a:lnTo>
                    <a:pt x="924" y="460934"/>
                  </a:lnTo>
                  <a:lnTo>
                    <a:pt x="991" y="463767"/>
                  </a:lnTo>
                  <a:lnTo>
                    <a:pt x="1050" y="466214"/>
                  </a:lnTo>
                  <a:lnTo>
                    <a:pt x="1102" y="468231"/>
                  </a:lnTo>
                  <a:lnTo>
                    <a:pt x="1177" y="470973"/>
                  </a:lnTo>
                  <a:lnTo>
                    <a:pt x="1207" y="471902"/>
                  </a:lnTo>
                  <a:lnTo>
                    <a:pt x="1210" y="471267"/>
                  </a:lnTo>
                  <a:lnTo>
                    <a:pt x="1218" y="470610"/>
                  </a:lnTo>
                  <a:lnTo>
                    <a:pt x="1229" y="469976"/>
                  </a:lnTo>
                  <a:lnTo>
                    <a:pt x="1244" y="469319"/>
                  </a:lnTo>
                  <a:lnTo>
                    <a:pt x="1277" y="467982"/>
                  </a:lnTo>
                  <a:lnTo>
                    <a:pt x="1322" y="466622"/>
                  </a:lnTo>
                  <a:lnTo>
                    <a:pt x="1370" y="465262"/>
                  </a:lnTo>
                  <a:lnTo>
                    <a:pt x="1434" y="463857"/>
                  </a:lnTo>
                  <a:lnTo>
                    <a:pt x="1501" y="462430"/>
                  </a:lnTo>
                  <a:lnTo>
                    <a:pt x="1583" y="461002"/>
                  </a:lnTo>
                  <a:lnTo>
                    <a:pt x="1668" y="459529"/>
                  </a:lnTo>
                  <a:lnTo>
                    <a:pt x="1761" y="458056"/>
                  </a:lnTo>
                  <a:lnTo>
                    <a:pt x="1865" y="456538"/>
                  </a:lnTo>
                  <a:lnTo>
                    <a:pt x="1977" y="455019"/>
                  </a:lnTo>
                  <a:lnTo>
                    <a:pt x="2096" y="453456"/>
                  </a:lnTo>
                  <a:lnTo>
                    <a:pt x="2223" y="451892"/>
                  </a:lnTo>
                  <a:lnTo>
                    <a:pt x="2361" y="450306"/>
                  </a:lnTo>
                  <a:lnTo>
                    <a:pt x="2502" y="448697"/>
                  </a:lnTo>
                  <a:lnTo>
                    <a:pt x="2651" y="447065"/>
                  </a:lnTo>
                  <a:lnTo>
                    <a:pt x="2807" y="445411"/>
                  </a:lnTo>
                  <a:lnTo>
                    <a:pt x="2975" y="443757"/>
                  </a:lnTo>
                  <a:lnTo>
                    <a:pt x="3146" y="442057"/>
                  </a:lnTo>
                  <a:lnTo>
                    <a:pt x="3321" y="440357"/>
                  </a:lnTo>
                  <a:lnTo>
                    <a:pt x="3507" y="438635"/>
                  </a:lnTo>
                  <a:lnTo>
                    <a:pt x="3701" y="436890"/>
                  </a:lnTo>
                  <a:lnTo>
                    <a:pt x="3898" y="435145"/>
                  </a:lnTo>
                  <a:lnTo>
                    <a:pt x="4099" y="433355"/>
                  </a:lnTo>
                  <a:lnTo>
                    <a:pt x="4311" y="431565"/>
                  </a:lnTo>
                  <a:lnTo>
                    <a:pt x="4527" y="429752"/>
                  </a:lnTo>
                  <a:lnTo>
                    <a:pt x="4751" y="427916"/>
                  </a:lnTo>
                  <a:lnTo>
                    <a:pt x="4978" y="426081"/>
                  </a:lnTo>
                  <a:lnTo>
                    <a:pt x="5212" y="424222"/>
                  </a:lnTo>
                  <a:lnTo>
                    <a:pt x="5450" y="422342"/>
                  </a:lnTo>
                  <a:lnTo>
                    <a:pt x="5692" y="420438"/>
                  </a:lnTo>
                  <a:lnTo>
                    <a:pt x="5942" y="418534"/>
                  </a:lnTo>
                  <a:lnTo>
                    <a:pt x="6199" y="416608"/>
                  </a:lnTo>
                  <a:lnTo>
                    <a:pt x="6720" y="412688"/>
                  </a:lnTo>
                  <a:lnTo>
                    <a:pt x="7263" y="408745"/>
                  </a:lnTo>
                  <a:lnTo>
                    <a:pt x="7822" y="404734"/>
                  </a:lnTo>
                  <a:lnTo>
                    <a:pt x="8399" y="400655"/>
                  </a:lnTo>
                  <a:lnTo>
                    <a:pt x="8987" y="396530"/>
                  </a:lnTo>
                  <a:lnTo>
                    <a:pt x="9590" y="392338"/>
                  </a:lnTo>
                  <a:lnTo>
                    <a:pt x="10208" y="388123"/>
                  </a:lnTo>
                  <a:lnTo>
                    <a:pt x="10837" y="383840"/>
                  </a:lnTo>
                  <a:lnTo>
                    <a:pt x="11478" y="379534"/>
                  </a:lnTo>
                  <a:lnTo>
                    <a:pt x="12784" y="370742"/>
                  </a:lnTo>
                  <a:lnTo>
                    <a:pt x="14121" y="361813"/>
                  </a:lnTo>
                  <a:lnTo>
                    <a:pt x="15476" y="352748"/>
                  </a:lnTo>
                  <a:lnTo>
                    <a:pt x="16157" y="348148"/>
                  </a:lnTo>
                  <a:lnTo>
                    <a:pt x="16842" y="343548"/>
                  </a:lnTo>
                  <a:lnTo>
                    <a:pt x="17527" y="338902"/>
                  </a:lnTo>
                  <a:lnTo>
                    <a:pt x="18212" y="334234"/>
                  </a:lnTo>
                  <a:lnTo>
                    <a:pt x="18893" y="329520"/>
                  </a:lnTo>
                  <a:lnTo>
                    <a:pt x="19574" y="324807"/>
                  </a:lnTo>
                  <a:lnTo>
                    <a:pt x="20248" y="320071"/>
                  </a:lnTo>
                  <a:lnTo>
                    <a:pt x="20918" y="315312"/>
                  </a:lnTo>
                  <a:lnTo>
                    <a:pt x="21585" y="310530"/>
                  </a:lnTo>
                  <a:lnTo>
                    <a:pt x="22240" y="305749"/>
                  </a:lnTo>
                  <a:lnTo>
                    <a:pt x="22891" y="300944"/>
                  </a:lnTo>
                  <a:lnTo>
                    <a:pt x="23532" y="296140"/>
                  </a:lnTo>
                  <a:lnTo>
                    <a:pt x="23844" y="293715"/>
                  </a:lnTo>
                  <a:lnTo>
                    <a:pt x="24161" y="291313"/>
                  </a:lnTo>
                  <a:lnTo>
                    <a:pt x="24470" y="288911"/>
                  </a:lnTo>
                  <a:lnTo>
                    <a:pt x="24775" y="286486"/>
                  </a:lnTo>
                  <a:lnTo>
                    <a:pt x="25080" y="284062"/>
                  </a:lnTo>
                  <a:lnTo>
                    <a:pt x="25382" y="281660"/>
                  </a:lnTo>
                  <a:lnTo>
                    <a:pt x="25680" y="279235"/>
                  </a:lnTo>
                  <a:lnTo>
                    <a:pt x="25970" y="276810"/>
                  </a:lnTo>
                  <a:lnTo>
                    <a:pt x="26260" y="274408"/>
                  </a:lnTo>
                  <a:lnTo>
                    <a:pt x="26547" y="271983"/>
                  </a:lnTo>
                  <a:lnTo>
                    <a:pt x="26830" y="269558"/>
                  </a:lnTo>
                  <a:lnTo>
                    <a:pt x="27106" y="267156"/>
                  </a:lnTo>
                  <a:lnTo>
                    <a:pt x="27381" y="264731"/>
                  </a:lnTo>
                  <a:lnTo>
                    <a:pt x="27649" y="262307"/>
                  </a:lnTo>
                  <a:lnTo>
                    <a:pt x="27913" y="259905"/>
                  </a:lnTo>
                  <a:lnTo>
                    <a:pt x="28170" y="257480"/>
                  </a:lnTo>
                  <a:lnTo>
                    <a:pt x="28427" y="255078"/>
                  </a:lnTo>
                  <a:lnTo>
                    <a:pt x="28677" y="252676"/>
                  </a:lnTo>
                  <a:lnTo>
                    <a:pt x="28919" y="250251"/>
                  </a:lnTo>
                  <a:lnTo>
                    <a:pt x="29157" y="247849"/>
                  </a:lnTo>
                  <a:lnTo>
                    <a:pt x="29391" y="245447"/>
                  </a:lnTo>
                  <a:lnTo>
                    <a:pt x="29618" y="243044"/>
                  </a:lnTo>
                  <a:lnTo>
                    <a:pt x="29842" y="240665"/>
                  </a:lnTo>
                  <a:lnTo>
                    <a:pt x="30058" y="238263"/>
                  </a:lnTo>
                  <a:lnTo>
                    <a:pt x="30270" y="235883"/>
                  </a:lnTo>
                  <a:lnTo>
                    <a:pt x="30475" y="233481"/>
                  </a:lnTo>
                  <a:lnTo>
                    <a:pt x="30672" y="231102"/>
                  </a:lnTo>
                  <a:lnTo>
                    <a:pt x="30862" y="228722"/>
                  </a:lnTo>
                  <a:lnTo>
                    <a:pt x="31048" y="226366"/>
                  </a:lnTo>
                  <a:lnTo>
                    <a:pt x="31227" y="223986"/>
                  </a:lnTo>
                  <a:lnTo>
                    <a:pt x="31398" y="221629"/>
                  </a:lnTo>
                  <a:lnTo>
                    <a:pt x="31562" y="219273"/>
                  </a:lnTo>
                  <a:lnTo>
                    <a:pt x="31718" y="216916"/>
                  </a:lnTo>
                  <a:lnTo>
                    <a:pt x="31871" y="214582"/>
                  </a:lnTo>
                  <a:lnTo>
                    <a:pt x="32012" y="212248"/>
                  </a:lnTo>
                  <a:lnTo>
                    <a:pt x="32146" y="209914"/>
                  </a:lnTo>
                  <a:lnTo>
                    <a:pt x="32273" y="207579"/>
                  </a:lnTo>
                  <a:lnTo>
                    <a:pt x="32396" y="205268"/>
                  </a:lnTo>
                  <a:lnTo>
                    <a:pt x="32507" y="202956"/>
                  </a:lnTo>
                  <a:lnTo>
                    <a:pt x="32608" y="200645"/>
                  </a:lnTo>
                  <a:lnTo>
                    <a:pt x="32705" y="198356"/>
                  </a:lnTo>
                  <a:lnTo>
                    <a:pt x="32798" y="196045"/>
                  </a:lnTo>
                  <a:lnTo>
                    <a:pt x="32887" y="193733"/>
                  </a:lnTo>
                  <a:lnTo>
                    <a:pt x="32969" y="191444"/>
                  </a:lnTo>
                  <a:lnTo>
                    <a:pt x="33051" y="189133"/>
                  </a:lnTo>
                  <a:lnTo>
                    <a:pt x="33125" y="186822"/>
                  </a:lnTo>
                  <a:lnTo>
                    <a:pt x="33192" y="184533"/>
                  </a:lnTo>
                  <a:lnTo>
                    <a:pt x="33259" y="182221"/>
                  </a:lnTo>
                  <a:lnTo>
                    <a:pt x="33323" y="179910"/>
                  </a:lnTo>
                  <a:lnTo>
                    <a:pt x="33378" y="177621"/>
                  </a:lnTo>
                  <a:lnTo>
                    <a:pt x="33434" y="175310"/>
                  </a:lnTo>
                  <a:lnTo>
                    <a:pt x="33483" y="173021"/>
                  </a:lnTo>
                  <a:lnTo>
                    <a:pt x="33527" y="170709"/>
                  </a:lnTo>
                  <a:lnTo>
                    <a:pt x="33568" y="168420"/>
                  </a:lnTo>
                  <a:lnTo>
                    <a:pt x="33609" y="166132"/>
                  </a:lnTo>
                  <a:lnTo>
                    <a:pt x="33643" y="163843"/>
                  </a:lnTo>
                  <a:lnTo>
                    <a:pt x="33672" y="161554"/>
                  </a:lnTo>
                  <a:lnTo>
                    <a:pt x="33699" y="159265"/>
                  </a:lnTo>
                  <a:lnTo>
                    <a:pt x="33721" y="156999"/>
                  </a:lnTo>
                  <a:lnTo>
                    <a:pt x="33743" y="154733"/>
                  </a:lnTo>
                  <a:lnTo>
                    <a:pt x="33758" y="152444"/>
                  </a:lnTo>
                  <a:lnTo>
                    <a:pt x="33769" y="150201"/>
                  </a:lnTo>
                  <a:lnTo>
                    <a:pt x="33780" y="147935"/>
                  </a:lnTo>
                  <a:lnTo>
                    <a:pt x="33788" y="145668"/>
                  </a:lnTo>
                  <a:lnTo>
                    <a:pt x="33788" y="143425"/>
                  </a:lnTo>
                  <a:lnTo>
                    <a:pt x="33788" y="141181"/>
                  </a:lnTo>
                  <a:lnTo>
                    <a:pt x="33788" y="138961"/>
                  </a:lnTo>
                  <a:lnTo>
                    <a:pt x="33780" y="136717"/>
                  </a:lnTo>
                  <a:lnTo>
                    <a:pt x="33769" y="134496"/>
                  </a:lnTo>
                  <a:lnTo>
                    <a:pt x="33758" y="132298"/>
                  </a:lnTo>
                  <a:lnTo>
                    <a:pt x="33743" y="130077"/>
                  </a:lnTo>
                  <a:lnTo>
                    <a:pt x="33725" y="127879"/>
                  </a:lnTo>
                  <a:lnTo>
                    <a:pt x="33706" y="125681"/>
                  </a:lnTo>
                  <a:lnTo>
                    <a:pt x="33680" y="123506"/>
                  </a:lnTo>
                  <a:lnTo>
                    <a:pt x="33654" y="121330"/>
                  </a:lnTo>
                  <a:lnTo>
                    <a:pt x="33628" y="119177"/>
                  </a:lnTo>
                  <a:lnTo>
                    <a:pt x="33594" y="117024"/>
                  </a:lnTo>
                  <a:lnTo>
                    <a:pt x="33561" y="114872"/>
                  </a:lnTo>
                  <a:lnTo>
                    <a:pt x="33527" y="112741"/>
                  </a:lnTo>
                  <a:lnTo>
                    <a:pt x="33490" y="110611"/>
                  </a:lnTo>
                  <a:lnTo>
                    <a:pt x="33449" y="108504"/>
                  </a:lnTo>
                  <a:lnTo>
                    <a:pt x="33404" y="106396"/>
                  </a:lnTo>
                  <a:lnTo>
                    <a:pt x="33360" y="104311"/>
                  </a:lnTo>
                  <a:lnTo>
                    <a:pt x="33315" y="102227"/>
                  </a:lnTo>
                  <a:lnTo>
                    <a:pt x="33215" y="98102"/>
                  </a:lnTo>
                  <a:lnTo>
                    <a:pt x="33110" y="94023"/>
                  </a:lnTo>
                  <a:lnTo>
                    <a:pt x="32995" y="89989"/>
                  </a:lnTo>
                  <a:lnTo>
                    <a:pt x="32876" y="86024"/>
                  </a:lnTo>
                  <a:lnTo>
                    <a:pt x="32749" y="82126"/>
                  </a:lnTo>
                  <a:lnTo>
                    <a:pt x="32615" y="78273"/>
                  </a:lnTo>
                  <a:lnTo>
                    <a:pt x="32477" y="74489"/>
                  </a:lnTo>
                  <a:lnTo>
                    <a:pt x="32336" y="70750"/>
                  </a:lnTo>
                  <a:lnTo>
                    <a:pt x="32191" y="67101"/>
                  </a:lnTo>
                  <a:lnTo>
                    <a:pt x="32042" y="63498"/>
                  </a:lnTo>
                  <a:lnTo>
                    <a:pt x="31889" y="59986"/>
                  </a:lnTo>
                  <a:lnTo>
                    <a:pt x="31737" y="56541"/>
                  </a:lnTo>
                  <a:lnTo>
                    <a:pt x="31577" y="53187"/>
                  </a:lnTo>
                  <a:lnTo>
                    <a:pt x="31420" y="49901"/>
                  </a:lnTo>
                  <a:lnTo>
                    <a:pt x="31260" y="46706"/>
                  </a:lnTo>
                  <a:lnTo>
                    <a:pt x="31100" y="43579"/>
                  </a:lnTo>
                  <a:lnTo>
                    <a:pt x="30940" y="40542"/>
                  </a:lnTo>
                  <a:lnTo>
                    <a:pt x="30776" y="37596"/>
                  </a:lnTo>
                  <a:lnTo>
                    <a:pt x="30620" y="34741"/>
                  </a:lnTo>
                  <a:lnTo>
                    <a:pt x="30460" y="31976"/>
                  </a:lnTo>
                  <a:lnTo>
                    <a:pt x="30303" y="29325"/>
                  </a:lnTo>
                  <a:lnTo>
                    <a:pt x="30151" y="26764"/>
                  </a:lnTo>
                  <a:lnTo>
                    <a:pt x="29998" y="24294"/>
                  </a:lnTo>
                  <a:lnTo>
                    <a:pt x="29849" y="21937"/>
                  </a:lnTo>
                  <a:lnTo>
                    <a:pt x="29704" y="19694"/>
                  </a:lnTo>
                  <a:lnTo>
                    <a:pt x="29563" y="17541"/>
                  </a:lnTo>
                  <a:lnTo>
                    <a:pt x="29429" y="15501"/>
                  </a:lnTo>
                  <a:lnTo>
                    <a:pt x="29298" y="13598"/>
                  </a:lnTo>
                  <a:lnTo>
                    <a:pt x="29056" y="10108"/>
                  </a:lnTo>
                  <a:lnTo>
                    <a:pt x="28840" y="7094"/>
                  </a:lnTo>
                  <a:lnTo>
                    <a:pt x="28654" y="4579"/>
                  </a:lnTo>
                  <a:lnTo>
                    <a:pt x="28502" y="2607"/>
                  </a:lnTo>
                  <a:lnTo>
                    <a:pt x="28390" y="1157"/>
                  </a:lnTo>
                  <a:lnTo>
                    <a:pt x="282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3867485" y="10742160"/>
              <a:ext cx="933104" cy="1770531"/>
            </a:xfrm>
            <a:custGeom>
              <a:avLst/>
              <a:gdLst/>
              <a:ahLst/>
              <a:cxnLst/>
              <a:rect l="l" t="t" r="r" b="b"/>
              <a:pathLst>
                <a:path w="32824" h="293013" extrusionOk="0">
                  <a:moveTo>
                    <a:pt x="1" y="1"/>
                  </a:moveTo>
                  <a:lnTo>
                    <a:pt x="38" y="1361"/>
                  </a:lnTo>
                  <a:lnTo>
                    <a:pt x="86" y="3015"/>
                  </a:lnTo>
                  <a:lnTo>
                    <a:pt x="153" y="5258"/>
                  </a:lnTo>
                  <a:lnTo>
                    <a:pt x="243" y="8068"/>
                  </a:lnTo>
                  <a:lnTo>
                    <a:pt x="354" y="11422"/>
                  </a:lnTo>
                  <a:lnTo>
                    <a:pt x="488" y="15252"/>
                  </a:lnTo>
                  <a:lnTo>
                    <a:pt x="641" y="19535"/>
                  </a:lnTo>
                  <a:lnTo>
                    <a:pt x="820" y="24226"/>
                  </a:lnTo>
                  <a:lnTo>
                    <a:pt x="917" y="26719"/>
                  </a:lnTo>
                  <a:lnTo>
                    <a:pt x="1021" y="29325"/>
                  </a:lnTo>
                  <a:lnTo>
                    <a:pt x="1129" y="31999"/>
                  </a:lnTo>
                  <a:lnTo>
                    <a:pt x="1244" y="34741"/>
                  </a:lnTo>
                  <a:lnTo>
                    <a:pt x="1367" y="37574"/>
                  </a:lnTo>
                  <a:lnTo>
                    <a:pt x="1494" y="40497"/>
                  </a:lnTo>
                  <a:lnTo>
                    <a:pt x="1628" y="43466"/>
                  </a:lnTo>
                  <a:lnTo>
                    <a:pt x="1769" y="46502"/>
                  </a:lnTo>
                  <a:lnTo>
                    <a:pt x="1914" y="49607"/>
                  </a:lnTo>
                  <a:lnTo>
                    <a:pt x="2067" y="52757"/>
                  </a:lnTo>
                  <a:lnTo>
                    <a:pt x="2227" y="55975"/>
                  </a:lnTo>
                  <a:lnTo>
                    <a:pt x="2394" y="59215"/>
                  </a:lnTo>
                  <a:lnTo>
                    <a:pt x="2566" y="62524"/>
                  </a:lnTo>
                  <a:lnTo>
                    <a:pt x="2744" y="65855"/>
                  </a:lnTo>
                  <a:lnTo>
                    <a:pt x="2931" y="69209"/>
                  </a:lnTo>
                  <a:lnTo>
                    <a:pt x="3124" y="72608"/>
                  </a:lnTo>
                  <a:lnTo>
                    <a:pt x="3325" y="76030"/>
                  </a:lnTo>
                  <a:lnTo>
                    <a:pt x="3530" y="79452"/>
                  </a:lnTo>
                  <a:lnTo>
                    <a:pt x="3746" y="82896"/>
                  </a:lnTo>
                  <a:lnTo>
                    <a:pt x="3965" y="86364"/>
                  </a:lnTo>
                  <a:lnTo>
                    <a:pt x="4193" y="89831"/>
                  </a:lnTo>
                  <a:lnTo>
                    <a:pt x="4431" y="93298"/>
                  </a:lnTo>
                  <a:lnTo>
                    <a:pt x="4673" y="96765"/>
                  </a:lnTo>
                  <a:lnTo>
                    <a:pt x="4922" y="100210"/>
                  </a:lnTo>
                  <a:lnTo>
                    <a:pt x="5179" y="103654"/>
                  </a:lnTo>
                  <a:lnTo>
                    <a:pt x="5443" y="107076"/>
                  </a:lnTo>
                  <a:lnTo>
                    <a:pt x="5715" y="110475"/>
                  </a:lnTo>
                  <a:lnTo>
                    <a:pt x="5857" y="112175"/>
                  </a:lnTo>
                  <a:lnTo>
                    <a:pt x="5998" y="113874"/>
                  </a:lnTo>
                  <a:lnTo>
                    <a:pt x="6140" y="115551"/>
                  </a:lnTo>
                  <a:lnTo>
                    <a:pt x="6285" y="117206"/>
                  </a:lnTo>
                  <a:lnTo>
                    <a:pt x="6430" y="118883"/>
                  </a:lnTo>
                  <a:lnTo>
                    <a:pt x="6579" y="120537"/>
                  </a:lnTo>
                  <a:lnTo>
                    <a:pt x="6731" y="122169"/>
                  </a:lnTo>
                  <a:lnTo>
                    <a:pt x="6884" y="123800"/>
                  </a:lnTo>
                  <a:lnTo>
                    <a:pt x="7037" y="125432"/>
                  </a:lnTo>
                  <a:lnTo>
                    <a:pt x="7193" y="127041"/>
                  </a:lnTo>
                  <a:lnTo>
                    <a:pt x="7353" y="128627"/>
                  </a:lnTo>
                  <a:lnTo>
                    <a:pt x="7513" y="130213"/>
                  </a:lnTo>
                  <a:lnTo>
                    <a:pt x="7677" y="131777"/>
                  </a:lnTo>
                  <a:lnTo>
                    <a:pt x="7841" y="133341"/>
                  </a:lnTo>
                  <a:lnTo>
                    <a:pt x="8008" y="134882"/>
                  </a:lnTo>
                  <a:lnTo>
                    <a:pt x="8176" y="136423"/>
                  </a:lnTo>
                  <a:lnTo>
                    <a:pt x="8347" y="137918"/>
                  </a:lnTo>
                  <a:lnTo>
                    <a:pt x="8518" y="139414"/>
                  </a:lnTo>
                  <a:lnTo>
                    <a:pt x="8693" y="140910"/>
                  </a:lnTo>
                  <a:lnTo>
                    <a:pt x="8872" y="142360"/>
                  </a:lnTo>
                  <a:lnTo>
                    <a:pt x="9051" y="143810"/>
                  </a:lnTo>
                  <a:lnTo>
                    <a:pt x="9229" y="145238"/>
                  </a:lnTo>
                  <a:lnTo>
                    <a:pt x="9412" y="146643"/>
                  </a:lnTo>
                  <a:lnTo>
                    <a:pt x="9598" y="148025"/>
                  </a:lnTo>
                  <a:lnTo>
                    <a:pt x="9784" y="149408"/>
                  </a:lnTo>
                  <a:lnTo>
                    <a:pt x="9974" y="150745"/>
                  </a:lnTo>
                  <a:lnTo>
                    <a:pt x="10167" y="152082"/>
                  </a:lnTo>
                  <a:lnTo>
                    <a:pt x="10361" y="153396"/>
                  </a:lnTo>
                  <a:lnTo>
                    <a:pt x="10555" y="154665"/>
                  </a:lnTo>
                  <a:lnTo>
                    <a:pt x="10752" y="155934"/>
                  </a:lnTo>
                  <a:lnTo>
                    <a:pt x="10953" y="157158"/>
                  </a:lnTo>
                  <a:lnTo>
                    <a:pt x="11154" y="158381"/>
                  </a:lnTo>
                  <a:lnTo>
                    <a:pt x="11359" y="159560"/>
                  </a:lnTo>
                  <a:lnTo>
                    <a:pt x="11567" y="160738"/>
                  </a:lnTo>
                  <a:lnTo>
                    <a:pt x="11776" y="161871"/>
                  </a:lnTo>
                  <a:lnTo>
                    <a:pt x="11984" y="162982"/>
                  </a:lnTo>
                  <a:lnTo>
                    <a:pt x="12200" y="164070"/>
                  </a:lnTo>
                  <a:lnTo>
                    <a:pt x="12412" y="165135"/>
                  </a:lnTo>
                  <a:lnTo>
                    <a:pt x="13276" y="169304"/>
                  </a:lnTo>
                  <a:lnTo>
                    <a:pt x="14140" y="173497"/>
                  </a:lnTo>
                  <a:lnTo>
                    <a:pt x="14996" y="177712"/>
                  </a:lnTo>
                  <a:lnTo>
                    <a:pt x="15848" y="181904"/>
                  </a:lnTo>
                  <a:lnTo>
                    <a:pt x="16693" y="186119"/>
                  </a:lnTo>
                  <a:lnTo>
                    <a:pt x="17531" y="190334"/>
                  </a:lnTo>
                  <a:lnTo>
                    <a:pt x="18357" y="194526"/>
                  </a:lnTo>
                  <a:lnTo>
                    <a:pt x="19176" y="198741"/>
                  </a:lnTo>
                  <a:lnTo>
                    <a:pt x="19984" y="202934"/>
                  </a:lnTo>
                  <a:lnTo>
                    <a:pt x="20781" y="207126"/>
                  </a:lnTo>
                  <a:lnTo>
                    <a:pt x="21559" y="211296"/>
                  </a:lnTo>
                  <a:lnTo>
                    <a:pt x="22326" y="215466"/>
                  </a:lnTo>
                  <a:lnTo>
                    <a:pt x="22706" y="217550"/>
                  </a:lnTo>
                  <a:lnTo>
                    <a:pt x="23078" y="219613"/>
                  </a:lnTo>
                  <a:lnTo>
                    <a:pt x="23446" y="221697"/>
                  </a:lnTo>
                  <a:lnTo>
                    <a:pt x="23811" y="223760"/>
                  </a:lnTo>
                  <a:lnTo>
                    <a:pt x="24172" y="225822"/>
                  </a:lnTo>
                  <a:lnTo>
                    <a:pt x="24530" y="227884"/>
                  </a:lnTo>
                  <a:lnTo>
                    <a:pt x="24880" y="229924"/>
                  </a:lnTo>
                  <a:lnTo>
                    <a:pt x="25226" y="231963"/>
                  </a:lnTo>
                  <a:lnTo>
                    <a:pt x="25565" y="234003"/>
                  </a:lnTo>
                  <a:lnTo>
                    <a:pt x="25900" y="236042"/>
                  </a:lnTo>
                  <a:lnTo>
                    <a:pt x="26231" y="238082"/>
                  </a:lnTo>
                  <a:lnTo>
                    <a:pt x="26555" y="240099"/>
                  </a:lnTo>
                  <a:lnTo>
                    <a:pt x="26871" y="242115"/>
                  </a:lnTo>
                  <a:lnTo>
                    <a:pt x="27184" y="244132"/>
                  </a:lnTo>
                  <a:lnTo>
                    <a:pt x="27493" y="246126"/>
                  </a:lnTo>
                  <a:lnTo>
                    <a:pt x="27795" y="248121"/>
                  </a:lnTo>
                  <a:lnTo>
                    <a:pt x="28089" y="250092"/>
                  </a:lnTo>
                  <a:lnTo>
                    <a:pt x="28375" y="252086"/>
                  </a:lnTo>
                  <a:lnTo>
                    <a:pt x="28658" y="254058"/>
                  </a:lnTo>
                  <a:lnTo>
                    <a:pt x="28930" y="256007"/>
                  </a:lnTo>
                  <a:lnTo>
                    <a:pt x="29198" y="257956"/>
                  </a:lnTo>
                  <a:lnTo>
                    <a:pt x="29459" y="259905"/>
                  </a:lnTo>
                  <a:lnTo>
                    <a:pt x="29712" y="261831"/>
                  </a:lnTo>
                  <a:lnTo>
                    <a:pt x="29958" y="263757"/>
                  </a:lnTo>
                  <a:lnTo>
                    <a:pt x="30199" y="265683"/>
                  </a:lnTo>
                  <a:lnTo>
                    <a:pt x="30430" y="267587"/>
                  </a:lnTo>
                  <a:lnTo>
                    <a:pt x="30654" y="269468"/>
                  </a:lnTo>
                  <a:lnTo>
                    <a:pt x="30866" y="271349"/>
                  </a:lnTo>
                  <a:lnTo>
                    <a:pt x="31074" y="273229"/>
                  </a:lnTo>
                  <a:lnTo>
                    <a:pt x="31275" y="275088"/>
                  </a:lnTo>
                  <a:lnTo>
                    <a:pt x="31465" y="276923"/>
                  </a:lnTo>
                  <a:lnTo>
                    <a:pt x="31648" y="278759"/>
                  </a:lnTo>
                  <a:lnTo>
                    <a:pt x="31823" y="280594"/>
                  </a:lnTo>
                  <a:lnTo>
                    <a:pt x="31986" y="282407"/>
                  </a:lnTo>
                  <a:lnTo>
                    <a:pt x="32143" y="284198"/>
                  </a:lnTo>
                  <a:lnTo>
                    <a:pt x="32288" y="285988"/>
                  </a:lnTo>
                  <a:lnTo>
                    <a:pt x="32426" y="287755"/>
                  </a:lnTo>
                  <a:lnTo>
                    <a:pt x="32556" y="289523"/>
                  </a:lnTo>
                  <a:lnTo>
                    <a:pt x="32675" y="291268"/>
                  </a:lnTo>
                  <a:lnTo>
                    <a:pt x="32783" y="293013"/>
                  </a:lnTo>
                  <a:lnTo>
                    <a:pt x="32791" y="292220"/>
                  </a:lnTo>
                  <a:lnTo>
                    <a:pt x="32805" y="289931"/>
                  </a:lnTo>
                  <a:lnTo>
                    <a:pt x="32813" y="288231"/>
                  </a:lnTo>
                  <a:lnTo>
                    <a:pt x="32817" y="286214"/>
                  </a:lnTo>
                  <a:lnTo>
                    <a:pt x="32824" y="283858"/>
                  </a:lnTo>
                  <a:lnTo>
                    <a:pt x="32824" y="281184"/>
                  </a:lnTo>
                  <a:lnTo>
                    <a:pt x="32824" y="278215"/>
                  </a:lnTo>
                  <a:lnTo>
                    <a:pt x="32817" y="274952"/>
                  </a:lnTo>
                  <a:lnTo>
                    <a:pt x="32805" y="271394"/>
                  </a:lnTo>
                  <a:lnTo>
                    <a:pt x="32787" y="267587"/>
                  </a:lnTo>
                  <a:lnTo>
                    <a:pt x="32761" y="263508"/>
                  </a:lnTo>
                  <a:lnTo>
                    <a:pt x="32727" y="259202"/>
                  </a:lnTo>
                  <a:lnTo>
                    <a:pt x="32683" y="254647"/>
                  </a:lnTo>
                  <a:lnTo>
                    <a:pt x="32630" y="249888"/>
                  </a:lnTo>
                  <a:lnTo>
                    <a:pt x="32601" y="247418"/>
                  </a:lnTo>
                  <a:lnTo>
                    <a:pt x="32567" y="244903"/>
                  </a:lnTo>
                  <a:lnTo>
                    <a:pt x="32530" y="242342"/>
                  </a:lnTo>
                  <a:lnTo>
                    <a:pt x="32489" y="239736"/>
                  </a:lnTo>
                  <a:lnTo>
                    <a:pt x="32444" y="237085"/>
                  </a:lnTo>
                  <a:lnTo>
                    <a:pt x="32400" y="234388"/>
                  </a:lnTo>
                  <a:lnTo>
                    <a:pt x="32351" y="231646"/>
                  </a:lnTo>
                  <a:lnTo>
                    <a:pt x="32295" y="228858"/>
                  </a:lnTo>
                  <a:lnTo>
                    <a:pt x="32240" y="226026"/>
                  </a:lnTo>
                  <a:lnTo>
                    <a:pt x="32180" y="223170"/>
                  </a:lnTo>
                  <a:lnTo>
                    <a:pt x="32113" y="220270"/>
                  </a:lnTo>
                  <a:lnTo>
                    <a:pt x="32046" y="217346"/>
                  </a:lnTo>
                  <a:lnTo>
                    <a:pt x="31972" y="214378"/>
                  </a:lnTo>
                  <a:lnTo>
                    <a:pt x="31893" y="211364"/>
                  </a:lnTo>
                  <a:lnTo>
                    <a:pt x="31811" y="208350"/>
                  </a:lnTo>
                  <a:lnTo>
                    <a:pt x="31726" y="205291"/>
                  </a:lnTo>
                  <a:lnTo>
                    <a:pt x="31636" y="202209"/>
                  </a:lnTo>
                  <a:lnTo>
                    <a:pt x="31540" y="199081"/>
                  </a:lnTo>
                  <a:lnTo>
                    <a:pt x="31439" y="195954"/>
                  </a:lnTo>
                  <a:lnTo>
                    <a:pt x="31335" y="192782"/>
                  </a:lnTo>
                  <a:lnTo>
                    <a:pt x="31223" y="189609"/>
                  </a:lnTo>
                  <a:lnTo>
                    <a:pt x="31108" y="186391"/>
                  </a:lnTo>
                  <a:lnTo>
                    <a:pt x="30989" y="183173"/>
                  </a:lnTo>
                  <a:lnTo>
                    <a:pt x="30862" y="179932"/>
                  </a:lnTo>
                  <a:lnTo>
                    <a:pt x="30728" y="176692"/>
                  </a:lnTo>
                  <a:lnTo>
                    <a:pt x="30590" y="173406"/>
                  </a:lnTo>
                  <a:lnTo>
                    <a:pt x="30449" y="170143"/>
                  </a:lnTo>
                  <a:lnTo>
                    <a:pt x="30300" y="166834"/>
                  </a:lnTo>
                  <a:lnTo>
                    <a:pt x="30144" y="163548"/>
                  </a:lnTo>
                  <a:lnTo>
                    <a:pt x="29984" y="160240"/>
                  </a:lnTo>
                  <a:lnTo>
                    <a:pt x="29816" y="156909"/>
                  </a:lnTo>
                  <a:lnTo>
                    <a:pt x="29641" y="153600"/>
                  </a:lnTo>
                  <a:lnTo>
                    <a:pt x="29459" y="150269"/>
                  </a:lnTo>
                  <a:lnTo>
                    <a:pt x="29273" y="146937"/>
                  </a:lnTo>
                  <a:lnTo>
                    <a:pt x="29079" y="143629"/>
                  </a:lnTo>
                  <a:lnTo>
                    <a:pt x="28878" y="140298"/>
                  </a:lnTo>
                  <a:lnTo>
                    <a:pt x="28673" y="136966"/>
                  </a:lnTo>
                  <a:lnTo>
                    <a:pt x="28457" y="133658"/>
                  </a:lnTo>
                  <a:lnTo>
                    <a:pt x="28234" y="130349"/>
                  </a:lnTo>
                  <a:lnTo>
                    <a:pt x="28007" y="127041"/>
                  </a:lnTo>
                  <a:lnTo>
                    <a:pt x="27769" y="123732"/>
                  </a:lnTo>
                  <a:lnTo>
                    <a:pt x="27527" y="120446"/>
                  </a:lnTo>
                  <a:lnTo>
                    <a:pt x="27273" y="117183"/>
                  </a:lnTo>
                  <a:lnTo>
                    <a:pt x="27017" y="113920"/>
                  </a:lnTo>
                  <a:lnTo>
                    <a:pt x="26749" y="110657"/>
                  </a:lnTo>
                  <a:lnTo>
                    <a:pt x="26473" y="107439"/>
                  </a:lnTo>
                  <a:lnTo>
                    <a:pt x="26190" y="104221"/>
                  </a:lnTo>
                  <a:lnTo>
                    <a:pt x="25900" y="101025"/>
                  </a:lnTo>
                  <a:lnTo>
                    <a:pt x="25751" y="99439"/>
                  </a:lnTo>
                  <a:lnTo>
                    <a:pt x="25598" y="97853"/>
                  </a:lnTo>
                  <a:lnTo>
                    <a:pt x="25446" y="96267"/>
                  </a:lnTo>
                  <a:lnTo>
                    <a:pt x="25293" y="94703"/>
                  </a:lnTo>
                  <a:lnTo>
                    <a:pt x="25133" y="93139"/>
                  </a:lnTo>
                  <a:lnTo>
                    <a:pt x="24976" y="91576"/>
                  </a:lnTo>
                  <a:lnTo>
                    <a:pt x="24813" y="90012"/>
                  </a:lnTo>
                  <a:lnTo>
                    <a:pt x="24649" y="88471"/>
                  </a:lnTo>
                  <a:lnTo>
                    <a:pt x="24485" y="86930"/>
                  </a:lnTo>
                  <a:lnTo>
                    <a:pt x="24314" y="85389"/>
                  </a:lnTo>
                  <a:lnTo>
                    <a:pt x="24146" y="83871"/>
                  </a:lnTo>
                  <a:lnTo>
                    <a:pt x="23971" y="82352"/>
                  </a:lnTo>
                  <a:lnTo>
                    <a:pt x="23796" y="80834"/>
                  </a:lnTo>
                  <a:lnTo>
                    <a:pt x="23621" y="79316"/>
                  </a:lnTo>
                  <a:lnTo>
                    <a:pt x="23443" y="77820"/>
                  </a:lnTo>
                  <a:lnTo>
                    <a:pt x="23260" y="76347"/>
                  </a:lnTo>
                  <a:lnTo>
                    <a:pt x="23074" y="74852"/>
                  </a:lnTo>
                  <a:lnTo>
                    <a:pt x="22888" y="73379"/>
                  </a:lnTo>
                  <a:lnTo>
                    <a:pt x="22702" y="71928"/>
                  </a:lnTo>
                  <a:lnTo>
                    <a:pt x="22508" y="70478"/>
                  </a:lnTo>
                  <a:lnTo>
                    <a:pt x="22315" y="69028"/>
                  </a:lnTo>
                  <a:lnTo>
                    <a:pt x="22121" y="67577"/>
                  </a:lnTo>
                  <a:lnTo>
                    <a:pt x="21920" y="66150"/>
                  </a:lnTo>
                  <a:lnTo>
                    <a:pt x="21723" y="64745"/>
                  </a:lnTo>
                  <a:lnTo>
                    <a:pt x="21518" y="63340"/>
                  </a:lnTo>
                  <a:lnTo>
                    <a:pt x="21313" y="61935"/>
                  </a:lnTo>
                  <a:lnTo>
                    <a:pt x="21105" y="60552"/>
                  </a:lnTo>
                  <a:lnTo>
                    <a:pt x="20893" y="59170"/>
                  </a:lnTo>
                  <a:lnTo>
                    <a:pt x="20680" y="57788"/>
                  </a:lnTo>
                  <a:lnTo>
                    <a:pt x="20465" y="56451"/>
                  </a:lnTo>
                  <a:lnTo>
                    <a:pt x="20249" y="55091"/>
                  </a:lnTo>
                  <a:lnTo>
                    <a:pt x="20029" y="53754"/>
                  </a:lnTo>
                  <a:lnTo>
                    <a:pt x="19806" y="52439"/>
                  </a:lnTo>
                  <a:lnTo>
                    <a:pt x="19579" y="51125"/>
                  </a:lnTo>
                  <a:lnTo>
                    <a:pt x="19351" y="49833"/>
                  </a:lnTo>
                  <a:lnTo>
                    <a:pt x="19121" y="48542"/>
                  </a:lnTo>
                  <a:lnTo>
                    <a:pt x="18886" y="47250"/>
                  </a:lnTo>
                  <a:lnTo>
                    <a:pt x="18652" y="46004"/>
                  </a:lnTo>
                  <a:lnTo>
                    <a:pt x="18413" y="44735"/>
                  </a:lnTo>
                  <a:lnTo>
                    <a:pt x="18171" y="43511"/>
                  </a:lnTo>
                  <a:lnTo>
                    <a:pt x="17929" y="42287"/>
                  </a:lnTo>
                  <a:lnTo>
                    <a:pt x="17680" y="41063"/>
                  </a:lnTo>
                  <a:lnTo>
                    <a:pt x="17431" y="39862"/>
                  </a:lnTo>
                  <a:lnTo>
                    <a:pt x="17181" y="38684"/>
                  </a:lnTo>
                  <a:lnTo>
                    <a:pt x="16924" y="37506"/>
                  </a:lnTo>
                  <a:lnTo>
                    <a:pt x="16667" y="36350"/>
                  </a:lnTo>
                  <a:lnTo>
                    <a:pt x="16407" y="35194"/>
                  </a:lnTo>
                  <a:lnTo>
                    <a:pt x="16146" y="34061"/>
                  </a:lnTo>
                  <a:lnTo>
                    <a:pt x="15878" y="32951"/>
                  </a:lnTo>
                  <a:lnTo>
                    <a:pt x="15610" y="31840"/>
                  </a:lnTo>
                  <a:lnTo>
                    <a:pt x="15338" y="30752"/>
                  </a:lnTo>
                  <a:lnTo>
                    <a:pt x="15067" y="29687"/>
                  </a:lnTo>
                  <a:lnTo>
                    <a:pt x="14787" y="28622"/>
                  </a:lnTo>
                  <a:lnTo>
                    <a:pt x="14508" y="27580"/>
                  </a:lnTo>
                  <a:lnTo>
                    <a:pt x="14225" y="26537"/>
                  </a:lnTo>
                  <a:lnTo>
                    <a:pt x="13942" y="25540"/>
                  </a:lnTo>
                  <a:lnTo>
                    <a:pt x="13652" y="24543"/>
                  </a:lnTo>
                  <a:lnTo>
                    <a:pt x="13362" y="23546"/>
                  </a:lnTo>
                  <a:lnTo>
                    <a:pt x="13067" y="22594"/>
                  </a:lnTo>
                  <a:lnTo>
                    <a:pt x="12770" y="21643"/>
                  </a:lnTo>
                  <a:lnTo>
                    <a:pt x="12472" y="20713"/>
                  </a:lnTo>
                  <a:lnTo>
                    <a:pt x="12167" y="19807"/>
                  </a:lnTo>
                  <a:lnTo>
                    <a:pt x="11861" y="18901"/>
                  </a:lnTo>
                  <a:lnTo>
                    <a:pt x="11552" y="18017"/>
                  </a:lnTo>
                  <a:lnTo>
                    <a:pt x="11240" y="17156"/>
                  </a:lnTo>
                  <a:lnTo>
                    <a:pt x="10927" y="16317"/>
                  </a:lnTo>
                  <a:lnTo>
                    <a:pt x="10607" y="15479"/>
                  </a:lnTo>
                  <a:lnTo>
                    <a:pt x="10287" y="14663"/>
                  </a:lnTo>
                  <a:lnTo>
                    <a:pt x="9963" y="13870"/>
                  </a:lnTo>
                  <a:lnTo>
                    <a:pt x="9635" y="13099"/>
                  </a:lnTo>
                  <a:lnTo>
                    <a:pt x="9304" y="12351"/>
                  </a:lnTo>
                  <a:lnTo>
                    <a:pt x="8972" y="11604"/>
                  </a:lnTo>
                  <a:lnTo>
                    <a:pt x="8634" y="10878"/>
                  </a:lnTo>
                  <a:lnTo>
                    <a:pt x="8295" y="10199"/>
                  </a:lnTo>
                  <a:lnTo>
                    <a:pt x="7952" y="9519"/>
                  </a:lnTo>
                  <a:lnTo>
                    <a:pt x="7606" y="8839"/>
                  </a:lnTo>
                  <a:lnTo>
                    <a:pt x="7256" y="8204"/>
                  </a:lnTo>
                  <a:lnTo>
                    <a:pt x="6906" y="7593"/>
                  </a:lnTo>
                  <a:lnTo>
                    <a:pt x="6549" y="6981"/>
                  </a:lnTo>
                  <a:lnTo>
                    <a:pt x="6192" y="6391"/>
                  </a:lnTo>
                  <a:lnTo>
                    <a:pt x="5827" y="5848"/>
                  </a:lnTo>
                  <a:lnTo>
                    <a:pt x="5462" y="5304"/>
                  </a:lnTo>
                  <a:lnTo>
                    <a:pt x="5093" y="4783"/>
                  </a:lnTo>
                  <a:lnTo>
                    <a:pt x="4725" y="4284"/>
                  </a:lnTo>
                  <a:lnTo>
                    <a:pt x="4349" y="3808"/>
                  </a:lnTo>
                  <a:lnTo>
                    <a:pt x="3969" y="3355"/>
                  </a:lnTo>
                  <a:lnTo>
                    <a:pt x="3589" y="2902"/>
                  </a:lnTo>
                  <a:lnTo>
                    <a:pt x="3202" y="2494"/>
                  </a:lnTo>
                  <a:lnTo>
                    <a:pt x="2815" y="2108"/>
                  </a:lnTo>
                  <a:lnTo>
                    <a:pt x="2424" y="1746"/>
                  </a:lnTo>
                  <a:lnTo>
                    <a:pt x="2026" y="1383"/>
                  </a:lnTo>
                  <a:lnTo>
                    <a:pt x="1628" y="1066"/>
                  </a:lnTo>
                  <a:lnTo>
                    <a:pt x="1226" y="771"/>
                  </a:lnTo>
                  <a:lnTo>
                    <a:pt x="820" y="477"/>
                  </a:lnTo>
                  <a:lnTo>
                    <a:pt x="414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2617875" y="11023142"/>
              <a:ext cx="1005367" cy="1489549"/>
            </a:xfrm>
            <a:custGeom>
              <a:avLst/>
              <a:gdLst/>
              <a:ahLst/>
              <a:cxnLst/>
              <a:rect l="l" t="t" r="r" b="b"/>
              <a:pathLst>
                <a:path w="35366" h="246512" extrusionOk="0">
                  <a:moveTo>
                    <a:pt x="35366" y="1"/>
                  </a:moveTo>
                  <a:lnTo>
                    <a:pt x="35277" y="69"/>
                  </a:lnTo>
                  <a:lnTo>
                    <a:pt x="35005" y="364"/>
                  </a:lnTo>
                  <a:lnTo>
                    <a:pt x="34808" y="567"/>
                  </a:lnTo>
                  <a:lnTo>
                    <a:pt x="34569" y="862"/>
                  </a:lnTo>
                  <a:lnTo>
                    <a:pt x="34290" y="1202"/>
                  </a:lnTo>
                  <a:lnTo>
                    <a:pt x="33977" y="1610"/>
                  </a:lnTo>
                  <a:lnTo>
                    <a:pt x="33627" y="2086"/>
                  </a:lnTo>
                  <a:lnTo>
                    <a:pt x="33240" y="2630"/>
                  </a:lnTo>
                  <a:lnTo>
                    <a:pt x="32823" y="3264"/>
                  </a:lnTo>
                  <a:lnTo>
                    <a:pt x="32373" y="3989"/>
                  </a:lnTo>
                  <a:lnTo>
                    <a:pt x="31893" y="4783"/>
                  </a:lnTo>
                  <a:lnTo>
                    <a:pt x="31383" y="5666"/>
                  </a:lnTo>
                  <a:lnTo>
                    <a:pt x="30847" y="6641"/>
                  </a:lnTo>
                  <a:lnTo>
                    <a:pt x="30284" y="7728"/>
                  </a:lnTo>
                  <a:lnTo>
                    <a:pt x="29696" y="8907"/>
                  </a:lnTo>
                  <a:lnTo>
                    <a:pt x="29395" y="9519"/>
                  </a:lnTo>
                  <a:lnTo>
                    <a:pt x="29086" y="10176"/>
                  </a:lnTo>
                  <a:lnTo>
                    <a:pt x="28773" y="10856"/>
                  </a:lnTo>
                  <a:lnTo>
                    <a:pt x="28453" y="11558"/>
                  </a:lnTo>
                  <a:lnTo>
                    <a:pt x="28129" y="12306"/>
                  </a:lnTo>
                  <a:lnTo>
                    <a:pt x="27798" y="13077"/>
                  </a:lnTo>
                  <a:lnTo>
                    <a:pt x="27466" y="13870"/>
                  </a:lnTo>
                  <a:lnTo>
                    <a:pt x="27128" y="14686"/>
                  </a:lnTo>
                  <a:lnTo>
                    <a:pt x="26781" y="15547"/>
                  </a:lnTo>
                  <a:lnTo>
                    <a:pt x="26435" y="16430"/>
                  </a:lnTo>
                  <a:lnTo>
                    <a:pt x="26085" y="17337"/>
                  </a:lnTo>
                  <a:lnTo>
                    <a:pt x="25728" y="18289"/>
                  </a:lnTo>
                  <a:lnTo>
                    <a:pt x="25370" y="19263"/>
                  </a:lnTo>
                  <a:lnTo>
                    <a:pt x="25006" y="20260"/>
                  </a:lnTo>
                  <a:lnTo>
                    <a:pt x="24641" y="21303"/>
                  </a:lnTo>
                  <a:lnTo>
                    <a:pt x="24272" y="22368"/>
                  </a:lnTo>
                  <a:lnTo>
                    <a:pt x="23900" y="23478"/>
                  </a:lnTo>
                  <a:lnTo>
                    <a:pt x="23524" y="24634"/>
                  </a:lnTo>
                  <a:lnTo>
                    <a:pt x="23148" y="25812"/>
                  </a:lnTo>
                  <a:lnTo>
                    <a:pt x="22765" y="27013"/>
                  </a:lnTo>
                  <a:lnTo>
                    <a:pt x="22385" y="28260"/>
                  </a:lnTo>
                  <a:lnTo>
                    <a:pt x="21998" y="29551"/>
                  </a:lnTo>
                  <a:lnTo>
                    <a:pt x="21610" y="30866"/>
                  </a:lnTo>
                  <a:lnTo>
                    <a:pt x="21223" y="32225"/>
                  </a:lnTo>
                  <a:lnTo>
                    <a:pt x="20832" y="33608"/>
                  </a:lnTo>
                  <a:lnTo>
                    <a:pt x="20442" y="35035"/>
                  </a:lnTo>
                  <a:lnTo>
                    <a:pt x="20051" y="36508"/>
                  </a:lnTo>
                  <a:lnTo>
                    <a:pt x="19656" y="38004"/>
                  </a:lnTo>
                  <a:lnTo>
                    <a:pt x="19261" y="39568"/>
                  </a:lnTo>
                  <a:lnTo>
                    <a:pt x="18863" y="41154"/>
                  </a:lnTo>
                  <a:lnTo>
                    <a:pt x="18468" y="42763"/>
                  </a:lnTo>
                  <a:lnTo>
                    <a:pt x="18070" y="44440"/>
                  </a:lnTo>
                  <a:lnTo>
                    <a:pt x="17676" y="46140"/>
                  </a:lnTo>
                  <a:lnTo>
                    <a:pt x="17277" y="47884"/>
                  </a:lnTo>
                  <a:lnTo>
                    <a:pt x="16879" y="49697"/>
                  </a:lnTo>
                  <a:lnTo>
                    <a:pt x="16484" y="51510"/>
                  </a:lnTo>
                  <a:lnTo>
                    <a:pt x="16090" y="53391"/>
                  </a:lnTo>
                  <a:lnTo>
                    <a:pt x="15691" y="55317"/>
                  </a:lnTo>
                  <a:lnTo>
                    <a:pt x="15297" y="57289"/>
                  </a:lnTo>
                  <a:lnTo>
                    <a:pt x="14906" y="59283"/>
                  </a:lnTo>
                  <a:lnTo>
                    <a:pt x="14511" y="61345"/>
                  </a:lnTo>
                  <a:lnTo>
                    <a:pt x="14120" y="63430"/>
                  </a:lnTo>
                  <a:lnTo>
                    <a:pt x="13733" y="65583"/>
                  </a:lnTo>
                  <a:lnTo>
                    <a:pt x="13342" y="67781"/>
                  </a:lnTo>
                  <a:lnTo>
                    <a:pt x="12959" y="70002"/>
                  </a:lnTo>
                  <a:lnTo>
                    <a:pt x="12575" y="72291"/>
                  </a:lnTo>
                  <a:lnTo>
                    <a:pt x="12192" y="74625"/>
                  </a:lnTo>
                  <a:lnTo>
                    <a:pt x="11812" y="77004"/>
                  </a:lnTo>
                  <a:lnTo>
                    <a:pt x="11436" y="79429"/>
                  </a:lnTo>
                  <a:lnTo>
                    <a:pt x="11064" y="81899"/>
                  </a:lnTo>
                  <a:lnTo>
                    <a:pt x="10692" y="84437"/>
                  </a:lnTo>
                  <a:lnTo>
                    <a:pt x="10323" y="87021"/>
                  </a:lnTo>
                  <a:lnTo>
                    <a:pt x="9958" y="89627"/>
                  </a:lnTo>
                  <a:lnTo>
                    <a:pt x="9597" y="92324"/>
                  </a:lnTo>
                  <a:lnTo>
                    <a:pt x="9240" y="95043"/>
                  </a:lnTo>
                  <a:lnTo>
                    <a:pt x="8886" y="97830"/>
                  </a:lnTo>
                  <a:lnTo>
                    <a:pt x="8536" y="100663"/>
                  </a:lnTo>
                  <a:lnTo>
                    <a:pt x="8190" y="103541"/>
                  </a:lnTo>
                  <a:lnTo>
                    <a:pt x="7851" y="106487"/>
                  </a:lnTo>
                  <a:lnTo>
                    <a:pt x="7513" y="109478"/>
                  </a:lnTo>
                  <a:lnTo>
                    <a:pt x="7349" y="110997"/>
                  </a:lnTo>
                  <a:lnTo>
                    <a:pt x="7181" y="112515"/>
                  </a:lnTo>
                  <a:lnTo>
                    <a:pt x="7017" y="114056"/>
                  </a:lnTo>
                  <a:lnTo>
                    <a:pt x="6854" y="115619"/>
                  </a:lnTo>
                  <a:lnTo>
                    <a:pt x="6694" y="117183"/>
                  </a:lnTo>
                  <a:lnTo>
                    <a:pt x="6533" y="118769"/>
                  </a:lnTo>
                  <a:lnTo>
                    <a:pt x="6373" y="120378"/>
                  </a:lnTo>
                  <a:lnTo>
                    <a:pt x="6217" y="121987"/>
                  </a:lnTo>
                  <a:lnTo>
                    <a:pt x="6061" y="123619"/>
                  </a:lnTo>
                  <a:lnTo>
                    <a:pt x="5904" y="125251"/>
                  </a:lnTo>
                  <a:lnTo>
                    <a:pt x="5752" y="126905"/>
                  </a:lnTo>
                  <a:lnTo>
                    <a:pt x="5599" y="128582"/>
                  </a:lnTo>
                  <a:lnTo>
                    <a:pt x="5446" y="130259"/>
                  </a:lnTo>
                  <a:lnTo>
                    <a:pt x="5297" y="131958"/>
                  </a:lnTo>
                  <a:lnTo>
                    <a:pt x="5149" y="133681"/>
                  </a:lnTo>
                  <a:lnTo>
                    <a:pt x="5003" y="135403"/>
                  </a:lnTo>
                  <a:lnTo>
                    <a:pt x="4858" y="137148"/>
                  </a:lnTo>
                  <a:lnTo>
                    <a:pt x="4717" y="138893"/>
                  </a:lnTo>
                  <a:lnTo>
                    <a:pt x="4575" y="140660"/>
                  </a:lnTo>
                  <a:lnTo>
                    <a:pt x="4434" y="142451"/>
                  </a:lnTo>
                  <a:lnTo>
                    <a:pt x="4296" y="144263"/>
                  </a:lnTo>
                  <a:lnTo>
                    <a:pt x="4158" y="146076"/>
                  </a:lnTo>
                  <a:lnTo>
                    <a:pt x="4021" y="147889"/>
                  </a:lnTo>
                  <a:lnTo>
                    <a:pt x="3890" y="149748"/>
                  </a:lnTo>
                  <a:lnTo>
                    <a:pt x="3756" y="151606"/>
                  </a:lnTo>
                  <a:lnTo>
                    <a:pt x="3626" y="153464"/>
                  </a:lnTo>
                  <a:lnTo>
                    <a:pt x="3499" y="155368"/>
                  </a:lnTo>
                  <a:lnTo>
                    <a:pt x="3373" y="157271"/>
                  </a:lnTo>
                  <a:lnTo>
                    <a:pt x="3246" y="159197"/>
                  </a:lnTo>
                  <a:lnTo>
                    <a:pt x="3123" y="161124"/>
                  </a:lnTo>
                  <a:lnTo>
                    <a:pt x="3001" y="163072"/>
                  </a:lnTo>
                  <a:lnTo>
                    <a:pt x="2881" y="165044"/>
                  </a:lnTo>
                  <a:lnTo>
                    <a:pt x="2766" y="167015"/>
                  </a:lnTo>
                  <a:lnTo>
                    <a:pt x="2651" y="169010"/>
                  </a:lnTo>
                  <a:lnTo>
                    <a:pt x="2535" y="171027"/>
                  </a:lnTo>
                  <a:lnTo>
                    <a:pt x="2424" y="173043"/>
                  </a:lnTo>
                  <a:lnTo>
                    <a:pt x="2316" y="175106"/>
                  </a:lnTo>
                  <a:lnTo>
                    <a:pt x="2208" y="177145"/>
                  </a:lnTo>
                  <a:lnTo>
                    <a:pt x="2100" y="179230"/>
                  </a:lnTo>
                  <a:lnTo>
                    <a:pt x="1995" y="181315"/>
                  </a:lnTo>
                  <a:lnTo>
                    <a:pt x="1895" y="183422"/>
                  </a:lnTo>
                  <a:lnTo>
                    <a:pt x="1794" y="185553"/>
                  </a:lnTo>
                  <a:lnTo>
                    <a:pt x="1698" y="187683"/>
                  </a:lnTo>
                  <a:lnTo>
                    <a:pt x="1601" y="189836"/>
                  </a:lnTo>
                  <a:lnTo>
                    <a:pt x="1508" y="192011"/>
                  </a:lnTo>
                  <a:lnTo>
                    <a:pt x="1418" y="194187"/>
                  </a:lnTo>
                  <a:lnTo>
                    <a:pt x="1329" y="196407"/>
                  </a:lnTo>
                  <a:lnTo>
                    <a:pt x="1243" y="198605"/>
                  </a:lnTo>
                  <a:lnTo>
                    <a:pt x="1158" y="200849"/>
                  </a:lnTo>
                  <a:lnTo>
                    <a:pt x="1076" y="203092"/>
                  </a:lnTo>
                  <a:lnTo>
                    <a:pt x="994" y="205381"/>
                  </a:lnTo>
                  <a:lnTo>
                    <a:pt x="916" y="207647"/>
                  </a:lnTo>
                  <a:lnTo>
                    <a:pt x="841" y="209959"/>
                  </a:lnTo>
                  <a:lnTo>
                    <a:pt x="767" y="212270"/>
                  </a:lnTo>
                  <a:lnTo>
                    <a:pt x="696" y="214604"/>
                  </a:lnTo>
                  <a:lnTo>
                    <a:pt x="629" y="216961"/>
                  </a:lnTo>
                  <a:lnTo>
                    <a:pt x="562" y="219318"/>
                  </a:lnTo>
                  <a:lnTo>
                    <a:pt x="499" y="221720"/>
                  </a:lnTo>
                  <a:lnTo>
                    <a:pt x="439" y="224122"/>
                  </a:lnTo>
                  <a:lnTo>
                    <a:pt x="380" y="226524"/>
                  </a:lnTo>
                  <a:lnTo>
                    <a:pt x="324" y="228972"/>
                  </a:lnTo>
                  <a:lnTo>
                    <a:pt x="268" y="231419"/>
                  </a:lnTo>
                  <a:lnTo>
                    <a:pt x="220" y="233889"/>
                  </a:lnTo>
                  <a:lnTo>
                    <a:pt x="171" y="236382"/>
                  </a:lnTo>
                  <a:lnTo>
                    <a:pt x="123" y="238897"/>
                  </a:lnTo>
                  <a:lnTo>
                    <a:pt x="78" y="241413"/>
                  </a:lnTo>
                  <a:lnTo>
                    <a:pt x="41" y="243951"/>
                  </a:lnTo>
                  <a:lnTo>
                    <a:pt x="0" y="246512"/>
                  </a:lnTo>
                  <a:lnTo>
                    <a:pt x="48" y="246058"/>
                  </a:lnTo>
                  <a:lnTo>
                    <a:pt x="197" y="244835"/>
                  </a:lnTo>
                  <a:lnTo>
                    <a:pt x="309" y="243928"/>
                  </a:lnTo>
                  <a:lnTo>
                    <a:pt x="443" y="242886"/>
                  </a:lnTo>
                  <a:lnTo>
                    <a:pt x="603" y="241662"/>
                  </a:lnTo>
                  <a:lnTo>
                    <a:pt x="786" y="240325"/>
                  </a:lnTo>
                  <a:lnTo>
                    <a:pt x="990" y="238852"/>
                  </a:lnTo>
                  <a:lnTo>
                    <a:pt x="1225" y="237288"/>
                  </a:lnTo>
                  <a:lnTo>
                    <a:pt x="1478" y="235612"/>
                  </a:lnTo>
                  <a:lnTo>
                    <a:pt x="1757" y="233844"/>
                  </a:lnTo>
                  <a:lnTo>
                    <a:pt x="1906" y="232915"/>
                  </a:lnTo>
                  <a:lnTo>
                    <a:pt x="2062" y="231986"/>
                  </a:lnTo>
                  <a:lnTo>
                    <a:pt x="2223" y="231057"/>
                  </a:lnTo>
                  <a:lnTo>
                    <a:pt x="2390" y="230105"/>
                  </a:lnTo>
                  <a:lnTo>
                    <a:pt x="2561" y="229130"/>
                  </a:lnTo>
                  <a:lnTo>
                    <a:pt x="2740" y="228156"/>
                  </a:lnTo>
                  <a:lnTo>
                    <a:pt x="2926" y="227159"/>
                  </a:lnTo>
                  <a:lnTo>
                    <a:pt x="3116" y="226162"/>
                  </a:lnTo>
                  <a:lnTo>
                    <a:pt x="3313" y="225165"/>
                  </a:lnTo>
                  <a:lnTo>
                    <a:pt x="3514" y="224145"/>
                  </a:lnTo>
                  <a:lnTo>
                    <a:pt x="3723" y="223148"/>
                  </a:lnTo>
                  <a:lnTo>
                    <a:pt x="3939" y="222128"/>
                  </a:lnTo>
                  <a:lnTo>
                    <a:pt x="4158" y="221131"/>
                  </a:lnTo>
                  <a:lnTo>
                    <a:pt x="4385" y="220111"/>
                  </a:lnTo>
                  <a:lnTo>
                    <a:pt x="4616" y="219114"/>
                  </a:lnTo>
                  <a:lnTo>
                    <a:pt x="4854" y="218117"/>
                  </a:lnTo>
                  <a:lnTo>
                    <a:pt x="5096" y="217143"/>
                  </a:lnTo>
                  <a:lnTo>
                    <a:pt x="5346" y="216145"/>
                  </a:lnTo>
                  <a:lnTo>
                    <a:pt x="5603" y="215171"/>
                  </a:lnTo>
                  <a:lnTo>
                    <a:pt x="5863" y="214219"/>
                  </a:lnTo>
                  <a:lnTo>
                    <a:pt x="6131" y="213267"/>
                  </a:lnTo>
                  <a:lnTo>
                    <a:pt x="6403" y="212338"/>
                  </a:lnTo>
                  <a:lnTo>
                    <a:pt x="6682" y="211432"/>
                  </a:lnTo>
                  <a:lnTo>
                    <a:pt x="6965" y="210548"/>
                  </a:lnTo>
                  <a:lnTo>
                    <a:pt x="7256" y="209664"/>
                  </a:lnTo>
                  <a:lnTo>
                    <a:pt x="7553" y="208803"/>
                  </a:lnTo>
                  <a:lnTo>
                    <a:pt x="7855" y="207987"/>
                  </a:lnTo>
                  <a:lnTo>
                    <a:pt x="8164" y="207171"/>
                  </a:lnTo>
                  <a:lnTo>
                    <a:pt x="8477" y="206401"/>
                  </a:lnTo>
                  <a:lnTo>
                    <a:pt x="8797" y="205631"/>
                  </a:lnTo>
                  <a:lnTo>
                    <a:pt x="9121" y="204928"/>
                  </a:lnTo>
                  <a:lnTo>
                    <a:pt x="9452" y="204226"/>
                  </a:lnTo>
                  <a:lnTo>
                    <a:pt x="9791" y="203568"/>
                  </a:lnTo>
                  <a:lnTo>
                    <a:pt x="10133" y="202934"/>
                  </a:lnTo>
                  <a:lnTo>
                    <a:pt x="10480" y="202345"/>
                  </a:lnTo>
                  <a:lnTo>
                    <a:pt x="10833" y="201801"/>
                  </a:lnTo>
                  <a:lnTo>
                    <a:pt x="11194" y="201302"/>
                  </a:lnTo>
                  <a:lnTo>
                    <a:pt x="11559" y="200826"/>
                  </a:lnTo>
                  <a:lnTo>
                    <a:pt x="11931" y="200396"/>
                  </a:lnTo>
                  <a:lnTo>
                    <a:pt x="12307" y="200010"/>
                  </a:lnTo>
                  <a:lnTo>
                    <a:pt x="12382" y="198651"/>
                  </a:lnTo>
                  <a:lnTo>
                    <a:pt x="12475" y="196997"/>
                  </a:lnTo>
                  <a:lnTo>
                    <a:pt x="12605" y="194730"/>
                  </a:lnTo>
                  <a:lnTo>
                    <a:pt x="12776" y="191875"/>
                  </a:lnTo>
                  <a:lnTo>
                    <a:pt x="12989" y="188476"/>
                  </a:lnTo>
                  <a:lnTo>
                    <a:pt x="13242" y="184555"/>
                  </a:lnTo>
                  <a:lnTo>
                    <a:pt x="13387" y="182403"/>
                  </a:lnTo>
                  <a:lnTo>
                    <a:pt x="13540" y="180136"/>
                  </a:lnTo>
                  <a:lnTo>
                    <a:pt x="13703" y="177734"/>
                  </a:lnTo>
                  <a:lnTo>
                    <a:pt x="13875" y="175242"/>
                  </a:lnTo>
                  <a:lnTo>
                    <a:pt x="14061" y="172636"/>
                  </a:lnTo>
                  <a:lnTo>
                    <a:pt x="14258" y="169916"/>
                  </a:lnTo>
                  <a:lnTo>
                    <a:pt x="14467" y="167106"/>
                  </a:lnTo>
                  <a:lnTo>
                    <a:pt x="14682" y="164183"/>
                  </a:lnTo>
                  <a:lnTo>
                    <a:pt x="14913" y="161169"/>
                  </a:lnTo>
                  <a:lnTo>
                    <a:pt x="15155" y="158064"/>
                  </a:lnTo>
                  <a:lnTo>
                    <a:pt x="15408" y="154869"/>
                  </a:lnTo>
                  <a:lnTo>
                    <a:pt x="15673" y="151583"/>
                  </a:lnTo>
                  <a:lnTo>
                    <a:pt x="15948" y="148229"/>
                  </a:lnTo>
                  <a:lnTo>
                    <a:pt x="16239" y="144785"/>
                  </a:lnTo>
                  <a:lnTo>
                    <a:pt x="16536" y="141272"/>
                  </a:lnTo>
                  <a:lnTo>
                    <a:pt x="16849" y="137692"/>
                  </a:lnTo>
                  <a:lnTo>
                    <a:pt x="17173" y="134066"/>
                  </a:lnTo>
                  <a:lnTo>
                    <a:pt x="17512" y="130349"/>
                  </a:lnTo>
                  <a:lnTo>
                    <a:pt x="17862" y="126588"/>
                  </a:lnTo>
                  <a:lnTo>
                    <a:pt x="18223" y="122758"/>
                  </a:lnTo>
                  <a:lnTo>
                    <a:pt x="18595" y="118883"/>
                  </a:lnTo>
                  <a:lnTo>
                    <a:pt x="18982" y="114962"/>
                  </a:lnTo>
                  <a:lnTo>
                    <a:pt x="19381" y="110974"/>
                  </a:lnTo>
                  <a:lnTo>
                    <a:pt x="19794" y="106963"/>
                  </a:lnTo>
                  <a:lnTo>
                    <a:pt x="20218" y="102929"/>
                  </a:lnTo>
                  <a:lnTo>
                    <a:pt x="20657" y="98850"/>
                  </a:lnTo>
                  <a:lnTo>
                    <a:pt x="21108" y="94726"/>
                  </a:lnTo>
                  <a:lnTo>
                    <a:pt x="21573" y="90579"/>
                  </a:lnTo>
                  <a:lnTo>
                    <a:pt x="21812" y="88516"/>
                  </a:lnTo>
                  <a:lnTo>
                    <a:pt x="22053" y="86432"/>
                  </a:lnTo>
                  <a:lnTo>
                    <a:pt x="22295" y="84347"/>
                  </a:lnTo>
                  <a:lnTo>
                    <a:pt x="22545" y="82239"/>
                  </a:lnTo>
                  <a:lnTo>
                    <a:pt x="22794" y="80154"/>
                  </a:lnTo>
                  <a:lnTo>
                    <a:pt x="23047" y="78047"/>
                  </a:lnTo>
                  <a:lnTo>
                    <a:pt x="23308" y="75939"/>
                  </a:lnTo>
                  <a:lnTo>
                    <a:pt x="23569" y="73832"/>
                  </a:lnTo>
                  <a:lnTo>
                    <a:pt x="23833" y="71724"/>
                  </a:lnTo>
                  <a:lnTo>
                    <a:pt x="24101" y="69617"/>
                  </a:lnTo>
                  <a:lnTo>
                    <a:pt x="24373" y="67509"/>
                  </a:lnTo>
                  <a:lnTo>
                    <a:pt x="24648" y="65379"/>
                  </a:lnTo>
                  <a:lnTo>
                    <a:pt x="24927" y="63272"/>
                  </a:lnTo>
                  <a:lnTo>
                    <a:pt x="25207" y="61164"/>
                  </a:lnTo>
                  <a:lnTo>
                    <a:pt x="25493" y="59034"/>
                  </a:lnTo>
                  <a:lnTo>
                    <a:pt x="25784" y="56926"/>
                  </a:lnTo>
                  <a:lnTo>
                    <a:pt x="26074" y="54819"/>
                  </a:lnTo>
                  <a:lnTo>
                    <a:pt x="26372" y="52711"/>
                  </a:lnTo>
                  <a:lnTo>
                    <a:pt x="26673" y="50604"/>
                  </a:lnTo>
                  <a:lnTo>
                    <a:pt x="26975" y="48496"/>
                  </a:lnTo>
                  <a:lnTo>
                    <a:pt x="27284" y="46411"/>
                  </a:lnTo>
                  <a:lnTo>
                    <a:pt x="27593" y="44304"/>
                  </a:lnTo>
                  <a:lnTo>
                    <a:pt x="27906" y="42219"/>
                  </a:lnTo>
                  <a:lnTo>
                    <a:pt x="28226" y="40112"/>
                  </a:lnTo>
                  <a:lnTo>
                    <a:pt x="28546" y="38049"/>
                  </a:lnTo>
                  <a:lnTo>
                    <a:pt x="28874" y="35965"/>
                  </a:lnTo>
                  <a:lnTo>
                    <a:pt x="29201" y="33880"/>
                  </a:lnTo>
                  <a:lnTo>
                    <a:pt x="29532" y="31818"/>
                  </a:lnTo>
                  <a:lnTo>
                    <a:pt x="29871" y="29755"/>
                  </a:lnTo>
                  <a:lnTo>
                    <a:pt x="30210" y="27716"/>
                  </a:lnTo>
                  <a:lnTo>
                    <a:pt x="30552" y="25676"/>
                  </a:lnTo>
                  <a:lnTo>
                    <a:pt x="30902" y="23637"/>
                  </a:lnTo>
                  <a:lnTo>
                    <a:pt x="31252" y="21597"/>
                  </a:lnTo>
                  <a:lnTo>
                    <a:pt x="31606" y="19580"/>
                  </a:lnTo>
                  <a:lnTo>
                    <a:pt x="31967" y="17564"/>
                  </a:lnTo>
                  <a:lnTo>
                    <a:pt x="32328" y="15569"/>
                  </a:lnTo>
                  <a:lnTo>
                    <a:pt x="32697" y="13575"/>
                  </a:lnTo>
                  <a:lnTo>
                    <a:pt x="33065" y="11604"/>
                  </a:lnTo>
                  <a:lnTo>
                    <a:pt x="33438" y="9632"/>
                  </a:lnTo>
                  <a:lnTo>
                    <a:pt x="33817" y="7683"/>
                  </a:lnTo>
                  <a:lnTo>
                    <a:pt x="34201" y="5734"/>
                  </a:lnTo>
                  <a:lnTo>
                    <a:pt x="34584" y="3808"/>
                  </a:lnTo>
                  <a:lnTo>
                    <a:pt x="34975" y="1905"/>
                  </a:lnTo>
                  <a:lnTo>
                    <a:pt x="3536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2000">
                  <a:srgbClr val="2E86CE"/>
                </a:gs>
                <a:gs pos="94000">
                  <a:srgbClr val="1A689C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3857536" y="11069997"/>
              <a:ext cx="883584" cy="1395473"/>
            </a:xfrm>
            <a:custGeom>
              <a:avLst/>
              <a:gdLst/>
              <a:ahLst/>
              <a:cxnLst/>
              <a:rect l="l" t="t" r="r" b="b"/>
              <a:pathLst>
                <a:path w="31082" h="230943" extrusionOk="0">
                  <a:moveTo>
                    <a:pt x="351" y="0"/>
                  </a:moveTo>
                  <a:lnTo>
                    <a:pt x="313" y="23"/>
                  </a:lnTo>
                  <a:lnTo>
                    <a:pt x="280" y="45"/>
                  </a:lnTo>
                  <a:lnTo>
                    <a:pt x="246" y="113"/>
                  </a:lnTo>
                  <a:lnTo>
                    <a:pt x="213" y="181"/>
                  </a:lnTo>
                  <a:lnTo>
                    <a:pt x="179" y="272"/>
                  </a:lnTo>
                  <a:lnTo>
                    <a:pt x="150" y="385"/>
                  </a:lnTo>
                  <a:lnTo>
                    <a:pt x="120" y="544"/>
                  </a:lnTo>
                  <a:lnTo>
                    <a:pt x="94" y="703"/>
                  </a:lnTo>
                  <a:lnTo>
                    <a:pt x="68" y="861"/>
                  </a:lnTo>
                  <a:lnTo>
                    <a:pt x="49" y="1042"/>
                  </a:lnTo>
                  <a:lnTo>
                    <a:pt x="34" y="1224"/>
                  </a:lnTo>
                  <a:lnTo>
                    <a:pt x="19" y="1428"/>
                  </a:lnTo>
                  <a:lnTo>
                    <a:pt x="8" y="1609"/>
                  </a:lnTo>
                  <a:lnTo>
                    <a:pt x="5" y="1813"/>
                  </a:lnTo>
                  <a:lnTo>
                    <a:pt x="1" y="2017"/>
                  </a:lnTo>
                  <a:lnTo>
                    <a:pt x="1" y="2221"/>
                  </a:lnTo>
                  <a:lnTo>
                    <a:pt x="1" y="2425"/>
                  </a:lnTo>
                  <a:lnTo>
                    <a:pt x="8" y="2629"/>
                  </a:lnTo>
                  <a:lnTo>
                    <a:pt x="19" y="2833"/>
                  </a:lnTo>
                  <a:lnTo>
                    <a:pt x="31" y="3014"/>
                  </a:lnTo>
                  <a:lnTo>
                    <a:pt x="45" y="3218"/>
                  </a:lnTo>
                  <a:lnTo>
                    <a:pt x="64" y="3399"/>
                  </a:lnTo>
                  <a:lnTo>
                    <a:pt x="86" y="3558"/>
                  </a:lnTo>
                  <a:lnTo>
                    <a:pt x="112" y="3717"/>
                  </a:lnTo>
                  <a:lnTo>
                    <a:pt x="347" y="5054"/>
                  </a:lnTo>
                  <a:lnTo>
                    <a:pt x="954" y="8566"/>
                  </a:lnTo>
                  <a:lnTo>
                    <a:pt x="1386" y="11104"/>
                  </a:lnTo>
                  <a:lnTo>
                    <a:pt x="1896" y="14118"/>
                  </a:lnTo>
                  <a:lnTo>
                    <a:pt x="2480" y="17608"/>
                  </a:lnTo>
                  <a:lnTo>
                    <a:pt x="3132" y="21551"/>
                  </a:lnTo>
                  <a:lnTo>
                    <a:pt x="3850" y="25925"/>
                  </a:lnTo>
                  <a:lnTo>
                    <a:pt x="4628" y="30729"/>
                  </a:lnTo>
                  <a:lnTo>
                    <a:pt x="5462" y="35918"/>
                  </a:lnTo>
                  <a:lnTo>
                    <a:pt x="6348" y="41493"/>
                  </a:lnTo>
                  <a:lnTo>
                    <a:pt x="7279" y="47430"/>
                  </a:lnTo>
                  <a:lnTo>
                    <a:pt x="7759" y="50535"/>
                  </a:lnTo>
                  <a:lnTo>
                    <a:pt x="8250" y="53708"/>
                  </a:lnTo>
                  <a:lnTo>
                    <a:pt x="8749" y="56971"/>
                  </a:lnTo>
                  <a:lnTo>
                    <a:pt x="9259" y="60302"/>
                  </a:lnTo>
                  <a:lnTo>
                    <a:pt x="9777" y="63724"/>
                  </a:lnTo>
                  <a:lnTo>
                    <a:pt x="10298" y="67236"/>
                  </a:lnTo>
                  <a:lnTo>
                    <a:pt x="10313" y="69049"/>
                  </a:lnTo>
                  <a:lnTo>
                    <a:pt x="10335" y="71723"/>
                  </a:lnTo>
                  <a:lnTo>
                    <a:pt x="10369" y="75145"/>
                  </a:lnTo>
                  <a:lnTo>
                    <a:pt x="10410" y="79202"/>
                  </a:lnTo>
                  <a:lnTo>
                    <a:pt x="10465" y="83802"/>
                  </a:lnTo>
                  <a:lnTo>
                    <a:pt x="10532" y="88878"/>
                  </a:lnTo>
                  <a:lnTo>
                    <a:pt x="10573" y="91552"/>
                  </a:lnTo>
                  <a:lnTo>
                    <a:pt x="10614" y="94317"/>
                  </a:lnTo>
                  <a:lnTo>
                    <a:pt x="10659" y="97150"/>
                  </a:lnTo>
                  <a:lnTo>
                    <a:pt x="10711" y="100028"/>
                  </a:lnTo>
                  <a:lnTo>
                    <a:pt x="10763" y="102951"/>
                  </a:lnTo>
                  <a:lnTo>
                    <a:pt x="10823" y="105897"/>
                  </a:lnTo>
                  <a:lnTo>
                    <a:pt x="10882" y="108865"/>
                  </a:lnTo>
                  <a:lnTo>
                    <a:pt x="10949" y="111834"/>
                  </a:lnTo>
                  <a:lnTo>
                    <a:pt x="11020" y="114803"/>
                  </a:lnTo>
                  <a:lnTo>
                    <a:pt x="11095" y="117749"/>
                  </a:lnTo>
                  <a:lnTo>
                    <a:pt x="11173" y="120672"/>
                  </a:lnTo>
                  <a:lnTo>
                    <a:pt x="11258" y="123550"/>
                  </a:lnTo>
                  <a:lnTo>
                    <a:pt x="11348" y="126383"/>
                  </a:lnTo>
                  <a:lnTo>
                    <a:pt x="11441" y="129147"/>
                  </a:lnTo>
                  <a:lnTo>
                    <a:pt x="11541" y="131844"/>
                  </a:lnTo>
                  <a:lnTo>
                    <a:pt x="11593" y="133158"/>
                  </a:lnTo>
                  <a:lnTo>
                    <a:pt x="11645" y="134428"/>
                  </a:lnTo>
                  <a:lnTo>
                    <a:pt x="11701" y="135697"/>
                  </a:lnTo>
                  <a:lnTo>
                    <a:pt x="11753" y="136920"/>
                  </a:lnTo>
                  <a:lnTo>
                    <a:pt x="11813" y="138144"/>
                  </a:lnTo>
                  <a:lnTo>
                    <a:pt x="11869" y="139300"/>
                  </a:lnTo>
                  <a:lnTo>
                    <a:pt x="11928" y="140455"/>
                  </a:lnTo>
                  <a:lnTo>
                    <a:pt x="11992" y="141566"/>
                  </a:lnTo>
                  <a:lnTo>
                    <a:pt x="12055" y="142654"/>
                  </a:lnTo>
                  <a:lnTo>
                    <a:pt x="12118" y="143673"/>
                  </a:lnTo>
                  <a:lnTo>
                    <a:pt x="12133" y="143877"/>
                  </a:lnTo>
                  <a:lnTo>
                    <a:pt x="12152" y="144081"/>
                  </a:lnTo>
                  <a:lnTo>
                    <a:pt x="12170" y="144240"/>
                  </a:lnTo>
                  <a:lnTo>
                    <a:pt x="12193" y="144399"/>
                  </a:lnTo>
                  <a:lnTo>
                    <a:pt x="12219" y="144557"/>
                  </a:lnTo>
                  <a:lnTo>
                    <a:pt x="12245" y="144670"/>
                  </a:lnTo>
                  <a:lnTo>
                    <a:pt x="12275" y="144784"/>
                  </a:lnTo>
                  <a:lnTo>
                    <a:pt x="12304" y="144874"/>
                  </a:lnTo>
                  <a:lnTo>
                    <a:pt x="12334" y="144965"/>
                  </a:lnTo>
                  <a:lnTo>
                    <a:pt x="12368" y="145010"/>
                  </a:lnTo>
                  <a:lnTo>
                    <a:pt x="12401" y="145056"/>
                  </a:lnTo>
                  <a:lnTo>
                    <a:pt x="12468" y="145056"/>
                  </a:lnTo>
                  <a:lnTo>
                    <a:pt x="12502" y="145033"/>
                  </a:lnTo>
                  <a:lnTo>
                    <a:pt x="12539" y="144988"/>
                  </a:lnTo>
                  <a:lnTo>
                    <a:pt x="12572" y="144920"/>
                  </a:lnTo>
                  <a:lnTo>
                    <a:pt x="12606" y="144829"/>
                  </a:lnTo>
                  <a:lnTo>
                    <a:pt x="12636" y="144716"/>
                  </a:lnTo>
                  <a:lnTo>
                    <a:pt x="12662" y="144602"/>
                  </a:lnTo>
                  <a:lnTo>
                    <a:pt x="12688" y="144444"/>
                  </a:lnTo>
                  <a:lnTo>
                    <a:pt x="12714" y="144308"/>
                  </a:lnTo>
                  <a:lnTo>
                    <a:pt x="12733" y="144149"/>
                  </a:lnTo>
                  <a:lnTo>
                    <a:pt x="12751" y="143968"/>
                  </a:lnTo>
                  <a:lnTo>
                    <a:pt x="12766" y="143787"/>
                  </a:lnTo>
                  <a:lnTo>
                    <a:pt x="12777" y="143583"/>
                  </a:lnTo>
                  <a:lnTo>
                    <a:pt x="12788" y="143401"/>
                  </a:lnTo>
                  <a:lnTo>
                    <a:pt x="12792" y="143197"/>
                  </a:lnTo>
                  <a:lnTo>
                    <a:pt x="12796" y="142994"/>
                  </a:lnTo>
                  <a:lnTo>
                    <a:pt x="12796" y="142767"/>
                  </a:lnTo>
                  <a:lnTo>
                    <a:pt x="12792" y="142563"/>
                  </a:lnTo>
                  <a:lnTo>
                    <a:pt x="12785" y="142359"/>
                  </a:lnTo>
                  <a:lnTo>
                    <a:pt x="12773" y="142155"/>
                  </a:lnTo>
                  <a:lnTo>
                    <a:pt x="12721" y="141294"/>
                  </a:lnTo>
                  <a:lnTo>
                    <a:pt x="12669" y="140410"/>
                  </a:lnTo>
                  <a:lnTo>
                    <a:pt x="12617" y="139504"/>
                  </a:lnTo>
                  <a:lnTo>
                    <a:pt x="12569" y="138575"/>
                  </a:lnTo>
                  <a:lnTo>
                    <a:pt x="12472" y="136626"/>
                  </a:lnTo>
                  <a:lnTo>
                    <a:pt x="12379" y="134586"/>
                  </a:lnTo>
                  <a:lnTo>
                    <a:pt x="12290" y="132479"/>
                  </a:lnTo>
                  <a:lnTo>
                    <a:pt x="12204" y="130280"/>
                  </a:lnTo>
                  <a:lnTo>
                    <a:pt x="12122" y="128037"/>
                  </a:lnTo>
                  <a:lnTo>
                    <a:pt x="12044" y="125703"/>
                  </a:lnTo>
                  <a:lnTo>
                    <a:pt x="11969" y="123346"/>
                  </a:lnTo>
                  <a:lnTo>
                    <a:pt x="11895" y="120921"/>
                  </a:lnTo>
                  <a:lnTo>
                    <a:pt x="11828" y="118474"/>
                  </a:lnTo>
                  <a:lnTo>
                    <a:pt x="11765" y="116004"/>
                  </a:lnTo>
                  <a:lnTo>
                    <a:pt x="11701" y="113511"/>
                  </a:lnTo>
                  <a:lnTo>
                    <a:pt x="11642" y="110996"/>
                  </a:lnTo>
                  <a:lnTo>
                    <a:pt x="11586" y="108480"/>
                  </a:lnTo>
                  <a:lnTo>
                    <a:pt x="11534" y="105965"/>
                  </a:lnTo>
                  <a:lnTo>
                    <a:pt x="11485" y="103449"/>
                  </a:lnTo>
                  <a:lnTo>
                    <a:pt x="11437" y="100957"/>
                  </a:lnTo>
                  <a:lnTo>
                    <a:pt x="11351" y="96062"/>
                  </a:lnTo>
                  <a:lnTo>
                    <a:pt x="11277" y="91326"/>
                  </a:lnTo>
                  <a:lnTo>
                    <a:pt x="11214" y="86816"/>
                  </a:lnTo>
                  <a:lnTo>
                    <a:pt x="11158" y="82601"/>
                  </a:lnTo>
                  <a:lnTo>
                    <a:pt x="11113" y="78726"/>
                  </a:lnTo>
                  <a:lnTo>
                    <a:pt x="11076" y="75259"/>
                  </a:lnTo>
                  <a:lnTo>
                    <a:pt x="11046" y="72245"/>
                  </a:lnTo>
                  <a:lnTo>
                    <a:pt x="11046" y="72245"/>
                  </a:lnTo>
                  <a:lnTo>
                    <a:pt x="11679" y="76550"/>
                  </a:lnTo>
                  <a:lnTo>
                    <a:pt x="12319" y="80947"/>
                  </a:lnTo>
                  <a:lnTo>
                    <a:pt x="12963" y="85434"/>
                  </a:lnTo>
                  <a:lnTo>
                    <a:pt x="13615" y="90011"/>
                  </a:lnTo>
                  <a:lnTo>
                    <a:pt x="14270" y="94657"/>
                  </a:lnTo>
                  <a:lnTo>
                    <a:pt x="14929" y="99370"/>
                  </a:lnTo>
                  <a:lnTo>
                    <a:pt x="15592" y="104175"/>
                  </a:lnTo>
                  <a:lnTo>
                    <a:pt x="16254" y="109024"/>
                  </a:lnTo>
                  <a:lnTo>
                    <a:pt x="16921" y="113964"/>
                  </a:lnTo>
                  <a:lnTo>
                    <a:pt x="17583" y="118950"/>
                  </a:lnTo>
                  <a:lnTo>
                    <a:pt x="18246" y="124003"/>
                  </a:lnTo>
                  <a:lnTo>
                    <a:pt x="18905" y="129125"/>
                  </a:lnTo>
                  <a:lnTo>
                    <a:pt x="19564" y="134269"/>
                  </a:lnTo>
                  <a:lnTo>
                    <a:pt x="20215" y="139481"/>
                  </a:lnTo>
                  <a:lnTo>
                    <a:pt x="20863" y="144738"/>
                  </a:lnTo>
                  <a:lnTo>
                    <a:pt x="21183" y="147367"/>
                  </a:lnTo>
                  <a:lnTo>
                    <a:pt x="21503" y="150019"/>
                  </a:lnTo>
                  <a:lnTo>
                    <a:pt x="21529" y="153146"/>
                  </a:lnTo>
                  <a:lnTo>
                    <a:pt x="21578" y="158222"/>
                  </a:lnTo>
                  <a:lnTo>
                    <a:pt x="21645" y="164816"/>
                  </a:lnTo>
                  <a:lnTo>
                    <a:pt x="21686" y="168510"/>
                  </a:lnTo>
                  <a:lnTo>
                    <a:pt x="21734" y="172385"/>
                  </a:lnTo>
                  <a:lnTo>
                    <a:pt x="21782" y="176396"/>
                  </a:lnTo>
                  <a:lnTo>
                    <a:pt x="21838" y="180453"/>
                  </a:lnTo>
                  <a:lnTo>
                    <a:pt x="21894" y="184532"/>
                  </a:lnTo>
                  <a:lnTo>
                    <a:pt x="21957" y="188543"/>
                  </a:lnTo>
                  <a:lnTo>
                    <a:pt x="22024" y="192418"/>
                  </a:lnTo>
                  <a:lnTo>
                    <a:pt x="22095" y="196112"/>
                  </a:lnTo>
                  <a:lnTo>
                    <a:pt x="22132" y="197879"/>
                  </a:lnTo>
                  <a:lnTo>
                    <a:pt x="22170" y="199579"/>
                  </a:lnTo>
                  <a:lnTo>
                    <a:pt x="22207" y="201188"/>
                  </a:lnTo>
                  <a:lnTo>
                    <a:pt x="22248" y="202729"/>
                  </a:lnTo>
                  <a:lnTo>
                    <a:pt x="22255" y="202933"/>
                  </a:lnTo>
                  <a:lnTo>
                    <a:pt x="22263" y="203137"/>
                  </a:lnTo>
                  <a:lnTo>
                    <a:pt x="22278" y="203341"/>
                  </a:lnTo>
                  <a:lnTo>
                    <a:pt x="22296" y="203522"/>
                  </a:lnTo>
                  <a:lnTo>
                    <a:pt x="22315" y="203681"/>
                  </a:lnTo>
                  <a:lnTo>
                    <a:pt x="22337" y="203839"/>
                  </a:lnTo>
                  <a:lnTo>
                    <a:pt x="22363" y="203975"/>
                  </a:lnTo>
                  <a:lnTo>
                    <a:pt x="22389" y="204111"/>
                  </a:lnTo>
                  <a:lnTo>
                    <a:pt x="22415" y="204225"/>
                  </a:lnTo>
                  <a:lnTo>
                    <a:pt x="22445" y="204315"/>
                  </a:lnTo>
                  <a:lnTo>
                    <a:pt x="22479" y="204383"/>
                  </a:lnTo>
                  <a:lnTo>
                    <a:pt x="22512" y="204451"/>
                  </a:lnTo>
                  <a:lnTo>
                    <a:pt x="22546" y="204497"/>
                  </a:lnTo>
                  <a:lnTo>
                    <a:pt x="22579" y="204519"/>
                  </a:lnTo>
                  <a:lnTo>
                    <a:pt x="22613" y="204519"/>
                  </a:lnTo>
                  <a:lnTo>
                    <a:pt x="22650" y="204497"/>
                  </a:lnTo>
                  <a:lnTo>
                    <a:pt x="22683" y="204451"/>
                  </a:lnTo>
                  <a:lnTo>
                    <a:pt x="22717" y="204383"/>
                  </a:lnTo>
                  <a:lnTo>
                    <a:pt x="22750" y="204293"/>
                  </a:lnTo>
                  <a:lnTo>
                    <a:pt x="22780" y="204202"/>
                  </a:lnTo>
                  <a:lnTo>
                    <a:pt x="22806" y="204066"/>
                  </a:lnTo>
                  <a:lnTo>
                    <a:pt x="22832" y="203953"/>
                  </a:lnTo>
                  <a:lnTo>
                    <a:pt x="22855" y="203794"/>
                  </a:lnTo>
                  <a:lnTo>
                    <a:pt x="22877" y="203635"/>
                  </a:lnTo>
                  <a:lnTo>
                    <a:pt x="22896" y="203454"/>
                  </a:lnTo>
                  <a:lnTo>
                    <a:pt x="22910" y="203273"/>
                  </a:lnTo>
                  <a:lnTo>
                    <a:pt x="22925" y="203092"/>
                  </a:lnTo>
                  <a:lnTo>
                    <a:pt x="22933" y="202888"/>
                  </a:lnTo>
                  <a:lnTo>
                    <a:pt x="22940" y="202684"/>
                  </a:lnTo>
                  <a:lnTo>
                    <a:pt x="22944" y="202480"/>
                  </a:lnTo>
                  <a:lnTo>
                    <a:pt x="22944" y="202253"/>
                  </a:lnTo>
                  <a:lnTo>
                    <a:pt x="22937" y="202049"/>
                  </a:lnTo>
                  <a:lnTo>
                    <a:pt x="22877" y="199624"/>
                  </a:lnTo>
                  <a:lnTo>
                    <a:pt x="22821" y="197018"/>
                  </a:lnTo>
                  <a:lnTo>
                    <a:pt x="22765" y="194254"/>
                  </a:lnTo>
                  <a:lnTo>
                    <a:pt x="22709" y="191330"/>
                  </a:lnTo>
                  <a:lnTo>
                    <a:pt x="22657" y="188316"/>
                  </a:lnTo>
                  <a:lnTo>
                    <a:pt x="22609" y="185212"/>
                  </a:lnTo>
                  <a:lnTo>
                    <a:pt x="22564" y="182062"/>
                  </a:lnTo>
                  <a:lnTo>
                    <a:pt x="22520" y="178912"/>
                  </a:lnTo>
                  <a:lnTo>
                    <a:pt x="22438" y="172635"/>
                  </a:lnTo>
                  <a:lnTo>
                    <a:pt x="22371" y="166629"/>
                  </a:lnTo>
                  <a:lnTo>
                    <a:pt x="22311" y="161145"/>
                  </a:lnTo>
                  <a:lnTo>
                    <a:pt x="22263" y="156409"/>
                  </a:lnTo>
                  <a:lnTo>
                    <a:pt x="22788" y="160919"/>
                  </a:lnTo>
                  <a:lnTo>
                    <a:pt x="23309" y="165451"/>
                  </a:lnTo>
                  <a:lnTo>
                    <a:pt x="23823" y="169983"/>
                  </a:lnTo>
                  <a:lnTo>
                    <a:pt x="24325" y="174561"/>
                  </a:lnTo>
                  <a:lnTo>
                    <a:pt x="24824" y="179116"/>
                  </a:lnTo>
                  <a:lnTo>
                    <a:pt x="25312" y="183716"/>
                  </a:lnTo>
                  <a:lnTo>
                    <a:pt x="25792" y="188316"/>
                  </a:lnTo>
                  <a:lnTo>
                    <a:pt x="26026" y="190605"/>
                  </a:lnTo>
                  <a:lnTo>
                    <a:pt x="26261" y="192917"/>
                  </a:lnTo>
                  <a:lnTo>
                    <a:pt x="26492" y="195228"/>
                  </a:lnTo>
                  <a:lnTo>
                    <a:pt x="26719" y="197517"/>
                  </a:lnTo>
                  <a:lnTo>
                    <a:pt x="26946" y="199828"/>
                  </a:lnTo>
                  <a:lnTo>
                    <a:pt x="27169" y="202140"/>
                  </a:lnTo>
                  <a:lnTo>
                    <a:pt x="27389" y="204451"/>
                  </a:lnTo>
                  <a:lnTo>
                    <a:pt x="27605" y="206740"/>
                  </a:lnTo>
                  <a:lnTo>
                    <a:pt x="27821" y="209052"/>
                  </a:lnTo>
                  <a:lnTo>
                    <a:pt x="28033" y="211363"/>
                  </a:lnTo>
                  <a:lnTo>
                    <a:pt x="28241" y="213652"/>
                  </a:lnTo>
                  <a:lnTo>
                    <a:pt x="28446" y="215963"/>
                  </a:lnTo>
                  <a:lnTo>
                    <a:pt x="28647" y="218275"/>
                  </a:lnTo>
                  <a:lnTo>
                    <a:pt x="28844" y="220564"/>
                  </a:lnTo>
                  <a:lnTo>
                    <a:pt x="29038" y="222875"/>
                  </a:lnTo>
                  <a:lnTo>
                    <a:pt x="29232" y="225164"/>
                  </a:lnTo>
                  <a:lnTo>
                    <a:pt x="29418" y="227453"/>
                  </a:lnTo>
                  <a:lnTo>
                    <a:pt x="29604" y="229741"/>
                  </a:lnTo>
                  <a:lnTo>
                    <a:pt x="29619" y="229945"/>
                  </a:lnTo>
                  <a:lnTo>
                    <a:pt x="29641" y="230104"/>
                  </a:lnTo>
                  <a:lnTo>
                    <a:pt x="29663" y="230285"/>
                  </a:lnTo>
                  <a:lnTo>
                    <a:pt x="29686" y="230421"/>
                  </a:lnTo>
                  <a:lnTo>
                    <a:pt x="29712" y="230557"/>
                  </a:lnTo>
                  <a:lnTo>
                    <a:pt x="29742" y="230670"/>
                  </a:lnTo>
                  <a:lnTo>
                    <a:pt x="29771" y="230761"/>
                  </a:lnTo>
                  <a:lnTo>
                    <a:pt x="29801" y="230829"/>
                  </a:lnTo>
                  <a:lnTo>
                    <a:pt x="29835" y="230897"/>
                  </a:lnTo>
                  <a:lnTo>
                    <a:pt x="29868" y="230942"/>
                  </a:lnTo>
                  <a:lnTo>
                    <a:pt x="29935" y="230942"/>
                  </a:lnTo>
                  <a:lnTo>
                    <a:pt x="29969" y="230920"/>
                  </a:lnTo>
                  <a:lnTo>
                    <a:pt x="30006" y="230897"/>
                  </a:lnTo>
                  <a:lnTo>
                    <a:pt x="30039" y="230829"/>
                  </a:lnTo>
                  <a:lnTo>
                    <a:pt x="30073" y="230738"/>
                  </a:lnTo>
                  <a:lnTo>
                    <a:pt x="30103" y="230625"/>
                  </a:lnTo>
                  <a:lnTo>
                    <a:pt x="30133" y="230512"/>
                  </a:lnTo>
                  <a:lnTo>
                    <a:pt x="30159" y="230376"/>
                  </a:lnTo>
                  <a:lnTo>
                    <a:pt x="30181" y="230217"/>
                  </a:lnTo>
                  <a:lnTo>
                    <a:pt x="30203" y="230059"/>
                  </a:lnTo>
                  <a:lnTo>
                    <a:pt x="30222" y="229877"/>
                  </a:lnTo>
                  <a:lnTo>
                    <a:pt x="30237" y="229696"/>
                  </a:lnTo>
                  <a:lnTo>
                    <a:pt x="30252" y="229515"/>
                  </a:lnTo>
                  <a:lnTo>
                    <a:pt x="30259" y="229311"/>
                  </a:lnTo>
                  <a:lnTo>
                    <a:pt x="30267" y="229107"/>
                  </a:lnTo>
                  <a:lnTo>
                    <a:pt x="30270" y="228903"/>
                  </a:lnTo>
                  <a:lnTo>
                    <a:pt x="30270" y="228699"/>
                  </a:lnTo>
                  <a:lnTo>
                    <a:pt x="30267" y="228495"/>
                  </a:lnTo>
                  <a:lnTo>
                    <a:pt x="30259" y="228291"/>
                  </a:lnTo>
                  <a:lnTo>
                    <a:pt x="30248" y="228087"/>
                  </a:lnTo>
                  <a:lnTo>
                    <a:pt x="30233" y="227883"/>
                  </a:lnTo>
                  <a:lnTo>
                    <a:pt x="30069" y="225798"/>
                  </a:lnTo>
                  <a:lnTo>
                    <a:pt x="29898" y="223736"/>
                  </a:lnTo>
                  <a:lnTo>
                    <a:pt x="29727" y="221674"/>
                  </a:lnTo>
                  <a:lnTo>
                    <a:pt x="29552" y="219589"/>
                  </a:lnTo>
                  <a:lnTo>
                    <a:pt x="29373" y="217504"/>
                  </a:lnTo>
                  <a:lnTo>
                    <a:pt x="29194" y="215442"/>
                  </a:lnTo>
                  <a:lnTo>
                    <a:pt x="29012" y="213357"/>
                  </a:lnTo>
                  <a:lnTo>
                    <a:pt x="28826" y="211272"/>
                  </a:lnTo>
                  <a:lnTo>
                    <a:pt x="28446" y="207103"/>
                  </a:lnTo>
                  <a:lnTo>
                    <a:pt x="28059" y="202933"/>
                  </a:lnTo>
                  <a:lnTo>
                    <a:pt x="27661" y="198786"/>
                  </a:lnTo>
                  <a:lnTo>
                    <a:pt x="27251" y="194616"/>
                  </a:lnTo>
                  <a:lnTo>
                    <a:pt x="27638" y="195568"/>
                  </a:lnTo>
                  <a:lnTo>
                    <a:pt x="28059" y="196610"/>
                  </a:lnTo>
                  <a:lnTo>
                    <a:pt x="28498" y="197766"/>
                  </a:lnTo>
                  <a:lnTo>
                    <a:pt x="28725" y="198378"/>
                  </a:lnTo>
                  <a:lnTo>
                    <a:pt x="28949" y="199013"/>
                  </a:lnTo>
                  <a:lnTo>
                    <a:pt x="29168" y="199624"/>
                  </a:lnTo>
                  <a:lnTo>
                    <a:pt x="29388" y="200282"/>
                  </a:lnTo>
                  <a:lnTo>
                    <a:pt x="29604" y="200916"/>
                  </a:lnTo>
                  <a:lnTo>
                    <a:pt x="29809" y="201573"/>
                  </a:lnTo>
                  <a:lnTo>
                    <a:pt x="30010" y="202230"/>
                  </a:lnTo>
                  <a:lnTo>
                    <a:pt x="30196" y="202888"/>
                  </a:lnTo>
                  <a:lnTo>
                    <a:pt x="30375" y="203522"/>
                  </a:lnTo>
                  <a:lnTo>
                    <a:pt x="30538" y="204157"/>
                  </a:lnTo>
                  <a:lnTo>
                    <a:pt x="30568" y="204270"/>
                  </a:lnTo>
                  <a:lnTo>
                    <a:pt x="30602" y="204361"/>
                  </a:lnTo>
                  <a:lnTo>
                    <a:pt x="30631" y="204429"/>
                  </a:lnTo>
                  <a:lnTo>
                    <a:pt x="30665" y="204474"/>
                  </a:lnTo>
                  <a:lnTo>
                    <a:pt x="30698" y="204519"/>
                  </a:lnTo>
                  <a:lnTo>
                    <a:pt x="30769" y="204519"/>
                  </a:lnTo>
                  <a:lnTo>
                    <a:pt x="30803" y="204474"/>
                  </a:lnTo>
                  <a:lnTo>
                    <a:pt x="30832" y="204429"/>
                  </a:lnTo>
                  <a:lnTo>
                    <a:pt x="30866" y="204361"/>
                  </a:lnTo>
                  <a:lnTo>
                    <a:pt x="30896" y="204270"/>
                  </a:lnTo>
                  <a:lnTo>
                    <a:pt x="30925" y="204179"/>
                  </a:lnTo>
                  <a:lnTo>
                    <a:pt x="30955" y="204043"/>
                  </a:lnTo>
                  <a:lnTo>
                    <a:pt x="30981" y="203907"/>
                  </a:lnTo>
                  <a:lnTo>
                    <a:pt x="31004" y="203749"/>
                  </a:lnTo>
                  <a:lnTo>
                    <a:pt x="31026" y="203567"/>
                  </a:lnTo>
                  <a:lnTo>
                    <a:pt x="31045" y="203386"/>
                  </a:lnTo>
                  <a:lnTo>
                    <a:pt x="31059" y="203182"/>
                  </a:lnTo>
                  <a:lnTo>
                    <a:pt x="31071" y="202978"/>
                  </a:lnTo>
                  <a:lnTo>
                    <a:pt x="31078" y="202774"/>
                  </a:lnTo>
                  <a:lnTo>
                    <a:pt x="31082" y="202570"/>
                  </a:lnTo>
                  <a:lnTo>
                    <a:pt x="31082" y="202366"/>
                  </a:lnTo>
                  <a:lnTo>
                    <a:pt x="31082" y="202162"/>
                  </a:lnTo>
                  <a:lnTo>
                    <a:pt x="31078" y="201959"/>
                  </a:lnTo>
                  <a:lnTo>
                    <a:pt x="31067" y="201755"/>
                  </a:lnTo>
                  <a:lnTo>
                    <a:pt x="31056" y="201573"/>
                  </a:lnTo>
                  <a:lnTo>
                    <a:pt x="31045" y="201392"/>
                  </a:lnTo>
                  <a:lnTo>
                    <a:pt x="31026" y="201211"/>
                  </a:lnTo>
                  <a:lnTo>
                    <a:pt x="31004" y="201029"/>
                  </a:lnTo>
                  <a:lnTo>
                    <a:pt x="30981" y="200871"/>
                  </a:lnTo>
                  <a:lnTo>
                    <a:pt x="30955" y="200735"/>
                  </a:lnTo>
                  <a:lnTo>
                    <a:pt x="30925" y="200599"/>
                  </a:lnTo>
                  <a:lnTo>
                    <a:pt x="30806" y="200123"/>
                  </a:lnTo>
                  <a:lnTo>
                    <a:pt x="30680" y="199647"/>
                  </a:lnTo>
                  <a:lnTo>
                    <a:pt x="30549" y="199171"/>
                  </a:lnTo>
                  <a:lnTo>
                    <a:pt x="30412" y="198695"/>
                  </a:lnTo>
                  <a:lnTo>
                    <a:pt x="30267" y="198219"/>
                  </a:lnTo>
                  <a:lnTo>
                    <a:pt x="30121" y="197743"/>
                  </a:lnTo>
                  <a:lnTo>
                    <a:pt x="29816" y="196792"/>
                  </a:lnTo>
                  <a:lnTo>
                    <a:pt x="29500" y="195840"/>
                  </a:lnTo>
                  <a:lnTo>
                    <a:pt x="29176" y="194933"/>
                  </a:lnTo>
                  <a:lnTo>
                    <a:pt x="28856" y="194050"/>
                  </a:lnTo>
                  <a:lnTo>
                    <a:pt x="28535" y="193211"/>
                  </a:lnTo>
                  <a:lnTo>
                    <a:pt x="28223" y="192395"/>
                  </a:lnTo>
                  <a:lnTo>
                    <a:pt x="27925" y="191648"/>
                  </a:lnTo>
                  <a:lnTo>
                    <a:pt x="27642" y="190945"/>
                  </a:lnTo>
                  <a:lnTo>
                    <a:pt x="27381" y="190333"/>
                  </a:lnTo>
                  <a:lnTo>
                    <a:pt x="26946" y="189291"/>
                  </a:lnTo>
                  <a:lnTo>
                    <a:pt x="26652" y="188634"/>
                  </a:lnTo>
                  <a:lnTo>
                    <a:pt x="26391" y="186073"/>
                  </a:lnTo>
                  <a:lnTo>
                    <a:pt x="26127" y="183535"/>
                  </a:lnTo>
                  <a:lnTo>
                    <a:pt x="25859" y="180997"/>
                  </a:lnTo>
                  <a:lnTo>
                    <a:pt x="25587" y="178459"/>
                  </a:lnTo>
                  <a:lnTo>
                    <a:pt x="25315" y="175921"/>
                  </a:lnTo>
                  <a:lnTo>
                    <a:pt x="25040" y="173382"/>
                  </a:lnTo>
                  <a:lnTo>
                    <a:pt x="24764" y="170844"/>
                  </a:lnTo>
                  <a:lnTo>
                    <a:pt x="24485" y="168329"/>
                  </a:lnTo>
                  <a:lnTo>
                    <a:pt x="24202" y="165814"/>
                  </a:lnTo>
                  <a:lnTo>
                    <a:pt x="23916" y="163298"/>
                  </a:lnTo>
                  <a:lnTo>
                    <a:pt x="23342" y="158290"/>
                  </a:lnTo>
                  <a:lnTo>
                    <a:pt x="22758" y="153304"/>
                  </a:lnTo>
                  <a:lnTo>
                    <a:pt x="22170" y="148342"/>
                  </a:lnTo>
                  <a:lnTo>
                    <a:pt x="22151" y="148115"/>
                  </a:lnTo>
                  <a:lnTo>
                    <a:pt x="22132" y="147911"/>
                  </a:lnTo>
                  <a:lnTo>
                    <a:pt x="22106" y="147730"/>
                  </a:lnTo>
                  <a:lnTo>
                    <a:pt x="22077" y="147571"/>
                  </a:lnTo>
                  <a:lnTo>
                    <a:pt x="21540" y="143152"/>
                  </a:lnTo>
                  <a:lnTo>
                    <a:pt x="21001" y="138733"/>
                  </a:lnTo>
                  <a:lnTo>
                    <a:pt x="20457" y="134360"/>
                  </a:lnTo>
                  <a:lnTo>
                    <a:pt x="19910" y="130031"/>
                  </a:lnTo>
                  <a:lnTo>
                    <a:pt x="19359" y="125726"/>
                  </a:lnTo>
                  <a:lnTo>
                    <a:pt x="18804" y="121443"/>
                  </a:lnTo>
                  <a:lnTo>
                    <a:pt x="18253" y="117205"/>
                  </a:lnTo>
                  <a:lnTo>
                    <a:pt x="17699" y="113035"/>
                  </a:lnTo>
                  <a:lnTo>
                    <a:pt x="18130" y="113760"/>
                  </a:lnTo>
                  <a:lnTo>
                    <a:pt x="18622" y="114621"/>
                  </a:lnTo>
                  <a:lnTo>
                    <a:pt x="19162" y="115619"/>
                  </a:lnTo>
                  <a:lnTo>
                    <a:pt x="19742" y="116706"/>
                  </a:lnTo>
                  <a:lnTo>
                    <a:pt x="20353" y="117885"/>
                  </a:lnTo>
                  <a:lnTo>
                    <a:pt x="20990" y="119154"/>
                  </a:lnTo>
                  <a:lnTo>
                    <a:pt x="21310" y="119834"/>
                  </a:lnTo>
                  <a:lnTo>
                    <a:pt x="21637" y="120513"/>
                  </a:lnTo>
                  <a:lnTo>
                    <a:pt x="21965" y="121239"/>
                  </a:lnTo>
                  <a:lnTo>
                    <a:pt x="22292" y="121964"/>
                  </a:lnTo>
                  <a:lnTo>
                    <a:pt x="22616" y="122712"/>
                  </a:lnTo>
                  <a:lnTo>
                    <a:pt x="22944" y="123482"/>
                  </a:lnTo>
                  <a:lnTo>
                    <a:pt x="23264" y="124253"/>
                  </a:lnTo>
                  <a:lnTo>
                    <a:pt x="23584" y="125068"/>
                  </a:lnTo>
                  <a:lnTo>
                    <a:pt x="23897" y="125862"/>
                  </a:lnTo>
                  <a:lnTo>
                    <a:pt x="24202" y="126700"/>
                  </a:lnTo>
                  <a:lnTo>
                    <a:pt x="24504" y="127538"/>
                  </a:lnTo>
                  <a:lnTo>
                    <a:pt x="24794" y="128377"/>
                  </a:lnTo>
                  <a:lnTo>
                    <a:pt x="25077" y="129238"/>
                  </a:lnTo>
                  <a:lnTo>
                    <a:pt x="25353" y="130099"/>
                  </a:lnTo>
                  <a:lnTo>
                    <a:pt x="25613" y="130983"/>
                  </a:lnTo>
                  <a:lnTo>
                    <a:pt x="25859" y="131867"/>
                  </a:lnTo>
                  <a:lnTo>
                    <a:pt x="26097" y="132773"/>
                  </a:lnTo>
                  <a:lnTo>
                    <a:pt x="26209" y="133226"/>
                  </a:lnTo>
                  <a:lnTo>
                    <a:pt x="26317" y="133657"/>
                  </a:lnTo>
                  <a:lnTo>
                    <a:pt x="26421" y="134110"/>
                  </a:lnTo>
                  <a:lnTo>
                    <a:pt x="26521" y="134563"/>
                  </a:lnTo>
                  <a:lnTo>
                    <a:pt x="26618" y="135017"/>
                  </a:lnTo>
                  <a:lnTo>
                    <a:pt x="26708" y="135470"/>
                  </a:lnTo>
                  <a:lnTo>
                    <a:pt x="26737" y="135606"/>
                  </a:lnTo>
                  <a:lnTo>
                    <a:pt x="26767" y="135719"/>
                  </a:lnTo>
                  <a:lnTo>
                    <a:pt x="26797" y="135810"/>
                  </a:lnTo>
                  <a:lnTo>
                    <a:pt x="26830" y="135878"/>
                  </a:lnTo>
                  <a:lnTo>
                    <a:pt x="26864" y="135946"/>
                  </a:lnTo>
                  <a:lnTo>
                    <a:pt x="26897" y="135968"/>
                  </a:lnTo>
                  <a:lnTo>
                    <a:pt x="26931" y="135991"/>
                  </a:lnTo>
                  <a:lnTo>
                    <a:pt x="26964" y="135968"/>
                  </a:lnTo>
                  <a:lnTo>
                    <a:pt x="26998" y="135946"/>
                  </a:lnTo>
                  <a:lnTo>
                    <a:pt x="27032" y="135901"/>
                  </a:lnTo>
                  <a:lnTo>
                    <a:pt x="27061" y="135833"/>
                  </a:lnTo>
                  <a:lnTo>
                    <a:pt x="27095" y="135742"/>
                  </a:lnTo>
                  <a:lnTo>
                    <a:pt x="27125" y="135629"/>
                  </a:lnTo>
                  <a:lnTo>
                    <a:pt x="27151" y="135515"/>
                  </a:lnTo>
                  <a:lnTo>
                    <a:pt x="27180" y="135379"/>
                  </a:lnTo>
                  <a:lnTo>
                    <a:pt x="27203" y="135198"/>
                  </a:lnTo>
                  <a:lnTo>
                    <a:pt x="27225" y="135039"/>
                  </a:lnTo>
                  <a:lnTo>
                    <a:pt x="27244" y="134858"/>
                  </a:lnTo>
                  <a:lnTo>
                    <a:pt x="27259" y="134654"/>
                  </a:lnTo>
                  <a:lnTo>
                    <a:pt x="27270" y="134473"/>
                  </a:lnTo>
                  <a:lnTo>
                    <a:pt x="27277" y="134269"/>
                  </a:lnTo>
                  <a:lnTo>
                    <a:pt x="27285" y="134065"/>
                  </a:lnTo>
                  <a:lnTo>
                    <a:pt x="27285" y="133861"/>
                  </a:lnTo>
                  <a:lnTo>
                    <a:pt x="27285" y="133657"/>
                  </a:lnTo>
                  <a:lnTo>
                    <a:pt x="27277" y="133453"/>
                  </a:lnTo>
                  <a:lnTo>
                    <a:pt x="27270" y="133249"/>
                  </a:lnTo>
                  <a:lnTo>
                    <a:pt x="27259" y="133045"/>
                  </a:lnTo>
                  <a:lnTo>
                    <a:pt x="27247" y="132864"/>
                  </a:lnTo>
                  <a:lnTo>
                    <a:pt x="27229" y="132683"/>
                  </a:lnTo>
                  <a:lnTo>
                    <a:pt x="27210" y="132501"/>
                  </a:lnTo>
                  <a:lnTo>
                    <a:pt x="27184" y="132343"/>
                  </a:lnTo>
                  <a:lnTo>
                    <a:pt x="27158" y="132184"/>
                  </a:lnTo>
                  <a:lnTo>
                    <a:pt x="27039" y="131618"/>
                  </a:lnTo>
                  <a:lnTo>
                    <a:pt x="26916" y="131028"/>
                  </a:lnTo>
                  <a:lnTo>
                    <a:pt x="26786" y="130439"/>
                  </a:lnTo>
                  <a:lnTo>
                    <a:pt x="26648" y="129873"/>
                  </a:lnTo>
                  <a:lnTo>
                    <a:pt x="26507" y="129283"/>
                  </a:lnTo>
                  <a:lnTo>
                    <a:pt x="26358" y="128717"/>
                  </a:lnTo>
                  <a:lnTo>
                    <a:pt x="26205" y="128150"/>
                  </a:lnTo>
                  <a:lnTo>
                    <a:pt x="26049" y="127584"/>
                  </a:lnTo>
                  <a:lnTo>
                    <a:pt x="25889" y="127040"/>
                  </a:lnTo>
                  <a:lnTo>
                    <a:pt x="25721" y="126473"/>
                  </a:lnTo>
                  <a:lnTo>
                    <a:pt x="25554" y="125929"/>
                  </a:lnTo>
                  <a:lnTo>
                    <a:pt x="25379" y="125386"/>
                  </a:lnTo>
                  <a:lnTo>
                    <a:pt x="25021" y="124298"/>
                  </a:lnTo>
                  <a:lnTo>
                    <a:pt x="24649" y="123233"/>
                  </a:lnTo>
                  <a:lnTo>
                    <a:pt x="24269" y="122190"/>
                  </a:lnTo>
                  <a:lnTo>
                    <a:pt x="23878" y="121171"/>
                  </a:lnTo>
                  <a:lnTo>
                    <a:pt x="23484" y="120173"/>
                  </a:lnTo>
                  <a:lnTo>
                    <a:pt x="23082" y="119199"/>
                  </a:lnTo>
                  <a:lnTo>
                    <a:pt x="22676" y="118270"/>
                  </a:lnTo>
                  <a:lnTo>
                    <a:pt x="22270" y="117341"/>
                  </a:lnTo>
                  <a:lnTo>
                    <a:pt x="21868" y="116457"/>
                  </a:lnTo>
                  <a:lnTo>
                    <a:pt x="21466" y="115619"/>
                  </a:lnTo>
                  <a:lnTo>
                    <a:pt x="21068" y="114803"/>
                  </a:lnTo>
                  <a:lnTo>
                    <a:pt x="20677" y="114010"/>
                  </a:lnTo>
                  <a:lnTo>
                    <a:pt x="20293" y="113262"/>
                  </a:lnTo>
                  <a:lnTo>
                    <a:pt x="19921" y="112537"/>
                  </a:lnTo>
                  <a:lnTo>
                    <a:pt x="19560" y="111857"/>
                  </a:lnTo>
                  <a:lnTo>
                    <a:pt x="19214" y="111222"/>
                  </a:lnTo>
                  <a:lnTo>
                    <a:pt x="18573" y="110067"/>
                  </a:lnTo>
                  <a:lnTo>
                    <a:pt x="18008" y="109115"/>
                  </a:lnTo>
                  <a:lnTo>
                    <a:pt x="17539" y="108322"/>
                  </a:lnTo>
                  <a:lnTo>
                    <a:pt x="17174" y="107732"/>
                  </a:lnTo>
                  <a:lnTo>
                    <a:pt x="16939" y="107370"/>
                  </a:lnTo>
                  <a:lnTo>
                    <a:pt x="16172" y="101750"/>
                  </a:lnTo>
                  <a:lnTo>
                    <a:pt x="15409" y="96220"/>
                  </a:lnTo>
                  <a:lnTo>
                    <a:pt x="14650" y="90782"/>
                  </a:lnTo>
                  <a:lnTo>
                    <a:pt x="13898" y="85456"/>
                  </a:lnTo>
                  <a:lnTo>
                    <a:pt x="13149" y="80244"/>
                  </a:lnTo>
                  <a:lnTo>
                    <a:pt x="12409" y="75145"/>
                  </a:lnTo>
                  <a:lnTo>
                    <a:pt x="11679" y="70160"/>
                  </a:lnTo>
                  <a:lnTo>
                    <a:pt x="10957" y="65288"/>
                  </a:lnTo>
                  <a:lnTo>
                    <a:pt x="10934" y="65038"/>
                  </a:lnTo>
                  <a:lnTo>
                    <a:pt x="10905" y="64812"/>
                  </a:lnTo>
                  <a:lnTo>
                    <a:pt x="10871" y="64608"/>
                  </a:lnTo>
                  <a:lnTo>
                    <a:pt x="10830" y="64449"/>
                  </a:lnTo>
                  <a:lnTo>
                    <a:pt x="9970" y="58716"/>
                  </a:lnTo>
                  <a:lnTo>
                    <a:pt x="9129" y="53164"/>
                  </a:lnTo>
                  <a:lnTo>
                    <a:pt x="8310" y="47861"/>
                  </a:lnTo>
                  <a:lnTo>
                    <a:pt x="7521" y="42762"/>
                  </a:lnTo>
                  <a:lnTo>
                    <a:pt x="7521" y="42762"/>
                  </a:lnTo>
                  <a:lnTo>
                    <a:pt x="8567" y="44122"/>
                  </a:lnTo>
                  <a:lnTo>
                    <a:pt x="9855" y="45799"/>
                  </a:lnTo>
                  <a:lnTo>
                    <a:pt x="10566" y="46751"/>
                  </a:lnTo>
                  <a:lnTo>
                    <a:pt x="11307" y="47770"/>
                  </a:lnTo>
                  <a:lnTo>
                    <a:pt x="12066" y="48835"/>
                  </a:lnTo>
                  <a:lnTo>
                    <a:pt x="12840" y="49946"/>
                  </a:lnTo>
                  <a:lnTo>
                    <a:pt x="13615" y="51079"/>
                  </a:lnTo>
                  <a:lnTo>
                    <a:pt x="14382" y="52235"/>
                  </a:lnTo>
                  <a:lnTo>
                    <a:pt x="15130" y="53390"/>
                  </a:lnTo>
                  <a:lnTo>
                    <a:pt x="15852" y="54546"/>
                  </a:lnTo>
                  <a:lnTo>
                    <a:pt x="16198" y="55135"/>
                  </a:lnTo>
                  <a:lnTo>
                    <a:pt x="16533" y="55702"/>
                  </a:lnTo>
                  <a:lnTo>
                    <a:pt x="16861" y="56291"/>
                  </a:lnTo>
                  <a:lnTo>
                    <a:pt x="17170" y="56858"/>
                  </a:lnTo>
                  <a:lnTo>
                    <a:pt x="17472" y="57401"/>
                  </a:lnTo>
                  <a:lnTo>
                    <a:pt x="17751" y="57968"/>
                  </a:lnTo>
                  <a:lnTo>
                    <a:pt x="18019" y="58512"/>
                  </a:lnTo>
                  <a:lnTo>
                    <a:pt x="18268" y="59033"/>
                  </a:lnTo>
                  <a:lnTo>
                    <a:pt x="18302" y="59101"/>
                  </a:lnTo>
                  <a:lnTo>
                    <a:pt x="18335" y="59146"/>
                  </a:lnTo>
                  <a:lnTo>
                    <a:pt x="18369" y="59169"/>
                  </a:lnTo>
                  <a:lnTo>
                    <a:pt x="18402" y="59169"/>
                  </a:lnTo>
                  <a:lnTo>
                    <a:pt x="18439" y="59146"/>
                  </a:lnTo>
                  <a:lnTo>
                    <a:pt x="18469" y="59101"/>
                  </a:lnTo>
                  <a:lnTo>
                    <a:pt x="18503" y="59033"/>
                  </a:lnTo>
                  <a:lnTo>
                    <a:pt x="18536" y="58965"/>
                  </a:lnTo>
                  <a:lnTo>
                    <a:pt x="18566" y="58874"/>
                  </a:lnTo>
                  <a:lnTo>
                    <a:pt x="18592" y="58761"/>
                  </a:lnTo>
                  <a:lnTo>
                    <a:pt x="18618" y="58625"/>
                  </a:lnTo>
                  <a:lnTo>
                    <a:pt x="18644" y="58489"/>
                  </a:lnTo>
                  <a:lnTo>
                    <a:pt x="18667" y="58331"/>
                  </a:lnTo>
                  <a:lnTo>
                    <a:pt x="18685" y="58149"/>
                  </a:lnTo>
                  <a:lnTo>
                    <a:pt x="18704" y="57968"/>
                  </a:lnTo>
                  <a:lnTo>
                    <a:pt x="18715" y="57764"/>
                  </a:lnTo>
                  <a:lnTo>
                    <a:pt x="18726" y="57537"/>
                  </a:lnTo>
                  <a:lnTo>
                    <a:pt x="18734" y="57333"/>
                  </a:lnTo>
                  <a:lnTo>
                    <a:pt x="18737" y="57129"/>
                  </a:lnTo>
                  <a:lnTo>
                    <a:pt x="18737" y="56926"/>
                  </a:lnTo>
                  <a:lnTo>
                    <a:pt x="18734" y="56699"/>
                  </a:lnTo>
                  <a:lnTo>
                    <a:pt x="18726" y="56518"/>
                  </a:lnTo>
                  <a:lnTo>
                    <a:pt x="18719" y="56314"/>
                  </a:lnTo>
                  <a:lnTo>
                    <a:pt x="18704" y="56132"/>
                  </a:lnTo>
                  <a:lnTo>
                    <a:pt x="18689" y="55951"/>
                  </a:lnTo>
                  <a:lnTo>
                    <a:pt x="18670" y="55770"/>
                  </a:lnTo>
                  <a:lnTo>
                    <a:pt x="18648" y="55611"/>
                  </a:lnTo>
                  <a:lnTo>
                    <a:pt x="18626" y="55453"/>
                  </a:lnTo>
                  <a:lnTo>
                    <a:pt x="18600" y="55317"/>
                  </a:lnTo>
                  <a:lnTo>
                    <a:pt x="18570" y="55203"/>
                  </a:lnTo>
                  <a:lnTo>
                    <a:pt x="18540" y="55113"/>
                  </a:lnTo>
                  <a:lnTo>
                    <a:pt x="18506" y="55022"/>
                  </a:lnTo>
                  <a:lnTo>
                    <a:pt x="18197" y="54365"/>
                  </a:lnTo>
                  <a:lnTo>
                    <a:pt x="17862" y="53685"/>
                  </a:lnTo>
                  <a:lnTo>
                    <a:pt x="17509" y="53005"/>
                  </a:lnTo>
                  <a:lnTo>
                    <a:pt x="17133" y="52325"/>
                  </a:lnTo>
                  <a:lnTo>
                    <a:pt x="16738" y="51623"/>
                  </a:lnTo>
                  <a:lnTo>
                    <a:pt x="16329" y="50920"/>
                  </a:lnTo>
                  <a:lnTo>
                    <a:pt x="15901" y="50218"/>
                  </a:lnTo>
                  <a:lnTo>
                    <a:pt x="15465" y="49493"/>
                  </a:lnTo>
                  <a:lnTo>
                    <a:pt x="15018" y="48790"/>
                  </a:lnTo>
                  <a:lnTo>
                    <a:pt x="14560" y="48088"/>
                  </a:lnTo>
                  <a:lnTo>
                    <a:pt x="13633" y="46683"/>
                  </a:lnTo>
                  <a:lnTo>
                    <a:pt x="12699" y="45346"/>
                  </a:lnTo>
                  <a:lnTo>
                    <a:pt x="11772" y="44031"/>
                  </a:lnTo>
                  <a:lnTo>
                    <a:pt x="10871" y="42785"/>
                  </a:lnTo>
                  <a:lnTo>
                    <a:pt x="10015" y="41629"/>
                  </a:lnTo>
                  <a:lnTo>
                    <a:pt x="9215" y="40587"/>
                  </a:lnTo>
                  <a:lnTo>
                    <a:pt x="8489" y="39635"/>
                  </a:lnTo>
                  <a:lnTo>
                    <a:pt x="7327" y="38162"/>
                  </a:lnTo>
                  <a:lnTo>
                    <a:pt x="6664" y="37346"/>
                  </a:lnTo>
                  <a:lnTo>
                    <a:pt x="6013" y="33222"/>
                  </a:lnTo>
                  <a:lnTo>
                    <a:pt x="5388" y="29324"/>
                  </a:lnTo>
                  <a:lnTo>
                    <a:pt x="4792" y="25653"/>
                  </a:lnTo>
                  <a:lnTo>
                    <a:pt x="4230" y="22186"/>
                  </a:lnTo>
                  <a:lnTo>
                    <a:pt x="3697" y="18945"/>
                  </a:lnTo>
                  <a:lnTo>
                    <a:pt x="3202" y="15954"/>
                  </a:lnTo>
                  <a:lnTo>
                    <a:pt x="2744" y="13189"/>
                  </a:lnTo>
                  <a:lnTo>
                    <a:pt x="2324" y="10696"/>
                  </a:lnTo>
                  <a:lnTo>
                    <a:pt x="1605" y="6459"/>
                  </a:lnTo>
                  <a:lnTo>
                    <a:pt x="1069" y="3331"/>
                  </a:lnTo>
                  <a:lnTo>
                    <a:pt x="723" y="1360"/>
                  </a:lnTo>
                  <a:lnTo>
                    <a:pt x="589" y="567"/>
                  </a:lnTo>
                  <a:lnTo>
                    <a:pt x="563" y="453"/>
                  </a:lnTo>
                  <a:lnTo>
                    <a:pt x="533" y="317"/>
                  </a:lnTo>
                  <a:lnTo>
                    <a:pt x="507" y="227"/>
                  </a:lnTo>
                  <a:lnTo>
                    <a:pt x="477" y="159"/>
                  </a:lnTo>
                  <a:lnTo>
                    <a:pt x="444" y="91"/>
                  </a:lnTo>
                  <a:lnTo>
                    <a:pt x="414" y="45"/>
                  </a:lnTo>
                  <a:lnTo>
                    <a:pt x="381" y="2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3089822" y="10524462"/>
              <a:ext cx="692153" cy="1941008"/>
            </a:xfrm>
            <a:custGeom>
              <a:avLst/>
              <a:gdLst/>
              <a:ahLst/>
              <a:cxnLst/>
              <a:rect l="l" t="t" r="r" b="b"/>
              <a:pathLst>
                <a:path w="24348" h="321226" extrusionOk="0">
                  <a:moveTo>
                    <a:pt x="23997" y="0"/>
                  </a:moveTo>
                  <a:lnTo>
                    <a:pt x="23949" y="23"/>
                  </a:lnTo>
                  <a:lnTo>
                    <a:pt x="23904" y="91"/>
                  </a:lnTo>
                  <a:lnTo>
                    <a:pt x="23859" y="181"/>
                  </a:lnTo>
                  <a:lnTo>
                    <a:pt x="23815" y="317"/>
                  </a:lnTo>
                  <a:lnTo>
                    <a:pt x="23777" y="476"/>
                  </a:lnTo>
                  <a:lnTo>
                    <a:pt x="23740" y="680"/>
                  </a:lnTo>
                  <a:lnTo>
                    <a:pt x="23710" y="929"/>
                  </a:lnTo>
                  <a:lnTo>
                    <a:pt x="23684" y="1178"/>
                  </a:lnTo>
                  <a:lnTo>
                    <a:pt x="23498" y="3445"/>
                  </a:lnTo>
                  <a:lnTo>
                    <a:pt x="23025" y="9359"/>
                  </a:lnTo>
                  <a:lnTo>
                    <a:pt x="22690" y="13552"/>
                  </a:lnTo>
                  <a:lnTo>
                    <a:pt x="22296" y="18560"/>
                  </a:lnTo>
                  <a:lnTo>
                    <a:pt x="21849" y="24293"/>
                  </a:lnTo>
                  <a:lnTo>
                    <a:pt x="21350" y="30752"/>
                  </a:lnTo>
                  <a:lnTo>
                    <a:pt x="21078" y="32043"/>
                  </a:lnTo>
                  <a:lnTo>
                    <a:pt x="20624" y="34219"/>
                  </a:lnTo>
                  <a:lnTo>
                    <a:pt x="20341" y="35624"/>
                  </a:lnTo>
                  <a:lnTo>
                    <a:pt x="20018" y="37210"/>
                  </a:lnTo>
                  <a:lnTo>
                    <a:pt x="19664" y="38978"/>
                  </a:lnTo>
                  <a:lnTo>
                    <a:pt x="19280" y="40927"/>
                  </a:lnTo>
                  <a:lnTo>
                    <a:pt x="18871" y="43057"/>
                  </a:lnTo>
                  <a:lnTo>
                    <a:pt x="18435" y="45323"/>
                  </a:lnTo>
                  <a:lnTo>
                    <a:pt x="17977" y="47725"/>
                  </a:lnTo>
                  <a:lnTo>
                    <a:pt x="17505" y="50263"/>
                  </a:lnTo>
                  <a:lnTo>
                    <a:pt x="17017" y="52937"/>
                  </a:lnTo>
                  <a:lnTo>
                    <a:pt x="16514" y="55724"/>
                  </a:lnTo>
                  <a:lnTo>
                    <a:pt x="16004" y="58625"/>
                  </a:lnTo>
                  <a:lnTo>
                    <a:pt x="15491" y="61616"/>
                  </a:lnTo>
                  <a:lnTo>
                    <a:pt x="14969" y="64698"/>
                  </a:lnTo>
                  <a:lnTo>
                    <a:pt x="14713" y="66262"/>
                  </a:lnTo>
                  <a:lnTo>
                    <a:pt x="14452" y="67848"/>
                  </a:lnTo>
                  <a:lnTo>
                    <a:pt x="14195" y="69457"/>
                  </a:lnTo>
                  <a:lnTo>
                    <a:pt x="13935" y="71066"/>
                  </a:lnTo>
                  <a:lnTo>
                    <a:pt x="13681" y="72721"/>
                  </a:lnTo>
                  <a:lnTo>
                    <a:pt x="13425" y="74352"/>
                  </a:lnTo>
                  <a:lnTo>
                    <a:pt x="13175" y="76006"/>
                  </a:lnTo>
                  <a:lnTo>
                    <a:pt x="12926" y="77683"/>
                  </a:lnTo>
                  <a:lnTo>
                    <a:pt x="12676" y="79360"/>
                  </a:lnTo>
                  <a:lnTo>
                    <a:pt x="12434" y="81060"/>
                  </a:lnTo>
                  <a:lnTo>
                    <a:pt x="12196" y="82760"/>
                  </a:lnTo>
                  <a:lnTo>
                    <a:pt x="11962" y="84459"/>
                  </a:lnTo>
                  <a:lnTo>
                    <a:pt x="11727" y="86159"/>
                  </a:lnTo>
                  <a:lnTo>
                    <a:pt x="11504" y="87881"/>
                  </a:lnTo>
                  <a:lnTo>
                    <a:pt x="11280" y="89581"/>
                  </a:lnTo>
                  <a:lnTo>
                    <a:pt x="11064" y="91303"/>
                  </a:lnTo>
                  <a:lnTo>
                    <a:pt x="10856" y="93025"/>
                  </a:lnTo>
                  <a:lnTo>
                    <a:pt x="10655" y="94725"/>
                  </a:lnTo>
                  <a:lnTo>
                    <a:pt x="10458" y="96447"/>
                  </a:lnTo>
                  <a:lnTo>
                    <a:pt x="10268" y="98147"/>
                  </a:lnTo>
                  <a:lnTo>
                    <a:pt x="10085" y="99846"/>
                  </a:lnTo>
                  <a:lnTo>
                    <a:pt x="9910" y="101546"/>
                  </a:lnTo>
                  <a:lnTo>
                    <a:pt x="9743" y="103245"/>
                  </a:lnTo>
                  <a:lnTo>
                    <a:pt x="9586" y="104922"/>
                  </a:lnTo>
                  <a:lnTo>
                    <a:pt x="9438" y="106577"/>
                  </a:lnTo>
                  <a:lnTo>
                    <a:pt x="9300" y="108254"/>
                  </a:lnTo>
                  <a:lnTo>
                    <a:pt x="9169" y="109908"/>
                  </a:lnTo>
                  <a:lnTo>
                    <a:pt x="9050" y="111540"/>
                  </a:lnTo>
                  <a:lnTo>
                    <a:pt x="8939" y="113148"/>
                  </a:lnTo>
                  <a:lnTo>
                    <a:pt x="8890" y="113964"/>
                  </a:lnTo>
                  <a:lnTo>
                    <a:pt x="8842" y="114757"/>
                  </a:lnTo>
                  <a:lnTo>
                    <a:pt x="8831" y="114961"/>
                  </a:lnTo>
                  <a:lnTo>
                    <a:pt x="8823" y="115188"/>
                  </a:lnTo>
                  <a:lnTo>
                    <a:pt x="8820" y="115392"/>
                  </a:lnTo>
                  <a:lnTo>
                    <a:pt x="8820" y="115596"/>
                  </a:lnTo>
                  <a:lnTo>
                    <a:pt x="8823" y="115800"/>
                  </a:lnTo>
                  <a:lnTo>
                    <a:pt x="8831" y="116004"/>
                  </a:lnTo>
                  <a:lnTo>
                    <a:pt x="8842" y="116208"/>
                  </a:lnTo>
                  <a:lnTo>
                    <a:pt x="8853" y="116389"/>
                  </a:lnTo>
                  <a:lnTo>
                    <a:pt x="8872" y="116570"/>
                  </a:lnTo>
                  <a:lnTo>
                    <a:pt x="8890" y="116752"/>
                  </a:lnTo>
                  <a:lnTo>
                    <a:pt x="8909" y="116910"/>
                  </a:lnTo>
                  <a:lnTo>
                    <a:pt x="8935" y="117046"/>
                  </a:lnTo>
                  <a:lnTo>
                    <a:pt x="8961" y="117182"/>
                  </a:lnTo>
                  <a:lnTo>
                    <a:pt x="8991" y="117295"/>
                  </a:lnTo>
                  <a:lnTo>
                    <a:pt x="9021" y="117409"/>
                  </a:lnTo>
                  <a:lnTo>
                    <a:pt x="9054" y="117499"/>
                  </a:lnTo>
                  <a:lnTo>
                    <a:pt x="9088" y="117545"/>
                  </a:lnTo>
                  <a:lnTo>
                    <a:pt x="9121" y="117590"/>
                  </a:lnTo>
                  <a:lnTo>
                    <a:pt x="9155" y="117613"/>
                  </a:lnTo>
                  <a:lnTo>
                    <a:pt x="9192" y="117613"/>
                  </a:lnTo>
                  <a:lnTo>
                    <a:pt x="9225" y="117590"/>
                  </a:lnTo>
                  <a:lnTo>
                    <a:pt x="9259" y="117545"/>
                  </a:lnTo>
                  <a:lnTo>
                    <a:pt x="9289" y="117499"/>
                  </a:lnTo>
                  <a:lnTo>
                    <a:pt x="9322" y="117409"/>
                  </a:lnTo>
                  <a:lnTo>
                    <a:pt x="9352" y="117318"/>
                  </a:lnTo>
                  <a:lnTo>
                    <a:pt x="9378" y="117205"/>
                  </a:lnTo>
                  <a:lnTo>
                    <a:pt x="9404" y="117069"/>
                  </a:lnTo>
                  <a:lnTo>
                    <a:pt x="9430" y="116933"/>
                  </a:lnTo>
                  <a:lnTo>
                    <a:pt x="9452" y="116774"/>
                  </a:lnTo>
                  <a:lnTo>
                    <a:pt x="9471" y="116593"/>
                  </a:lnTo>
                  <a:lnTo>
                    <a:pt x="9490" y="116389"/>
                  </a:lnTo>
                  <a:lnTo>
                    <a:pt x="9501" y="116185"/>
                  </a:lnTo>
                  <a:lnTo>
                    <a:pt x="9579" y="114916"/>
                  </a:lnTo>
                  <a:lnTo>
                    <a:pt x="9665" y="113624"/>
                  </a:lnTo>
                  <a:lnTo>
                    <a:pt x="9758" y="112333"/>
                  </a:lnTo>
                  <a:lnTo>
                    <a:pt x="9858" y="111018"/>
                  </a:lnTo>
                  <a:lnTo>
                    <a:pt x="9962" y="109704"/>
                  </a:lnTo>
                  <a:lnTo>
                    <a:pt x="10078" y="108367"/>
                  </a:lnTo>
                  <a:lnTo>
                    <a:pt x="10197" y="107030"/>
                  </a:lnTo>
                  <a:lnTo>
                    <a:pt x="10324" y="105693"/>
                  </a:lnTo>
                  <a:lnTo>
                    <a:pt x="10454" y="104333"/>
                  </a:lnTo>
                  <a:lnTo>
                    <a:pt x="10592" y="102973"/>
                  </a:lnTo>
                  <a:lnTo>
                    <a:pt x="10737" y="101614"/>
                  </a:lnTo>
                  <a:lnTo>
                    <a:pt x="10886" y="100231"/>
                  </a:lnTo>
                  <a:lnTo>
                    <a:pt x="11038" y="98872"/>
                  </a:lnTo>
                  <a:lnTo>
                    <a:pt x="11198" y="97489"/>
                  </a:lnTo>
                  <a:lnTo>
                    <a:pt x="11358" y="96107"/>
                  </a:lnTo>
                  <a:lnTo>
                    <a:pt x="11530" y="94702"/>
                  </a:lnTo>
                  <a:lnTo>
                    <a:pt x="11701" y="93320"/>
                  </a:lnTo>
                  <a:lnTo>
                    <a:pt x="11876" y="91937"/>
                  </a:lnTo>
                  <a:lnTo>
                    <a:pt x="12058" y="90555"/>
                  </a:lnTo>
                  <a:lnTo>
                    <a:pt x="12241" y="89150"/>
                  </a:lnTo>
                  <a:lnTo>
                    <a:pt x="12427" y="87768"/>
                  </a:lnTo>
                  <a:lnTo>
                    <a:pt x="12617" y="86385"/>
                  </a:lnTo>
                  <a:lnTo>
                    <a:pt x="12810" y="85003"/>
                  </a:lnTo>
                  <a:lnTo>
                    <a:pt x="13008" y="83621"/>
                  </a:lnTo>
                  <a:lnTo>
                    <a:pt x="13209" y="82261"/>
                  </a:lnTo>
                  <a:lnTo>
                    <a:pt x="13410" y="80879"/>
                  </a:lnTo>
                  <a:lnTo>
                    <a:pt x="13815" y="78159"/>
                  </a:lnTo>
                  <a:lnTo>
                    <a:pt x="14232" y="75463"/>
                  </a:lnTo>
                  <a:lnTo>
                    <a:pt x="14653" y="72811"/>
                  </a:lnTo>
                  <a:lnTo>
                    <a:pt x="15077" y="70182"/>
                  </a:lnTo>
                  <a:lnTo>
                    <a:pt x="15506" y="67599"/>
                  </a:lnTo>
                  <a:lnTo>
                    <a:pt x="15930" y="65084"/>
                  </a:lnTo>
                  <a:lnTo>
                    <a:pt x="16354" y="62591"/>
                  </a:lnTo>
                  <a:lnTo>
                    <a:pt x="16775" y="60189"/>
                  </a:lnTo>
                  <a:lnTo>
                    <a:pt x="17192" y="57855"/>
                  </a:lnTo>
                  <a:lnTo>
                    <a:pt x="17598" y="55588"/>
                  </a:lnTo>
                  <a:lnTo>
                    <a:pt x="18000" y="53390"/>
                  </a:lnTo>
                  <a:lnTo>
                    <a:pt x="18391" y="51305"/>
                  </a:lnTo>
                  <a:lnTo>
                    <a:pt x="18767" y="49289"/>
                  </a:lnTo>
                  <a:lnTo>
                    <a:pt x="19131" y="47362"/>
                  </a:lnTo>
                  <a:lnTo>
                    <a:pt x="19481" y="45549"/>
                  </a:lnTo>
                  <a:lnTo>
                    <a:pt x="19813" y="43850"/>
                  </a:lnTo>
                  <a:lnTo>
                    <a:pt x="20125" y="42264"/>
                  </a:lnTo>
                  <a:lnTo>
                    <a:pt x="20688" y="39431"/>
                  </a:lnTo>
                  <a:lnTo>
                    <a:pt x="20293" y="44620"/>
                  </a:lnTo>
                  <a:lnTo>
                    <a:pt x="19887" y="50059"/>
                  </a:lnTo>
                  <a:lnTo>
                    <a:pt x="19463" y="55747"/>
                  </a:lnTo>
                  <a:lnTo>
                    <a:pt x="19027" y="61662"/>
                  </a:lnTo>
                  <a:lnTo>
                    <a:pt x="18577" y="67826"/>
                  </a:lnTo>
                  <a:lnTo>
                    <a:pt x="18115" y="74194"/>
                  </a:lnTo>
                  <a:lnTo>
                    <a:pt x="17642" y="80765"/>
                  </a:lnTo>
                  <a:lnTo>
                    <a:pt x="17162" y="87518"/>
                  </a:lnTo>
                  <a:lnTo>
                    <a:pt x="16674" y="94453"/>
                  </a:lnTo>
                  <a:lnTo>
                    <a:pt x="16183" y="101568"/>
                  </a:lnTo>
                  <a:lnTo>
                    <a:pt x="15684" y="108820"/>
                  </a:lnTo>
                  <a:lnTo>
                    <a:pt x="15182" y="116230"/>
                  </a:lnTo>
                  <a:lnTo>
                    <a:pt x="14675" y="123777"/>
                  </a:lnTo>
                  <a:lnTo>
                    <a:pt x="14169" y="131436"/>
                  </a:lnTo>
                  <a:lnTo>
                    <a:pt x="13663" y="139186"/>
                  </a:lnTo>
                  <a:lnTo>
                    <a:pt x="13160" y="147050"/>
                  </a:lnTo>
                  <a:lnTo>
                    <a:pt x="12866" y="147979"/>
                  </a:lnTo>
                  <a:lnTo>
                    <a:pt x="12408" y="149452"/>
                  </a:lnTo>
                  <a:lnTo>
                    <a:pt x="12129" y="150381"/>
                  </a:lnTo>
                  <a:lnTo>
                    <a:pt x="11816" y="151446"/>
                  </a:lnTo>
                  <a:lnTo>
                    <a:pt x="11478" y="152602"/>
                  </a:lnTo>
                  <a:lnTo>
                    <a:pt x="11109" y="153894"/>
                  </a:lnTo>
                  <a:lnTo>
                    <a:pt x="10722" y="155276"/>
                  </a:lnTo>
                  <a:lnTo>
                    <a:pt x="10309" y="156772"/>
                  </a:lnTo>
                  <a:lnTo>
                    <a:pt x="9881" y="158381"/>
                  </a:lnTo>
                  <a:lnTo>
                    <a:pt x="9438" y="160058"/>
                  </a:lnTo>
                  <a:lnTo>
                    <a:pt x="8980" y="161848"/>
                  </a:lnTo>
                  <a:lnTo>
                    <a:pt x="8514" y="163729"/>
                  </a:lnTo>
                  <a:lnTo>
                    <a:pt x="8038" y="165678"/>
                  </a:lnTo>
                  <a:lnTo>
                    <a:pt x="7561" y="167717"/>
                  </a:lnTo>
                  <a:lnTo>
                    <a:pt x="7323" y="168760"/>
                  </a:lnTo>
                  <a:lnTo>
                    <a:pt x="7081" y="169825"/>
                  </a:lnTo>
                  <a:lnTo>
                    <a:pt x="6843" y="170912"/>
                  </a:lnTo>
                  <a:lnTo>
                    <a:pt x="6601" y="172000"/>
                  </a:lnTo>
                  <a:lnTo>
                    <a:pt x="6363" y="173111"/>
                  </a:lnTo>
                  <a:lnTo>
                    <a:pt x="6128" y="174244"/>
                  </a:lnTo>
                  <a:lnTo>
                    <a:pt x="5890" y="175399"/>
                  </a:lnTo>
                  <a:lnTo>
                    <a:pt x="5659" y="176555"/>
                  </a:lnTo>
                  <a:lnTo>
                    <a:pt x="5428" y="177733"/>
                  </a:lnTo>
                  <a:lnTo>
                    <a:pt x="5197" y="178912"/>
                  </a:lnTo>
                  <a:lnTo>
                    <a:pt x="4974" y="180113"/>
                  </a:lnTo>
                  <a:lnTo>
                    <a:pt x="4751" y="181337"/>
                  </a:lnTo>
                  <a:lnTo>
                    <a:pt x="4531" y="182560"/>
                  </a:lnTo>
                  <a:lnTo>
                    <a:pt x="4315" y="183807"/>
                  </a:lnTo>
                  <a:lnTo>
                    <a:pt x="4107" y="185053"/>
                  </a:lnTo>
                  <a:lnTo>
                    <a:pt x="3902" y="186299"/>
                  </a:lnTo>
                  <a:lnTo>
                    <a:pt x="3701" y="187569"/>
                  </a:lnTo>
                  <a:lnTo>
                    <a:pt x="3503" y="188860"/>
                  </a:lnTo>
                  <a:lnTo>
                    <a:pt x="3314" y="190129"/>
                  </a:lnTo>
                  <a:lnTo>
                    <a:pt x="3131" y="191444"/>
                  </a:lnTo>
                  <a:lnTo>
                    <a:pt x="2953" y="192735"/>
                  </a:lnTo>
                  <a:lnTo>
                    <a:pt x="2781" y="194050"/>
                  </a:lnTo>
                  <a:lnTo>
                    <a:pt x="2617" y="195364"/>
                  </a:lnTo>
                  <a:lnTo>
                    <a:pt x="2461" y="196701"/>
                  </a:lnTo>
                  <a:lnTo>
                    <a:pt x="2312" y="198015"/>
                  </a:lnTo>
                  <a:lnTo>
                    <a:pt x="2171" y="199352"/>
                  </a:lnTo>
                  <a:lnTo>
                    <a:pt x="2040" y="200689"/>
                  </a:lnTo>
                  <a:lnTo>
                    <a:pt x="1914" y="202026"/>
                  </a:lnTo>
                  <a:lnTo>
                    <a:pt x="1802" y="203386"/>
                  </a:lnTo>
                  <a:lnTo>
                    <a:pt x="1694" y="204723"/>
                  </a:lnTo>
                  <a:lnTo>
                    <a:pt x="1646" y="205403"/>
                  </a:lnTo>
                  <a:lnTo>
                    <a:pt x="1601" y="206083"/>
                  </a:lnTo>
                  <a:lnTo>
                    <a:pt x="1557" y="206763"/>
                  </a:lnTo>
                  <a:lnTo>
                    <a:pt x="1516" y="207443"/>
                  </a:lnTo>
                  <a:lnTo>
                    <a:pt x="1504" y="207647"/>
                  </a:lnTo>
                  <a:lnTo>
                    <a:pt x="1497" y="207850"/>
                  </a:lnTo>
                  <a:lnTo>
                    <a:pt x="1493" y="208054"/>
                  </a:lnTo>
                  <a:lnTo>
                    <a:pt x="1493" y="208281"/>
                  </a:lnTo>
                  <a:lnTo>
                    <a:pt x="1497" y="208485"/>
                  </a:lnTo>
                  <a:lnTo>
                    <a:pt x="1504" y="208689"/>
                  </a:lnTo>
                  <a:lnTo>
                    <a:pt x="1516" y="208870"/>
                  </a:lnTo>
                  <a:lnTo>
                    <a:pt x="1527" y="209074"/>
                  </a:lnTo>
                  <a:lnTo>
                    <a:pt x="1542" y="209255"/>
                  </a:lnTo>
                  <a:lnTo>
                    <a:pt x="1560" y="209414"/>
                  </a:lnTo>
                  <a:lnTo>
                    <a:pt x="1583" y="209573"/>
                  </a:lnTo>
                  <a:lnTo>
                    <a:pt x="1605" y="209731"/>
                  </a:lnTo>
                  <a:lnTo>
                    <a:pt x="1635" y="209867"/>
                  </a:lnTo>
                  <a:lnTo>
                    <a:pt x="1661" y="209981"/>
                  </a:lnTo>
                  <a:lnTo>
                    <a:pt x="1694" y="210094"/>
                  </a:lnTo>
                  <a:lnTo>
                    <a:pt x="1724" y="210162"/>
                  </a:lnTo>
                  <a:lnTo>
                    <a:pt x="1761" y="210230"/>
                  </a:lnTo>
                  <a:lnTo>
                    <a:pt x="1795" y="210275"/>
                  </a:lnTo>
                  <a:lnTo>
                    <a:pt x="1832" y="210298"/>
                  </a:lnTo>
                  <a:lnTo>
                    <a:pt x="1865" y="210275"/>
                  </a:lnTo>
                  <a:lnTo>
                    <a:pt x="1899" y="210253"/>
                  </a:lnTo>
                  <a:lnTo>
                    <a:pt x="1933" y="210230"/>
                  </a:lnTo>
                  <a:lnTo>
                    <a:pt x="1962" y="210162"/>
                  </a:lnTo>
                  <a:lnTo>
                    <a:pt x="1996" y="210094"/>
                  </a:lnTo>
                  <a:lnTo>
                    <a:pt x="2026" y="209981"/>
                  </a:lnTo>
                  <a:lnTo>
                    <a:pt x="2052" y="209867"/>
                  </a:lnTo>
                  <a:lnTo>
                    <a:pt x="2078" y="209754"/>
                  </a:lnTo>
                  <a:lnTo>
                    <a:pt x="2104" y="209595"/>
                  </a:lnTo>
                  <a:lnTo>
                    <a:pt x="2126" y="209437"/>
                  </a:lnTo>
                  <a:lnTo>
                    <a:pt x="2145" y="209278"/>
                  </a:lnTo>
                  <a:lnTo>
                    <a:pt x="2163" y="209074"/>
                  </a:lnTo>
                  <a:lnTo>
                    <a:pt x="2174" y="208893"/>
                  </a:lnTo>
                  <a:lnTo>
                    <a:pt x="2245" y="207782"/>
                  </a:lnTo>
                  <a:lnTo>
                    <a:pt x="2323" y="206672"/>
                  </a:lnTo>
                  <a:lnTo>
                    <a:pt x="2409" y="205562"/>
                  </a:lnTo>
                  <a:lnTo>
                    <a:pt x="2502" y="204451"/>
                  </a:lnTo>
                  <a:lnTo>
                    <a:pt x="2599" y="203341"/>
                  </a:lnTo>
                  <a:lnTo>
                    <a:pt x="2707" y="202230"/>
                  </a:lnTo>
                  <a:lnTo>
                    <a:pt x="2819" y="201120"/>
                  </a:lnTo>
                  <a:lnTo>
                    <a:pt x="2938" y="200010"/>
                  </a:lnTo>
                  <a:lnTo>
                    <a:pt x="3064" y="198899"/>
                  </a:lnTo>
                  <a:lnTo>
                    <a:pt x="3195" y="197811"/>
                  </a:lnTo>
                  <a:lnTo>
                    <a:pt x="3332" y="196701"/>
                  </a:lnTo>
                  <a:lnTo>
                    <a:pt x="3474" y="195613"/>
                  </a:lnTo>
                  <a:lnTo>
                    <a:pt x="3623" y="194526"/>
                  </a:lnTo>
                  <a:lnTo>
                    <a:pt x="3775" y="193438"/>
                  </a:lnTo>
                  <a:lnTo>
                    <a:pt x="3932" y="192350"/>
                  </a:lnTo>
                  <a:lnTo>
                    <a:pt x="4092" y="191285"/>
                  </a:lnTo>
                  <a:lnTo>
                    <a:pt x="4259" y="190197"/>
                  </a:lnTo>
                  <a:lnTo>
                    <a:pt x="4430" y="189132"/>
                  </a:lnTo>
                  <a:lnTo>
                    <a:pt x="4605" y="188090"/>
                  </a:lnTo>
                  <a:lnTo>
                    <a:pt x="4780" y="187025"/>
                  </a:lnTo>
                  <a:lnTo>
                    <a:pt x="4963" y="185982"/>
                  </a:lnTo>
                  <a:lnTo>
                    <a:pt x="5149" y="184940"/>
                  </a:lnTo>
                  <a:lnTo>
                    <a:pt x="5335" y="183920"/>
                  </a:lnTo>
                  <a:lnTo>
                    <a:pt x="5525" y="182900"/>
                  </a:lnTo>
                  <a:lnTo>
                    <a:pt x="5719" y="181880"/>
                  </a:lnTo>
                  <a:lnTo>
                    <a:pt x="5912" y="180883"/>
                  </a:lnTo>
                  <a:lnTo>
                    <a:pt x="6109" y="179886"/>
                  </a:lnTo>
                  <a:lnTo>
                    <a:pt x="6310" y="178889"/>
                  </a:lnTo>
                  <a:lnTo>
                    <a:pt x="6712" y="176940"/>
                  </a:lnTo>
                  <a:lnTo>
                    <a:pt x="7118" y="175059"/>
                  </a:lnTo>
                  <a:lnTo>
                    <a:pt x="7528" y="173201"/>
                  </a:lnTo>
                  <a:lnTo>
                    <a:pt x="7941" y="171388"/>
                  </a:lnTo>
                  <a:lnTo>
                    <a:pt x="8350" y="169643"/>
                  </a:lnTo>
                  <a:lnTo>
                    <a:pt x="8756" y="167944"/>
                  </a:lnTo>
                  <a:lnTo>
                    <a:pt x="9158" y="166312"/>
                  </a:lnTo>
                  <a:lnTo>
                    <a:pt x="9557" y="164748"/>
                  </a:lnTo>
                  <a:lnTo>
                    <a:pt x="9944" y="163230"/>
                  </a:lnTo>
                  <a:lnTo>
                    <a:pt x="10324" y="161802"/>
                  </a:lnTo>
                  <a:lnTo>
                    <a:pt x="10688" y="160443"/>
                  </a:lnTo>
                  <a:lnTo>
                    <a:pt x="11042" y="159128"/>
                  </a:lnTo>
                  <a:lnTo>
                    <a:pt x="11381" y="157927"/>
                  </a:lnTo>
                  <a:lnTo>
                    <a:pt x="11701" y="156794"/>
                  </a:lnTo>
                  <a:lnTo>
                    <a:pt x="12002" y="155752"/>
                  </a:lnTo>
                  <a:lnTo>
                    <a:pt x="12285" y="154777"/>
                  </a:lnTo>
                  <a:lnTo>
                    <a:pt x="12777" y="153123"/>
                  </a:lnTo>
                  <a:lnTo>
                    <a:pt x="12777" y="153123"/>
                  </a:lnTo>
                  <a:lnTo>
                    <a:pt x="12364" y="159763"/>
                  </a:lnTo>
                  <a:lnTo>
                    <a:pt x="11954" y="166425"/>
                  </a:lnTo>
                  <a:lnTo>
                    <a:pt x="11552" y="173133"/>
                  </a:lnTo>
                  <a:lnTo>
                    <a:pt x="11150" y="179864"/>
                  </a:lnTo>
                  <a:lnTo>
                    <a:pt x="10755" y="186617"/>
                  </a:lnTo>
                  <a:lnTo>
                    <a:pt x="10368" y="193415"/>
                  </a:lnTo>
                  <a:lnTo>
                    <a:pt x="9988" y="200191"/>
                  </a:lnTo>
                  <a:lnTo>
                    <a:pt x="9616" y="206989"/>
                  </a:lnTo>
                  <a:lnTo>
                    <a:pt x="9594" y="207239"/>
                  </a:lnTo>
                  <a:lnTo>
                    <a:pt x="9575" y="207488"/>
                  </a:lnTo>
                  <a:lnTo>
                    <a:pt x="9564" y="207760"/>
                  </a:lnTo>
                  <a:lnTo>
                    <a:pt x="9557" y="208032"/>
                  </a:lnTo>
                  <a:lnTo>
                    <a:pt x="9367" y="211612"/>
                  </a:lnTo>
                  <a:lnTo>
                    <a:pt x="9177" y="215193"/>
                  </a:lnTo>
                  <a:lnTo>
                    <a:pt x="8991" y="218751"/>
                  </a:lnTo>
                  <a:lnTo>
                    <a:pt x="8805" y="222331"/>
                  </a:lnTo>
                  <a:lnTo>
                    <a:pt x="8622" y="225889"/>
                  </a:lnTo>
                  <a:lnTo>
                    <a:pt x="8447" y="229447"/>
                  </a:lnTo>
                  <a:lnTo>
                    <a:pt x="8269" y="232982"/>
                  </a:lnTo>
                  <a:lnTo>
                    <a:pt x="8097" y="236540"/>
                  </a:lnTo>
                  <a:lnTo>
                    <a:pt x="7930" y="240075"/>
                  </a:lnTo>
                  <a:lnTo>
                    <a:pt x="7762" y="243587"/>
                  </a:lnTo>
                  <a:lnTo>
                    <a:pt x="7602" y="247100"/>
                  </a:lnTo>
                  <a:lnTo>
                    <a:pt x="7442" y="250613"/>
                  </a:lnTo>
                  <a:lnTo>
                    <a:pt x="7290" y="254102"/>
                  </a:lnTo>
                  <a:lnTo>
                    <a:pt x="7137" y="257570"/>
                  </a:lnTo>
                  <a:lnTo>
                    <a:pt x="6992" y="261014"/>
                  </a:lnTo>
                  <a:lnTo>
                    <a:pt x="6850" y="264459"/>
                  </a:lnTo>
                  <a:lnTo>
                    <a:pt x="6642" y="265116"/>
                  </a:lnTo>
                  <a:lnTo>
                    <a:pt x="6355" y="266022"/>
                  </a:lnTo>
                  <a:lnTo>
                    <a:pt x="6188" y="266566"/>
                  </a:lnTo>
                  <a:lnTo>
                    <a:pt x="6005" y="267178"/>
                  </a:lnTo>
                  <a:lnTo>
                    <a:pt x="5812" y="267858"/>
                  </a:lnTo>
                  <a:lnTo>
                    <a:pt x="5599" y="268606"/>
                  </a:lnTo>
                  <a:lnTo>
                    <a:pt x="5380" y="269422"/>
                  </a:lnTo>
                  <a:lnTo>
                    <a:pt x="5153" y="270305"/>
                  </a:lnTo>
                  <a:lnTo>
                    <a:pt x="4911" y="271234"/>
                  </a:lnTo>
                  <a:lnTo>
                    <a:pt x="4665" y="272232"/>
                  </a:lnTo>
                  <a:lnTo>
                    <a:pt x="4412" y="273297"/>
                  </a:lnTo>
                  <a:lnTo>
                    <a:pt x="4155" y="274407"/>
                  </a:lnTo>
                  <a:lnTo>
                    <a:pt x="3891" y="275585"/>
                  </a:lnTo>
                  <a:lnTo>
                    <a:pt x="3626" y="276809"/>
                  </a:lnTo>
                  <a:lnTo>
                    <a:pt x="3358" y="278101"/>
                  </a:lnTo>
                  <a:lnTo>
                    <a:pt x="3094" y="279461"/>
                  </a:lnTo>
                  <a:lnTo>
                    <a:pt x="2826" y="280866"/>
                  </a:lnTo>
                  <a:lnTo>
                    <a:pt x="2562" y="282339"/>
                  </a:lnTo>
                  <a:lnTo>
                    <a:pt x="2431" y="283086"/>
                  </a:lnTo>
                  <a:lnTo>
                    <a:pt x="2305" y="283857"/>
                  </a:lnTo>
                  <a:lnTo>
                    <a:pt x="2174" y="284627"/>
                  </a:lnTo>
                  <a:lnTo>
                    <a:pt x="2048" y="285420"/>
                  </a:lnTo>
                  <a:lnTo>
                    <a:pt x="1921" y="286236"/>
                  </a:lnTo>
                  <a:lnTo>
                    <a:pt x="1798" y="287052"/>
                  </a:lnTo>
                  <a:lnTo>
                    <a:pt x="1676" y="287891"/>
                  </a:lnTo>
                  <a:lnTo>
                    <a:pt x="1557" y="288729"/>
                  </a:lnTo>
                  <a:lnTo>
                    <a:pt x="1437" y="289590"/>
                  </a:lnTo>
                  <a:lnTo>
                    <a:pt x="1322" y="290474"/>
                  </a:lnTo>
                  <a:lnTo>
                    <a:pt x="1210" y="291358"/>
                  </a:lnTo>
                  <a:lnTo>
                    <a:pt x="1099" y="292242"/>
                  </a:lnTo>
                  <a:lnTo>
                    <a:pt x="991" y="293171"/>
                  </a:lnTo>
                  <a:lnTo>
                    <a:pt x="886" y="294100"/>
                  </a:lnTo>
                  <a:lnTo>
                    <a:pt x="782" y="295029"/>
                  </a:lnTo>
                  <a:lnTo>
                    <a:pt x="685" y="295981"/>
                  </a:lnTo>
                  <a:lnTo>
                    <a:pt x="589" y="296932"/>
                  </a:lnTo>
                  <a:lnTo>
                    <a:pt x="496" y="297907"/>
                  </a:lnTo>
                  <a:lnTo>
                    <a:pt x="406" y="298904"/>
                  </a:lnTo>
                  <a:lnTo>
                    <a:pt x="324" y="299901"/>
                  </a:lnTo>
                  <a:lnTo>
                    <a:pt x="242" y="300921"/>
                  </a:lnTo>
                  <a:lnTo>
                    <a:pt x="164" y="301941"/>
                  </a:lnTo>
                  <a:lnTo>
                    <a:pt x="93" y="302983"/>
                  </a:lnTo>
                  <a:lnTo>
                    <a:pt x="26" y="304025"/>
                  </a:lnTo>
                  <a:lnTo>
                    <a:pt x="15" y="304229"/>
                  </a:lnTo>
                  <a:lnTo>
                    <a:pt x="8" y="304433"/>
                  </a:lnTo>
                  <a:lnTo>
                    <a:pt x="4" y="304660"/>
                  </a:lnTo>
                  <a:lnTo>
                    <a:pt x="0" y="304864"/>
                  </a:lnTo>
                  <a:lnTo>
                    <a:pt x="4" y="305068"/>
                  </a:lnTo>
                  <a:lnTo>
                    <a:pt x="12" y="305272"/>
                  </a:lnTo>
                  <a:lnTo>
                    <a:pt x="19" y="305476"/>
                  </a:lnTo>
                  <a:lnTo>
                    <a:pt x="34" y="305657"/>
                  </a:lnTo>
                  <a:lnTo>
                    <a:pt x="49" y="305838"/>
                  </a:lnTo>
                  <a:lnTo>
                    <a:pt x="67" y="306020"/>
                  </a:lnTo>
                  <a:lnTo>
                    <a:pt x="86" y="306178"/>
                  </a:lnTo>
                  <a:lnTo>
                    <a:pt x="112" y="306337"/>
                  </a:lnTo>
                  <a:lnTo>
                    <a:pt x="138" y="306473"/>
                  </a:lnTo>
                  <a:lnTo>
                    <a:pt x="164" y="306586"/>
                  </a:lnTo>
                  <a:lnTo>
                    <a:pt x="194" y="306699"/>
                  </a:lnTo>
                  <a:lnTo>
                    <a:pt x="227" y="306790"/>
                  </a:lnTo>
                  <a:lnTo>
                    <a:pt x="265" y="306858"/>
                  </a:lnTo>
                  <a:lnTo>
                    <a:pt x="298" y="306903"/>
                  </a:lnTo>
                  <a:lnTo>
                    <a:pt x="332" y="306926"/>
                  </a:lnTo>
                  <a:lnTo>
                    <a:pt x="402" y="306926"/>
                  </a:lnTo>
                  <a:lnTo>
                    <a:pt x="436" y="306881"/>
                  </a:lnTo>
                  <a:lnTo>
                    <a:pt x="466" y="306813"/>
                  </a:lnTo>
                  <a:lnTo>
                    <a:pt x="499" y="306745"/>
                  </a:lnTo>
                  <a:lnTo>
                    <a:pt x="529" y="306654"/>
                  </a:lnTo>
                  <a:lnTo>
                    <a:pt x="555" y="306541"/>
                  </a:lnTo>
                  <a:lnTo>
                    <a:pt x="581" y="306405"/>
                  </a:lnTo>
                  <a:lnTo>
                    <a:pt x="607" y="306269"/>
                  </a:lnTo>
                  <a:lnTo>
                    <a:pt x="630" y="306110"/>
                  </a:lnTo>
                  <a:lnTo>
                    <a:pt x="648" y="305929"/>
                  </a:lnTo>
                  <a:lnTo>
                    <a:pt x="667" y="305748"/>
                  </a:lnTo>
                  <a:lnTo>
                    <a:pt x="682" y="305544"/>
                  </a:lnTo>
                  <a:lnTo>
                    <a:pt x="734" y="304705"/>
                  </a:lnTo>
                  <a:lnTo>
                    <a:pt x="793" y="303889"/>
                  </a:lnTo>
                  <a:lnTo>
                    <a:pt x="853" y="303074"/>
                  </a:lnTo>
                  <a:lnTo>
                    <a:pt x="916" y="302258"/>
                  </a:lnTo>
                  <a:lnTo>
                    <a:pt x="983" y="301442"/>
                  </a:lnTo>
                  <a:lnTo>
                    <a:pt x="1050" y="300649"/>
                  </a:lnTo>
                  <a:lnTo>
                    <a:pt x="1125" y="299856"/>
                  </a:lnTo>
                  <a:lnTo>
                    <a:pt x="1199" y="299085"/>
                  </a:lnTo>
                  <a:lnTo>
                    <a:pt x="1274" y="298315"/>
                  </a:lnTo>
                  <a:lnTo>
                    <a:pt x="1355" y="297544"/>
                  </a:lnTo>
                  <a:lnTo>
                    <a:pt x="1437" y="296796"/>
                  </a:lnTo>
                  <a:lnTo>
                    <a:pt x="1519" y="296049"/>
                  </a:lnTo>
                  <a:lnTo>
                    <a:pt x="1605" y="295301"/>
                  </a:lnTo>
                  <a:lnTo>
                    <a:pt x="1694" y="294576"/>
                  </a:lnTo>
                  <a:lnTo>
                    <a:pt x="1784" y="293850"/>
                  </a:lnTo>
                  <a:lnTo>
                    <a:pt x="1877" y="293125"/>
                  </a:lnTo>
                  <a:lnTo>
                    <a:pt x="2067" y="291720"/>
                  </a:lnTo>
                  <a:lnTo>
                    <a:pt x="2264" y="290361"/>
                  </a:lnTo>
                  <a:lnTo>
                    <a:pt x="2465" y="289024"/>
                  </a:lnTo>
                  <a:lnTo>
                    <a:pt x="2670" y="287709"/>
                  </a:lnTo>
                  <a:lnTo>
                    <a:pt x="2882" y="286440"/>
                  </a:lnTo>
                  <a:lnTo>
                    <a:pt x="3094" y="285216"/>
                  </a:lnTo>
                  <a:lnTo>
                    <a:pt x="3314" y="284038"/>
                  </a:lnTo>
                  <a:lnTo>
                    <a:pt x="3530" y="282882"/>
                  </a:lnTo>
                  <a:lnTo>
                    <a:pt x="3749" y="281772"/>
                  </a:lnTo>
                  <a:lnTo>
                    <a:pt x="3969" y="280684"/>
                  </a:lnTo>
                  <a:lnTo>
                    <a:pt x="4188" y="279642"/>
                  </a:lnTo>
                  <a:lnTo>
                    <a:pt x="4404" y="278645"/>
                  </a:lnTo>
                  <a:lnTo>
                    <a:pt x="4620" y="277693"/>
                  </a:lnTo>
                  <a:lnTo>
                    <a:pt x="4833" y="276786"/>
                  </a:lnTo>
                  <a:lnTo>
                    <a:pt x="5041" y="275903"/>
                  </a:lnTo>
                  <a:lnTo>
                    <a:pt x="5246" y="275064"/>
                  </a:lnTo>
                  <a:lnTo>
                    <a:pt x="5443" y="274294"/>
                  </a:lnTo>
                  <a:lnTo>
                    <a:pt x="5637" y="273546"/>
                  </a:lnTo>
                  <a:lnTo>
                    <a:pt x="5823" y="272843"/>
                  </a:lnTo>
                  <a:lnTo>
                    <a:pt x="6001" y="272186"/>
                  </a:lnTo>
                  <a:lnTo>
                    <a:pt x="6333" y="271008"/>
                  </a:lnTo>
                  <a:lnTo>
                    <a:pt x="6627" y="270011"/>
                  </a:lnTo>
                  <a:lnTo>
                    <a:pt x="6504" y="273206"/>
                  </a:lnTo>
                  <a:lnTo>
                    <a:pt x="6381" y="276401"/>
                  </a:lnTo>
                  <a:lnTo>
                    <a:pt x="6266" y="279596"/>
                  </a:lnTo>
                  <a:lnTo>
                    <a:pt x="6154" y="282746"/>
                  </a:lnTo>
                  <a:lnTo>
                    <a:pt x="6046" y="285874"/>
                  </a:lnTo>
                  <a:lnTo>
                    <a:pt x="5942" y="289001"/>
                  </a:lnTo>
                  <a:lnTo>
                    <a:pt x="5841" y="292083"/>
                  </a:lnTo>
                  <a:lnTo>
                    <a:pt x="5748" y="295165"/>
                  </a:lnTo>
                  <a:lnTo>
                    <a:pt x="5659" y="298224"/>
                  </a:lnTo>
                  <a:lnTo>
                    <a:pt x="5573" y="301238"/>
                  </a:lnTo>
                  <a:lnTo>
                    <a:pt x="5491" y="304252"/>
                  </a:lnTo>
                  <a:lnTo>
                    <a:pt x="5417" y="307221"/>
                  </a:lnTo>
                  <a:lnTo>
                    <a:pt x="5346" y="310167"/>
                  </a:lnTo>
                  <a:lnTo>
                    <a:pt x="5279" y="313090"/>
                  </a:lnTo>
                  <a:lnTo>
                    <a:pt x="5220" y="315991"/>
                  </a:lnTo>
                  <a:lnTo>
                    <a:pt x="5164" y="318846"/>
                  </a:lnTo>
                  <a:lnTo>
                    <a:pt x="5160" y="319073"/>
                  </a:lnTo>
                  <a:lnTo>
                    <a:pt x="5164" y="319299"/>
                  </a:lnTo>
                  <a:lnTo>
                    <a:pt x="5168" y="319503"/>
                  </a:lnTo>
                  <a:lnTo>
                    <a:pt x="5175" y="319707"/>
                  </a:lnTo>
                  <a:lnTo>
                    <a:pt x="5186" y="319888"/>
                  </a:lnTo>
                  <a:lnTo>
                    <a:pt x="5201" y="320092"/>
                  </a:lnTo>
                  <a:lnTo>
                    <a:pt x="5216" y="320274"/>
                  </a:lnTo>
                  <a:lnTo>
                    <a:pt x="5238" y="320432"/>
                  </a:lnTo>
                  <a:lnTo>
                    <a:pt x="5261" y="320591"/>
                  </a:lnTo>
                  <a:lnTo>
                    <a:pt x="5283" y="320727"/>
                  </a:lnTo>
                  <a:lnTo>
                    <a:pt x="5313" y="320840"/>
                  </a:lnTo>
                  <a:lnTo>
                    <a:pt x="5339" y="320954"/>
                  </a:lnTo>
                  <a:lnTo>
                    <a:pt x="5372" y="321044"/>
                  </a:lnTo>
                  <a:lnTo>
                    <a:pt x="5402" y="321135"/>
                  </a:lnTo>
                  <a:lnTo>
                    <a:pt x="5436" y="321180"/>
                  </a:lnTo>
                  <a:lnTo>
                    <a:pt x="5473" y="321225"/>
                  </a:lnTo>
                  <a:lnTo>
                    <a:pt x="5510" y="321225"/>
                  </a:lnTo>
                  <a:lnTo>
                    <a:pt x="5544" y="321203"/>
                  </a:lnTo>
                  <a:lnTo>
                    <a:pt x="5577" y="321180"/>
                  </a:lnTo>
                  <a:lnTo>
                    <a:pt x="5611" y="321135"/>
                  </a:lnTo>
                  <a:lnTo>
                    <a:pt x="5644" y="321067"/>
                  </a:lnTo>
                  <a:lnTo>
                    <a:pt x="5674" y="320976"/>
                  </a:lnTo>
                  <a:lnTo>
                    <a:pt x="5704" y="320863"/>
                  </a:lnTo>
                  <a:lnTo>
                    <a:pt x="5730" y="320750"/>
                  </a:lnTo>
                  <a:lnTo>
                    <a:pt x="5756" y="320614"/>
                  </a:lnTo>
                  <a:lnTo>
                    <a:pt x="5778" y="320478"/>
                  </a:lnTo>
                  <a:lnTo>
                    <a:pt x="5800" y="320319"/>
                  </a:lnTo>
                  <a:lnTo>
                    <a:pt x="5819" y="320138"/>
                  </a:lnTo>
                  <a:lnTo>
                    <a:pt x="5834" y="319956"/>
                  </a:lnTo>
                  <a:lnTo>
                    <a:pt x="5845" y="319752"/>
                  </a:lnTo>
                  <a:lnTo>
                    <a:pt x="5856" y="319549"/>
                  </a:lnTo>
                  <a:lnTo>
                    <a:pt x="5860" y="319345"/>
                  </a:lnTo>
                  <a:lnTo>
                    <a:pt x="5916" y="316399"/>
                  </a:lnTo>
                  <a:lnTo>
                    <a:pt x="5979" y="313430"/>
                  </a:lnTo>
                  <a:lnTo>
                    <a:pt x="6046" y="310439"/>
                  </a:lnTo>
                  <a:lnTo>
                    <a:pt x="6121" y="307402"/>
                  </a:lnTo>
                  <a:lnTo>
                    <a:pt x="6199" y="304343"/>
                  </a:lnTo>
                  <a:lnTo>
                    <a:pt x="6284" y="301261"/>
                  </a:lnTo>
                  <a:lnTo>
                    <a:pt x="6374" y="298156"/>
                  </a:lnTo>
                  <a:lnTo>
                    <a:pt x="6467" y="295006"/>
                  </a:lnTo>
                  <a:lnTo>
                    <a:pt x="6564" y="291856"/>
                  </a:lnTo>
                  <a:lnTo>
                    <a:pt x="6668" y="288661"/>
                  </a:lnTo>
                  <a:lnTo>
                    <a:pt x="6776" y="285466"/>
                  </a:lnTo>
                  <a:lnTo>
                    <a:pt x="6887" y="282225"/>
                  </a:lnTo>
                  <a:lnTo>
                    <a:pt x="7007" y="278985"/>
                  </a:lnTo>
                  <a:lnTo>
                    <a:pt x="7126" y="275721"/>
                  </a:lnTo>
                  <a:lnTo>
                    <a:pt x="7252" y="272435"/>
                  </a:lnTo>
                  <a:lnTo>
                    <a:pt x="7383" y="269127"/>
                  </a:lnTo>
                  <a:lnTo>
                    <a:pt x="7517" y="265796"/>
                  </a:lnTo>
                  <a:lnTo>
                    <a:pt x="7654" y="262464"/>
                  </a:lnTo>
                  <a:lnTo>
                    <a:pt x="7796" y="259111"/>
                  </a:lnTo>
                  <a:lnTo>
                    <a:pt x="7941" y="255734"/>
                  </a:lnTo>
                  <a:lnTo>
                    <a:pt x="8090" y="252357"/>
                  </a:lnTo>
                  <a:lnTo>
                    <a:pt x="8243" y="248958"/>
                  </a:lnTo>
                  <a:lnTo>
                    <a:pt x="8399" y="245559"/>
                  </a:lnTo>
                  <a:lnTo>
                    <a:pt x="8559" y="242137"/>
                  </a:lnTo>
                  <a:lnTo>
                    <a:pt x="8723" y="238715"/>
                  </a:lnTo>
                  <a:lnTo>
                    <a:pt x="8890" y="235271"/>
                  </a:lnTo>
                  <a:lnTo>
                    <a:pt x="9058" y="231849"/>
                  </a:lnTo>
                  <a:lnTo>
                    <a:pt x="9229" y="228382"/>
                  </a:lnTo>
                  <a:lnTo>
                    <a:pt x="9404" y="224937"/>
                  </a:lnTo>
                  <a:lnTo>
                    <a:pt x="9583" y="221470"/>
                  </a:lnTo>
                  <a:lnTo>
                    <a:pt x="9761" y="218003"/>
                  </a:lnTo>
                  <a:lnTo>
                    <a:pt x="9948" y="214536"/>
                  </a:lnTo>
                  <a:lnTo>
                    <a:pt x="10134" y="217550"/>
                  </a:lnTo>
                  <a:lnTo>
                    <a:pt x="10346" y="221107"/>
                  </a:lnTo>
                  <a:lnTo>
                    <a:pt x="10580" y="225164"/>
                  </a:lnTo>
                  <a:lnTo>
                    <a:pt x="10703" y="227362"/>
                  </a:lnTo>
                  <a:lnTo>
                    <a:pt x="10834" y="229673"/>
                  </a:lnTo>
                  <a:lnTo>
                    <a:pt x="10964" y="232076"/>
                  </a:lnTo>
                  <a:lnTo>
                    <a:pt x="11094" y="234568"/>
                  </a:lnTo>
                  <a:lnTo>
                    <a:pt x="11228" y="237174"/>
                  </a:lnTo>
                  <a:lnTo>
                    <a:pt x="11362" y="239826"/>
                  </a:lnTo>
                  <a:lnTo>
                    <a:pt x="11492" y="242568"/>
                  </a:lnTo>
                  <a:lnTo>
                    <a:pt x="11626" y="245400"/>
                  </a:lnTo>
                  <a:lnTo>
                    <a:pt x="11757" y="248256"/>
                  </a:lnTo>
                  <a:lnTo>
                    <a:pt x="11887" y="251202"/>
                  </a:lnTo>
                  <a:lnTo>
                    <a:pt x="12014" y="254170"/>
                  </a:lnTo>
                  <a:lnTo>
                    <a:pt x="12133" y="257207"/>
                  </a:lnTo>
                  <a:lnTo>
                    <a:pt x="12252" y="260266"/>
                  </a:lnTo>
                  <a:lnTo>
                    <a:pt x="12364" y="263348"/>
                  </a:lnTo>
                  <a:lnTo>
                    <a:pt x="12472" y="266476"/>
                  </a:lnTo>
                  <a:lnTo>
                    <a:pt x="12572" y="269603"/>
                  </a:lnTo>
                  <a:lnTo>
                    <a:pt x="12665" y="272753"/>
                  </a:lnTo>
                  <a:lnTo>
                    <a:pt x="12751" y="275903"/>
                  </a:lnTo>
                  <a:lnTo>
                    <a:pt x="12829" y="279053"/>
                  </a:lnTo>
                  <a:lnTo>
                    <a:pt x="12862" y="280639"/>
                  </a:lnTo>
                  <a:lnTo>
                    <a:pt x="12896" y="282203"/>
                  </a:lnTo>
                  <a:lnTo>
                    <a:pt x="12926" y="283789"/>
                  </a:lnTo>
                  <a:lnTo>
                    <a:pt x="12952" y="285352"/>
                  </a:lnTo>
                  <a:lnTo>
                    <a:pt x="12978" y="286916"/>
                  </a:lnTo>
                  <a:lnTo>
                    <a:pt x="13000" y="288457"/>
                  </a:lnTo>
                  <a:lnTo>
                    <a:pt x="13019" y="290021"/>
                  </a:lnTo>
                  <a:lnTo>
                    <a:pt x="13037" y="291562"/>
                  </a:lnTo>
                  <a:lnTo>
                    <a:pt x="13049" y="293080"/>
                  </a:lnTo>
                  <a:lnTo>
                    <a:pt x="13060" y="294621"/>
                  </a:lnTo>
                  <a:lnTo>
                    <a:pt x="13067" y="296139"/>
                  </a:lnTo>
                  <a:lnTo>
                    <a:pt x="13071" y="297635"/>
                  </a:lnTo>
                  <a:lnTo>
                    <a:pt x="13071" y="299131"/>
                  </a:lnTo>
                  <a:lnTo>
                    <a:pt x="13071" y="300604"/>
                  </a:lnTo>
                  <a:lnTo>
                    <a:pt x="13071" y="300830"/>
                  </a:lnTo>
                  <a:lnTo>
                    <a:pt x="13075" y="301034"/>
                  </a:lnTo>
                  <a:lnTo>
                    <a:pt x="13082" y="301238"/>
                  </a:lnTo>
                  <a:lnTo>
                    <a:pt x="13093" y="301442"/>
                  </a:lnTo>
                  <a:lnTo>
                    <a:pt x="13108" y="301646"/>
                  </a:lnTo>
                  <a:lnTo>
                    <a:pt x="13127" y="301805"/>
                  </a:lnTo>
                  <a:lnTo>
                    <a:pt x="13145" y="301986"/>
                  </a:lnTo>
                  <a:lnTo>
                    <a:pt x="13168" y="302145"/>
                  </a:lnTo>
                  <a:lnTo>
                    <a:pt x="13194" y="302281"/>
                  </a:lnTo>
                  <a:lnTo>
                    <a:pt x="13220" y="302394"/>
                  </a:lnTo>
                  <a:lnTo>
                    <a:pt x="13246" y="302507"/>
                  </a:lnTo>
                  <a:lnTo>
                    <a:pt x="13279" y="302598"/>
                  </a:lnTo>
                  <a:lnTo>
                    <a:pt x="13309" y="302688"/>
                  </a:lnTo>
                  <a:lnTo>
                    <a:pt x="13343" y="302734"/>
                  </a:lnTo>
                  <a:lnTo>
                    <a:pt x="13376" y="302779"/>
                  </a:lnTo>
                  <a:lnTo>
                    <a:pt x="13413" y="302802"/>
                  </a:lnTo>
                  <a:lnTo>
                    <a:pt x="13421" y="302802"/>
                  </a:lnTo>
                  <a:lnTo>
                    <a:pt x="13454" y="302779"/>
                  </a:lnTo>
                  <a:lnTo>
                    <a:pt x="13492" y="302756"/>
                  </a:lnTo>
                  <a:lnTo>
                    <a:pt x="13521" y="302688"/>
                  </a:lnTo>
                  <a:lnTo>
                    <a:pt x="13555" y="302620"/>
                  </a:lnTo>
                  <a:lnTo>
                    <a:pt x="13585" y="302530"/>
                  </a:lnTo>
                  <a:lnTo>
                    <a:pt x="13614" y="302439"/>
                  </a:lnTo>
                  <a:lnTo>
                    <a:pt x="13640" y="302326"/>
                  </a:lnTo>
                  <a:lnTo>
                    <a:pt x="13667" y="302190"/>
                  </a:lnTo>
                  <a:lnTo>
                    <a:pt x="13689" y="302031"/>
                  </a:lnTo>
                  <a:lnTo>
                    <a:pt x="13707" y="301873"/>
                  </a:lnTo>
                  <a:lnTo>
                    <a:pt x="13726" y="301691"/>
                  </a:lnTo>
                  <a:lnTo>
                    <a:pt x="13741" y="301510"/>
                  </a:lnTo>
                  <a:lnTo>
                    <a:pt x="13752" y="301329"/>
                  </a:lnTo>
                  <a:lnTo>
                    <a:pt x="13763" y="301125"/>
                  </a:lnTo>
                  <a:lnTo>
                    <a:pt x="13767" y="300921"/>
                  </a:lnTo>
                  <a:lnTo>
                    <a:pt x="13771" y="300694"/>
                  </a:lnTo>
                  <a:lnTo>
                    <a:pt x="13774" y="298927"/>
                  </a:lnTo>
                  <a:lnTo>
                    <a:pt x="13774" y="297136"/>
                  </a:lnTo>
                  <a:lnTo>
                    <a:pt x="13767" y="295346"/>
                  </a:lnTo>
                  <a:lnTo>
                    <a:pt x="13756" y="293533"/>
                  </a:lnTo>
                  <a:lnTo>
                    <a:pt x="13741" y="291698"/>
                  </a:lnTo>
                  <a:lnTo>
                    <a:pt x="13722" y="289885"/>
                  </a:lnTo>
                  <a:lnTo>
                    <a:pt x="13700" y="288049"/>
                  </a:lnTo>
                  <a:lnTo>
                    <a:pt x="13674" y="286191"/>
                  </a:lnTo>
                  <a:lnTo>
                    <a:pt x="13644" y="284355"/>
                  </a:lnTo>
                  <a:lnTo>
                    <a:pt x="13611" y="282497"/>
                  </a:lnTo>
                  <a:lnTo>
                    <a:pt x="13573" y="280639"/>
                  </a:lnTo>
                  <a:lnTo>
                    <a:pt x="13536" y="278781"/>
                  </a:lnTo>
                  <a:lnTo>
                    <a:pt x="13492" y="276922"/>
                  </a:lnTo>
                  <a:lnTo>
                    <a:pt x="13443" y="275064"/>
                  </a:lnTo>
                  <a:lnTo>
                    <a:pt x="13395" y="273206"/>
                  </a:lnTo>
                  <a:lnTo>
                    <a:pt x="13343" y="271348"/>
                  </a:lnTo>
                  <a:lnTo>
                    <a:pt x="13291" y="269489"/>
                  </a:lnTo>
                  <a:lnTo>
                    <a:pt x="13231" y="267654"/>
                  </a:lnTo>
                  <a:lnTo>
                    <a:pt x="13175" y="265796"/>
                  </a:lnTo>
                  <a:lnTo>
                    <a:pt x="13112" y="263960"/>
                  </a:lnTo>
                  <a:lnTo>
                    <a:pt x="13049" y="262147"/>
                  </a:lnTo>
                  <a:lnTo>
                    <a:pt x="12982" y="260334"/>
                  </a:lnTo>
                  <a:lnTo>
                    <a:pt x="12848" y="256731"/>
                  </a:lnTo>
                  <a:lnTo>
                    <a:pt x="12706" y="253196"/>
                  </a:lnTo>
                  <a:lnTo>
                    <a:pt x="12557" y="249706"/>
                  </a:lnTo>
                  <a:lnTo>
                    <a:pt x="12408" y="246284"/>
                  </a:lnTo>
                  <a:lnTo>
                    <a:pt x="12252" y="242953"/>
                  </a:lnTo>
                  <a:lnTo>
                    <a:pt x="12099" y="239712"/>
                  </a:lnTo>
                  <a:lnTo>
                    <a:pt x="11943" y="236562"/>
                  </a:lnTo>
                  <a:lnTo>
                    <a:pt x="11787" y="233526"/>
                  </a:lnTo>
                  <a:lnTo>
                    <a:pt x="11630" y="230625"/>
                  </a:lnTo>
                  <a:lnTo>
                    <a:pt x="11481" y="227838"/>
                  </a:lnTo>
                  <a:lnTo>
                    <a:pt x="11332" y="225164"/>
                  </a:lnTo>
                  <a:lnTo>
                    <a:pt x="11187" y="222671"/>
                  </a:lnTo>
                  <a:lnTo>
                    <a:pt x="11049" y="220314"/>
                  </a:lnTo>
                  <a:lnTo>
                    <a:pt x="10919" y="218116"/>
                  </a:lnTo>
                  <a:lnTo>
                    <a:pt x="10796" y="216099"/>
                  </a:lnTo>
                  <a:lnTo>
                    <a:pt x="10580" y="212632"/>
                  </a:lnTo>
                  <a:lnTo>
                    <a:pt x="10409" y="209958"/>
                  </a:lnTo>
                  <a:lnTo>
                    <a:pt x="10290" y="208168"/>
                  </a:lnTo>
                  <a:lnTo>
                    <a:pt x="10528" y="203794"/>
                  </a:lnTo>
                  <a:lnTo>
                    <a:pt x="10770" y="199420"/>
                  </a:lnTo>
                  <a:lnTo>
                    <a:pt x="11016" y="195069"/>
                  </a:lnTo>
                  <a:lnTo>
                    <a:pt x="11262" y="190718"/>
                  </a:lnTo>
                  <a:lnTo>
                    <a:pt x="11515" y="186367"/>
                  </a:lnTo>
                  <a:lnTo>
                    <a:pt x="11768" y="182016"/>
                  </a:lnTo>
                  <a:lnTo>
                    <a:pt x="12025" y="177688"/>
                  </a:lnTo>
                  <a:lnTo>
                    <a:pt x="12282" y="173360"/>
                  </a:lnTo>
                  <a:lnTo>
                    <a:pt x="12542" y="169054"/>
                  </a:lnTo>
                  <a:lnTo>
                    <a:pt x="12803" y="164748"/>
                  </a:lnTo>
                  <a:lnTo>
                    <a:pt x="13067" y="160488"/>
                  </a:lnTo>
                  <a:lnTo>
                    <a:pt x="13331" y="156228"/>
                  </a:lnTo>
                  <a:lnTo>
                    <a:pt x="13600" y="151990"/>
                  </a:lnTo>
                  <a:lnTo>
                    <a:pt x="13868" y="147775"/>
                  </a:lnTo>
                  <a:lnTo>
                    <a:pt x="14404" y="139413"/>
                  </a:lnTo>
                  <a:lnTo>
                    <a:pt x="14940" y="131164"/>
                  </a:lnTo>
                  <a:lnTo>
                    <a:pt x="15480" y="123051"/>
                  </a:lnTo>
                  <a:lnTo>
                    <a:pt x="16016" y="115052"/>
                  </a:lnTo>
                  <a:lnTo>
                    <a:pt x="16552" y="107234"/>
                  </a:lnTo>
                  <a:lnTo>
                    <a:pt x="17080" y="99574"/>
                  </a:lnTo>
                  <a:lnTo>
                    <a:pt x="17601" y="92096"/>
                  </a:lnTo>
                  <a:lnTo>
                    <a:pt x="18119" y="84822"/>
                  </a:lnTo>
                  <a:lnTo>
                    <a:pt x="18625" y="77751"/>
                  </a:lnTo>
                  <a:lnTo>
                    <a:pt x="18800" y="80924"/>
                  </a:lnTo>
                  <a:lnTo>
                    <a:pt x="18904" y="82873"/>
                  </a:lnTo>
                  <a:lnTo>
                    <a:pt x="19020" y="85048"/>
                  </a:lnTo>
                  <a:lnTo>
                    <a:pt x="19146" y="87428"/>
                  </a:lnTo>
                  <a:lnTo>
                    <a:pt x="19277" y="90034"/>
                  </a:lnTo>
                  <a:lnTo>
                    <a:pt x="19414" y="92844"/>
                  </a:lnTo>
                  <a:lnTo>
                    <a:pt x="19556" y="95812"/>
                  </a:lnTo>
                  <a:lnTo>
                    <a:pt x="19701" y="98985"/>
                  </a:lnTo>
                  <a:lnTo>
                    <a:pt x="19850" y="102294"/>
                  </a:lnTo>
                  <a:lnTo>
                    <a:pt x="19999" y="105784"/>
                  </a:lnTo>
                  <a:lnTo>
                    <a:pt x="20148" y="109409"/>
                  </a:lnTo>
                  <a:lnTo>
                    <a:pt x="20297" y="113171"/>
                  </a:lnTo>
                  <a:lnTo>
                    <a:pt x="20442" y="117046"/>
                  </a:lnTo>
                  <a:lnTo>
                    <a:pt x="20587" y="121057"/>
                  </a:lnTo>
                  <a:lnTo>
                    <a:pt x="20725" y="125136"/>
                  </a:lnTo>
                  <a:lnTo>
                    <a:pt x="20788" y="127221"/>
                  </a:lnTo>
                  <a:lnTo>
                    <a:pt x="20855" y="129329"/>
                  </a:lnTo>
                  <a:lnTo>
                    <a:pt x="20918" y="131459"/>
                  </a:lnTo>
                  <a:lnTo>
                    <a:pt x="20978" y="133612"/>
                  </a:lnTo>
                  <a:lnTo>
                    <a:pt x="21038" y="135765"/>
                  </a:lnTo>
                  <a:lnTo>
                    <a:pt x="21093" y="137940"/>
                  </a:lnTo>
                  <a:lnTo>
                    <a:pt x="21149" y="140138"/>
                  </a:lnTo>
                  <a:lnTo>
                    <a:pt x="21201" y="142359"/>
                  </a:lnTo>
                  <a:lnTo>
                    <a:pt x="21250" y="144580"/>
                  </a:lnTo>
                  <a:lnTo>
                    <a:pt x="21298" y="146801"/>
                  </a:lnTo>
                  <a:lnTo>
                    <a:pt x="21339" y="149044"/>
                  </a:lnTo>
                  <a:lnTo>
                    <a:pt x="21380" y="151288"/>
                  </a:lnTo>
                  <a:lnTo>
                    <a:pt x="21417" y="153554"/>
                  </a:lnTo>
                  <a:lnTo>
                    <a:pt x="21451" y="155820"/>
                  </a:lnTo>
                  <a:lnTo>
                    <a:pt x="21477" y="158086"/>
                  </a:lnTo>
                  <a:lnTo>
                    <a:pt x="21503" y="160352"/>
                  </a:lnTo>
                  <a:lnTo>
                    <a:pt x="21525" y="162618"/>
                  </a:lnTo>
                  <a:lnTo>
                    <a:pt x="21544" y="164884"/>
                  </a:lnTo>
                  <a:lnTo>
                    <a:pt x="21559" y="167173"/>
                  </a:lnTo>
                  <a:lnTo>
                    <a:pt x="21566" y="169439"/>
                  </a:lnTo>
                  <a:lnTo>
                    <a:pt x="21570" y="171706"/>
                  </a:lnTo>
                  <a:lnTo>
                    <a:pt x="21570" y="173972"/>
                  </a:lnTo>
                  <a:lnTo>
                    <a:pt x="21566" y="176215"/>
                  </a:lnTo>
                  <a:lnTo>
                    <a:pt x="21555" y="178459"/>
                  </a:lnTo>
                  <a:lnTo>
                    <a:pt x="21540" y="180702"/>
                  </a:lnTo>
                  <a:lnTo>
                    <a:pt x="21518" y="182946"/>
                  </a:lnTo>
                  <a:lnTo>
                    <a:pt x="21492" y="185166"/>
                  </a:lnTo>
                  <a:lnTo>
                    <a:pt x="21462" y="187365"/>
                  </a:lnTo>
                  <a:lnTo>
                    <a:pt x="21425" y="189563"/>
                  </a:lnTo>
                  <a:lnTo>
                    <a:pt x="21380" y="191738"/>
                  </a:lnTo>
                  <a:lnTo>
                    <a:pt x="21332" y="193891"/>
                  </a:lnTo>
                  <a:lnTo>
                    <a:pt x="21276" y="196044"/>
                  </a:lnTo>
                  <a:lnTo>
                    <a:pt x="21272" y="196248"/>
                  </a:lnTo>
                  <a:lnTo>
                    <a:pt x="21272" y="196474"/>
                  </a:lnTo>
                  <a:lnTo>
                    <a:pt x="21276" y="196678"/>
                  </a:lnTo>
                  <a:lnTo>
                    <a:pt x="21280" y="196882"/>
                  </a:lnTo>
                  <a:lnTo>
                    <a:pt x="21291" y="197086"/>
                  </a:lnTo>
                  <a:lnTo>
                    <a:pt x="21302" y="197268"/>
                  </a:lnTo>
                  <a:lnTo>
                    <a:pt x="21317" y="197449"/>
                  </a:lnTo>
                  <a:lnTo>
                    <a:pt x="21335" y="197630"/>
                  </a:lnTo>
                  <a:lnTo>
                    <a:pt x="21358" y="197789"/>
                  </a:lnTo>
                  <a:lnTo>
                    <a:pt x="21380" y="197925"/>
                  </a:lnTo>
                  <a:lnTo>
                    <a:pt x="21406" y="198061"/>
                  </a:lnTo>
                  <a:lnTo>
                    <a:pt x="21432" y="198174"/>
                  </a:lnTo>
                  <a:lnTo>
                    <a:pt x="21462" y="198287"/>
                  </a:lnTo>
                  <a:lnTo>
                    <a:pt x="21495" y="198378"/>
                  </a:lnTo>
                  <a:lnTo>
                    <a:pt x="21529" y="198446"/>
                  </a:lnTo>
                  <a:lnTo>
                    <a:pt x="21562" y="198491"/>
                  </a:lnTo>
                  <a:lnTo>
                    <a:pt x="21600" y="198514"/>
                  </a:lnTo>
                  <a:lnTo>
                    <a:pt x="21633" y="198514"/>
                  </a:lnTo>
                  <a:lnTo>
                    <a:pt x="21667" y="198491"/>
                  </a:lnTo>
                  <a:lnTo>
                    <a:pt x="21700" y="198469"/>
                  </a:lnTo>
                  <a:lnTo>
                    <a:pt x="21734" y="198401"/>
                  </a:lnTo>
                  <a:lnTo>
                    <a:pt x="21763" y="198333"/>
                  </a:lnTo>
                  <a:lnTo>
                    <a:pt x="21797" y="198242"/>
                  </a:lnTo>
                  <a:lnTo>
                    <a:pt x="21823" y="198129"/>
                  </a:lnTo>
                  <a:lnTo>
                    <a:pt x="21849" y="197993"/>
                  </a:lnTo>
                  <a:lnTo>
                    <a:pt x="21875" y="197857"/>
                  </a:lnTo>
                  <a:lnTo>
                    <a:pt x="21897" y="197698"/>
                  </a:lnTo>
                  <a:lnTo>
                    <a:pt x="21916" y="197540"/>
                  </a:lnTo>
                  <a:lnTo>
                    <a:pt x="21935" y="197358"/>
                  </a:lnTo>
                  <a:lnTo>
                    <a:pt x="21950" y="197154"/>
                  </a:lnTo>
                  <a:lnTo>
                    <a:pt x="21961" y="196950"/>
                  </a:lnTo>
                  <a:lnTo>
                    <a:pt x="21968" y="196724"/>
                  </a:lnTo>
                  <a:lnTo>
                    <a:pt x="22032" y="194231"/>
                  </a:lnTo>
                  <a:lnTo>
                    <a:pt x="22087" y="191716"/>
                  </a:lnTo>
                  <a:lnTo>
                    <a:pt x="22136" y="189177"/>
                  </a:lnTo>
                  <a:lnTo>
                    <a:pt x="22177" y="186617"/>
                  </a:lnTo>
                  <a:lnTo>
                    <a:pt x="22210" y="184033"/>
                  </a:lnTo>
                  <a:lnTo>
                    <a:pt x="22236" y="181450"/>
                  </a:lnTo>
                  <a:lnTo>
                    <a:pt x="22255" y="178844"/>
                  </a:lnTo>
                  <a:lnTo>
                    <a:pt x="22266" y="176238"/>
                  </a:lnTo>
                  <a:lnTo>
                    <a:pt x="22270" y="173609"/>
                  </a:lnTo>
                  <a:lnTo>
                    <a:pt x="22270" y="170980"/>
                  </a:lnTo>
                  <a:lnTo>
                    <a:pt x="22262" y="168329"/>
                  </a:lnTo>
                  <a:lnTo>
                    <a:pt x="22251" y="165700"/>
                  </a:lnTo>
                  <a:lnTo>
                    <a:pt x="22229" y="163049"/>
                  </a:lnTo>
                  <a:lnTo>
                    <a:pt x="22206" y="160420"/>
                  </a:lnTo>
                  <a:lnTo>
                    <a:pt x="22177" y="157769"/>
                  </a:lnTo>
                  <a:lnTo>
                    <a:pt x="22143" y="155140"/>
                  </a:lnTo>
                  <a:lnTo>
                    <a:pt x="22102" y="152511"/>
                  </a:lnTo>
                  <a:lnTo>
                    <a:pt x="22058" y="149905"/>
                  </a:lnTo>
                  <a:lnTo>
                    <a:pt x="22009" y="147299"/>
                  </a:lnTo>
                  <a:lnTo>
                    <a:pt x="21957" y="144693"/>
                  </a:lnTo>
                  <a:lnTo>
                    <a:pt x="21901" y="142110"/>
                  </a:lnTo>
                  <a:lnTo>
                    <a:pt x="21842" y="139549"/>
                  </a:lnTo>
                  <a:lnTo>
                    <a:pt x="21778" y="137011"/>
                  </a:lnTo>
                  <a:lnTo>
                    <a:pt x="21711" y="134496"/>
                  </a:lnTo>
                  <a:lnTo>
                    <a:pt x="21644" y="131980"/>
                  </a:lnTo>
                  <a:lnTo>
                    <a:pt x="21570" y="129510"/>
                  </a:lnTo>
                  <a:lnTo>
                    <a:pt x="21495" y="127063"/>
                  </a:lnTo>
                  <a:lnTo>
                    <a:pt x="21421" y="124638"/>
                  </a:lnTo>
                  <a:lnTo>
                    <a:pt x="21339" y="122258"/>
                  </a:lnTo>
                  <a:lnTo>
                    <a:pt x="21261" y="119902"/>
                  </a:lnTo>
                  <a:lnTo>
                    <a:pt x="21179" y="117567"/>
                  </a:lnTo>
                  <a:lnTo>
                    <a:pt x="21093" y="115279"/>
                  </a:lnTo>
                  <a:lnTo>
                    <a:pt x="21011" y="113035"/>
                  </a:lnTo>
                  <a:lnTo>
                    <a:pt x="20926" y="110814"/>
                  </a:lnTo>
                  <a:lnTo>
                    <a:pt x="20751" y="106531"/>
                  </a:lnTo>
                  <a:lnTo>
                    <a:pt x="20580" y="102430"/>
                  </a:lnTo>
                  <a:lnTo>
                    <a:pt x="20408" y="98532"/>
                  </a:lnTo>
                  <a:lnTo>
                    <a:pt x="20237" y="94838"/>
                  </a:lnTo>
                  <a:lnTo>
                    <a:pt x="20073" y="91371"/>
                  </a:lnTo>
                  <a:lnTo>
                    <a:pt x="19917" y="88176"/>
                  </a:lnTo>
                  <a:lnTo>
                    <a:pt x="19764" y="85230"/>
                  </a:lnTo>
                  <a:lnTo>
                    <a:pt x="19627" y="82556"/>
                  </a:lnTo>
                  <a:lnTo>
                    <a:pt x="19500" y="80199"/>
                  </a:lnTo>
                  <a:lnTo>
                    <a:pt x="19385" y="78137"/>
                  </a:lnTo>
                  <a:lnTo>
                    <a:pt x="19288" y="76392"/>
                  </a:lnTo>
                  <a:lnTo>
                    <a:pt x="19150" y="73990"/>
                  </a:lnTo>
                  <a:lnTo>
                    <a:pt x="19094" y="73060"/>
                  </a:lnTo>
                  <a:lnTo>
                    <a:pt x="19079" y="72856"/>
                  </a:lnTo>
                  <a:lnTo>
                    <a:pt x="19061" y="72675"/>
                  </a:lnTo>
                  <a:lnTo>
                    <a:pt x="19038" y="72494"/>
                  </a:lnTo>
                  <a:lnTo>
                    <a:pt x="19016" y="72335"/>
                  </a:lnTo>
                  <a:lnTo>
                    <a:pt x="19560" y="64857"/>
                  </a:lnTo>
                  <a:lnTo>
                    <a:pt x="20088" y="57696"/>
                  </a:lnTo>
                  <a:lnTo>
                    <a:pt x="20595" y="50898"/>
                  </a:lnTo>
                  <a:lnTo>
                    <a:pt x="21078" y="44439"/>
                  </a:lnTo>
                  <a:lnTo>
                    <a:pt x="21540" y="38388"/>
                  </a:lnTo>
                  <a:lnTo>
                    <a:pt x="21972" y="32723"/>
                  </a:lnTo>
                  <a:lnTo>
                    <a:pt x="22374" y="27511"/>
                  </a:lnTo>
                  <a:lnTo>
                    <a:pt x="22746" y="22729"/>
                  </a:lnTo>
                  <a:lnTo>
                    <a:pt x="23085" y="18424"/>
                  </a:lnTo>
                  <a:lnTo>
                    <a:pt x="23387" y="14594"/>
                  </a:lnTo>
                  <a:lnTo>
                    <a:pt x="23874" y="8498"/>
                  </a:lnTo>
                  <a:lnTo>
                    <a:pt x="24187" y="4623"/>
                  </a:lnTo>
                  <a:lnTo>
                    <a:pt x="24310" y="3105"/>
                  </a:lnTo>
                  <a:lnTo>
                    <a:pt x="24325" y="2901"/>
                  </a:lnTo>
                  <a:lnTo>
                    <a:pt x="24336" y="2697"/>
                  </a:lnTo>
                  <a:lnTo>
                    <a:pt x="24343" y="2493"/>
                  </a:lnTo>
                  <a:lnTo>
                    <a:pt x="24347" y="2289"/>
                  </a:lnTo>
                  <a:lnTo>
                    <a:pt x="24347" y="2085"/>
                  </a:lnTo>
                  <a:lnTo>
                    <a:pt x="24347" y="1881"/>
                  </a:lnTo>
                  <a:lnTo>
                    <a:pt x="24340" y="1677"/>
                  </a:lnTo>
                  <a:lnTo>
                    <a:pt x="24332" y="1473"/>
                  </a:lnTo>
                  <a:lnTo>
                    <a:pt x="24317" y="1292"/>
                  </a:lnTo>
                  <a:lnTo>
                    <a:pt x="24302" y="1088"/>
                  </a:lnTo>
                  <a:lnTo>
                    <a:pt x="24284" y="929"/>
                  </a:lnTo>
                  <a:lnTo>
                    <a:pt x="24265" y="748"/>
                  </a:lnTo>
                  <a:lnTo>
                    <a:pt x="24243" y="612"/>
                  </a:lnTo>
                  <a:lnTo>
                    <a:pt x="24217" y="476"/>
                  </a:lnTo>
                  <a:lnTo>
                    <a:pt x="24187" y="340"/>
                  </a:lnTo>
                  <a:lnTo>
                    <a:pt x="24153" y="227"/>
                  </a:lnTo>
                  <a:lnTo>
                    <a:pt x="24116" y="136"/>
                  </a:lnTo>
                  <a:lnTo>
                    <a:pt x="24079" y="68"/>
                  </a:lnTo>
                  <a:lnTo>
                    <a:pt x="24038" y="23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2859775" y="11429308"/>
              <a:ext cx="773512" cy="1036162"/>
            </a:xfrm>
            <a:custGeom>
              <a:avLst/>
              <a:gdLst/>
              <a:ahLst/>
              <a:cxnLst/>
              <a:rect l="l" t="t" r="r" b="b"/>
              <a:pathLst>
                <a:path w="27210" h="171479" extrusionOk="0">
                  <a:moveTo>
                    <a:pt x="26856" y="0"/>
                  </a:moveTo>
                  <a:lnTo>
                    <a:pt x="26815" y="23"/>
                  </a:lnTo>
                  <a:lnTo>
                    <a:pt x="26774" y="68"/>
                  </a:lnTo>
                  <a:lnTo>
                    <a:pt x="26733" y="136"/>
                  </a:lnTo>
                  <a:lnTo>
                    <a:pt x="26692" y="249"/>
                  </a:lnTo>
                  <a:lnTo>
                    <a:pt x="26517" y="839"/>
                  </a:lnTo>
                  <a:lnTo>
                    <a:pt x="26070" y="2357"/>
                  </a:lnTo>
                  <a:lnTo>
                    <a:pt x="25750" y="3467"/>
                  </a:lnTo>
                  <a:lnTo>
                    <a:pt x="25374" y="4804"/>
                  </a:lnTo>
                  <a:lnTo>
                    <a:pt x="24942" y="6368"/>
                  </a:lnTo>
                  <a:lnTo>
                    <a:pt x="24459" y="8158"/>
                  </a:lnTo>
                  <a:lnTo>
                    <a:pt x="23922" y="10175"/>
                  </a:lnTo>
                  <a:lnTo>
                    <a:pt x="23342" y="12396"/>
                  </a:lnTo>
                  <a:lnTo>
                    <a:pt x="22720" y="14821"/>
                  </a:lnTo>
                  <a:lnTo>
                    <a:pt x="22057" y="17472"/>
                  </a:lnTo>
                  <a:lnTo>
                    <a:pt x="21357" y="20327"/>
                  </a:lnTo>
                  <a:lnTo>
                    <a:pt x="20993" y="21846"/>
                  </a:lnTo>
                  <a:lnTo>
                    <a:pt x="20624" y="23387"/>
                  </a:lnTo>
                  <a:lnTo>
                    <a:pt x="20244" y="24996"/>
                  </a:lnTo>
                  <a:lnTo>
                    <a:pt x="19861" y="26650"/>
                  </a:lnTo>
                  <a:lnTo>
                    <a:pt x="19470" y="28349"/>
                  </a:lnTo>
                  <a:lnTo>
                    <a:pt x="19072" y="30117"/>
                  </a:lnTo>
                  <a:lnTo>
                    <a:pt x="18614" y="30865"/>
                  </a:lnTo>
                  <a:lnTo>
                    <a:pt x="18189" y="31590"/>
                  </a:lnTo>
                  <a:lnTo>
                    <a:pt x="17653" y="32519"/>
                  </a:lnTo>
                  <a:lnTo>
                    <a:pt x="17024" y="33630"/>
                  </a:lnTo>
                  <a:lnTo>
                    <a:pt x="16324" y="34921"/>
                  </a:lnTo>
                  <a:lnTo>
                    <a:pt x="15565" y="36349"/>
                  </a:lnTo>
                  <a:lnTo>
                    <a:pt x="15170" y="37119"/>
                  </a:lnTo>
                  <a:lnTo>
                    <a:pt x="14765" y="37935"/>
                  </a:lnTo>
                  <a:lnTo>
                    <a:pt x="14355" y="38751"/>
                  </a:lnTo>
                  <a:lnTo>
                    <a:pt x="13942" y="39612"/>
                  </a:lnTo>
                  <a:lnTo>
                    <a:pt x="13529" y="40496"/>
                  </a:lnTo>
                  <a:lnTo>
                    <a:pt x="13112" y="41402"/>
                  </a:lnTo>
                  <a:lnTo>
                    <a:pt x="12702" y="42309"/>
                  </a:lnTo>
                  <a:lnTo>
                    <a:pt x="12293" y="43261"/>
                  </a:lnTo>
                  <a:lnTo>
                    <a:pt x="11894" y="44212"/>
                  </a:lnTo>
                  <a:lnTo>
                    <a:pt x="11503" y="45164"/>
                  </a:lnTo>
                  <a:lnTo>
                    <a:pt x="11124" y="46161"/>
                  </a:lnTo>
                  <a:lnTo>
                    <a:pt x="10759" y="47136"/>
                  </a:lnTo>
                  <a:lnTo>
                    <a:pt x="10409" y="48133"/>
                  </a:lnTo>
                  <a:lnTo>
                    <a:pt x="10078" y="49130"/>
                  </a:lnTo>
                  <a:lnTo>
                    <a:pt x="9918" y="49629"/>
                  </a:lnTo>
                  <a:lnTo>
                    <a:pt x="9765" y="50127"/>
                  </a:lnTo>
                  <a:lnTo>
                    <a:pt x="9616" y="50626"/>
                  </a:lnTo>
                  <a:lnTo>
                    <a:pt x="9475" y="51102"/>
                  </a:lnTo>
                  <a:lnTo>
                    <a:pt x="9341" y="51600"/>
                  </a:lnTo>
                  <a:lnTo>
                    <a:pt x="9210" y="52099"/>
                  </a:lnTo>
                  <a:lnTo>
                    <a:pt x="9087" y="52597"/>
                  </a:lnTo>
                  <a:lnTo>
                    <a:pt x="8972" y="53096"/>
                  </a:lnTo>
                  <a:lnTo>
                    <a:pt x="8942" y="53232"/>
                  </a:lnTo>
                  <a:lnTo>
                    <a:pt x="8916" y="53368"/>
                  </a:lnTo>
                  <a:lnTo>
                    <a:pt x="8894" y="53526"/>
                  </a:lnTo>
                  <a:lnTo>
                    <a:pt x="8875" y="53708"/>
                  </a:lnTo>
                  <a:lnTo>
                    <a:pt x="8860" y="53889"/>
                  </a:lnTo>
                  <a:lnTo>
                    <a:pt x="8845" y="54070"/>
                  </a:lnTo>
                  <a:lnTo>
                    <a:pt x="8834" y="54274"/>
                  </a:lnTo>
                  <a:lnTo>
                    <a:pt x="8827" y="54478"/>
                  </a:lnTo>
                  <a:lnTo>
                    <a:pt x="8823" y="54682"/>
                  </a:lnTo>
                  <a:lnTo>
                    <a:pt x="8823" y="54886"/>
                  </a:lnTo>
                  <a:lnTo>
                    <a:pt x="8827" y="55090"/>
                  </a:lnTo>
                  <a:lnTo>
                    <a:pt x="8831" y="55294"/>
                  </a:lnTo>
                  <a:lnTo>
                    <a:pt x="8842" y="55498"/>
                  </a:lnTo>
                  <a:lnTo>
                    <a:pt x="8853" y="55702"/>
                  </a:lnTo>
                  <a:lnTo>
                    <a:pt x="8871" y="55883"/>
                  </a:lnTo>
                  <a:lnTo>
                    <a:pt x="8890" y="56064"/>
                  </a:lnTo>
                  <a:lnTo>
                    <a:pt x="8912" y="56246"/>
                  </a:lnTo>
                  <a:lnTo>
                    <a:pt x="8938" y="56404"/>
                  </a:lnTo>
                  <a:lnTo>
                    <a:pt x="8965" y="56540"/>
                  </a:lnTo>
                  <a:lnTo>
                    <a:pt x="8991" y="56654"/>
                  </a:lnTo>
                  <a:lnTo>
                    <a:pt x="9020" y="56744"/>
                  </a:lnTo>
                  <a:lnTo>
                    <a:pt x="9054" y="56835"/>
                  </a:lnTo>
                  <a:lnTo>
                    <a:pt x="9084" y="56903"/>
                  </a:lnTo>
                  <a:lnTo>
                    <a:pt x="9117" y="56926"/>
                  </a:lnTo>
                  <a:lnTo>
                    <a:pt x="9151" y="56948"/>
                  </a:lnTo>
                  <a:lnTo>
                    <a:pt x="9184" y="56971"/>
                  </a:lnTo>
                  <a:lnTo>
                    <a:pt x="9218" y="56948"/>
                  </a:lnTo>
                  <a:lnTo>
                    <a:pt x="9251" y="56903"/>
                  </a:lnTo>
                  <a:lnTo>
                    <a:pt x="9285" y="56858"/>
                  </a:lnTo>
                  <a:lnTo>
                    <a:pt x="9318" y="56767"/>
                  </a:lnTo>
                  <a:lnTo>
                    <a:pt x="9348" y="56676"/>
                  </a:lnTo>
                  <a:lnTo>
                    <a:pt x="9378" y="56563"/>
                  </a:lnTo>
                  <a:lnTo>
                    <a:pt x="9538" y="55906"/>
                  </a:lnTo>
                  <a:lnTo>
                    <a:pt x="9709" y="55226"/>
                  </a:lnTo>
                  <a:lnTo>
                    <a:pt x="9895" y="54569"/>
                  </a:lnTo>
                  <a:lnTo>
                    <a:pt x="10096" y="53889"/>
                  </a:lnTo>
                  <a:lnTo>
                    <a:pt x="10305" y="53209"/>
                  </a:lnTo>
                  <a:lnTo>
                    <a:pt x="10524" y="52529"/>
                  </a:lnTo>
                  <a:lnTo>
                    <a:pt x="10755" y="51849"/>
                  </a:lnTo>
                  <a:lnTo>
                    <a:pt x="10997" y="51170"/>
                  </a:lnTo>
                  <a:lnTo>
                    <a:pt x="11243" y="50490"/>
                  </a:lnTo>
                  <a:lnTo>
                    <a:pt x="11500" y="49810"/>
                  </a:lnTo>
                  <a:lnTo>
                    <a:pt x="11764" y="49153"/>
                  </a:lnTo>
                  <a:lnTo>
                    <a:pt x="12032" y="48473"/>
                  </a:lnTo>
                  <a:lnTo>
                    <a:pt x="12308" y="47816"/>
                  </a:lnTo>
                  <a:lnTo>
                    <a:pt x="12587" y="47158"/>
                  </a:lnTo>
                  <a:lnTo>
                    <a:pt x="13156" y="45867"/>
                  </a:lnTo>
                  <a:lnTo>
                    <a:pt x="13733" y="44598"/>
                  </a:lnTo>
                  <a:lnTo>
                    <a:pt x="14314" y="43374"/>
                  </a:lnTo>
                  <a:lnTo>
                    <a:pt x="14887" y="42196"/>
                  </a:lnTo>
                  <a:lnTo>
                    <a:pt x="15457" y="41085"/>
                  </a:lnTo>
                  <a:lnTo>
                    <a:pt x="16008" y="40020"/>
                  </a:lnTo>
                  <a:lnTo>
                    <a:pt x="16537" y="39023"/>
                  </a:lnTo>
                  <a:lnTo>
                    <a:pt x="17035" y="38094"/>
                  </a:lnTo>
                  <a:lnTo>
                    <a:pt x="17501" y="37255"/>
                  </a:lnTo>
                  <a:lnTo>
                    <a:pt x="17501" y="37255"/>
                  </a:lnTo>
                  <a:lnTo>
                    <a:pt x="16968" y="39748"/>
                  </a:lnTo>
                  <a:lnTo>
                    <a:pt x="16432" y="42309"/>
                  </a:lnTo>
                  <a:lnTo>
                    <a:pt x="15893" y="44960"/>
                  </a:lnTo>
                  <a:lnTo>
                    <a:pt x="15345" y="47657"/>
                  </a:lnTo>
                  <a:lnTo>
                    <a:pt x="14798" y="50444"/>
                  </a:lnTo>
                  <a:lnTo>
                    <a:pt x="14243" y="53300"/>
                  </a:lnTo>
                  <a:lnTo>
                    <a:pt x="13689" y="56223"/>
                  </a:lnTo>
                  <a:lnTo>
                    <a:pt x="13130" y="59214"/>
                  </a:lnTo>
                  <a:lnTo>
                    <a:pt x="13100" y="59305"/>
                  </a:lnTo>
                  <a:lnTo>
                    <a:pt x="13071" y="59396"/>
                  </a:lnTo>
                  <a:lnTo>
                    <a:pt x="13045" y="59509"/>
                  </a:lnTo>
                  <a:lnTo>
                    <a:pt x="13019" y="59622"/>
                  </a:lnTo>
                  <a:lnTo>
                    <a:pt x="12996" y="59758"/>
                  </a:lnTo>
                  <a:lnTo>
                    <a:pt x="12974" y="59917"/>
                  </a:lnTo>
                  <a:lnTo>
                    <a:pt x="12955" y="60075"/>
                  </a:lnTo>
                  <a:lnTo>
                    <a:pt x="12940" y="60257"/>
                  </a:lnTo>
                  <a:lnTo>
                    <a:pt x="12646" y="61888"/>
                  </a:lnTo>
                  <a:lnTo>
                    <a:pt x="12352" y="63520"/>
                  </a:lnTo>
                  <a:lnTo>
                    <a:pt x="12058" y="65174"/>
                  </a:lnTo>
                  <a:lnTo>
                    <a:pt x="11764" y="66851"/>
                  </a:lnTo>
                  <a:lnTo>
                    <a:pt x="11470" y="68528"/>
                  </a:lnTo>
                  <a:lnTo>
                    <a:pt x="11176" y="70250"/>
                  </a:lnTo>
                  <a:lnTo>
                    <a:pt x="10885" y="71973"/>
                  </a:lnTo>
                  <a:lnTo>
                    <a:pt x="10591" y="73718"/>
                  </a:lnTo>
                  <a:lnTo>
                    <a:pt x="10301" y="75485"/>
                  </a:lnTo>
                  <a:lnTo>
                    <a:pt x="10011" y="77275"/>
                  </a:lnTo>
                  <a:lnTo>
                    <a:pt x="9724" y="79088"/>
                  </a:lnTo>
                  <a:lnTo>
                    <a:pt x="9434" y="80901"/>
                  </a:lnTo>
                  <a:lnTo>
                    <a:pt x="9147" y="82737"/>
                  </a:lnTo>
                  <a:lnTo>
                    <a:pt x="8860" y="84595"/>
                  </a:lnTo>
                  <a:lnTo>
                    <a:pt x="8577" y="86476"/>
                  </a:lnTo>
                  <a:lnTo>
                    <a:pt x="8294" y="88357"/>
                  </a:lnTo>
                  <a:lnTo>
                    <a:pt x="8108" y="88629"/>
                  </a:lnTo>
                  <a:lnTo>
                    <a:pt x="7825" y="89037"/>
                  </a:lnTo>
                  <a:lnTo>
                    <a:pt x="7461" y="89603"/>
                  </a:lnTo>
                  <a:lnTo>
                    <a:pt x="7025" y="90283"/>
                  </a:lnTo>
                  <a:lnTo>
                    <a:pt x="6522" y="91122"/>
                  </a:lnTo>
                  <a:lnTo>
                    <a:pt x="5975" y="92073"/>
                  </a:lnTo>
                  <a:lnTo>
                    <a:pt x="5685" y="92595"/>
                  </a:lnTo>
                  <a:lnTo>
                    <a:pt x="5383" y="93161"/>
                  </a:lnTo>
                  <a:lnTo>
                    <a:pt x="5078" y="93750"/>
                  </a:lnTo>
                  <a:lnTo>
                    <a:pt x="4765" y="94362"/>
                  </a:lnTo>
                  <a:lnTo>
                    <a:pt x="4449" y="94997"/>
                  </a:lnTo>
                  <a:lnTo>
                    <a:pt x="4132" y="95677"/>
                  </a:lnTo>
                  <a:lnTo>
                    <a:pt x="3809" y="96379"/>
                  </a:lnTo>
                  <a:lnTo>
                    <a:pt x="3488" y="97082"/>
                  </a:lnTo>
                  <a:lnTo>
                    <a:pt x="3168" y="97852"/>
                  </a:lnTo>
                  <a:lnTo>
                    <a:pt x="2852" y="98623"/>
                  </a:lnTo>
                  <a:lnTo>
                    <a:pt x="2539" y="99416"/>
                  </a:lnTo>
                  <a:lnTo>
                    <a:pt x="2234" y="100231"/>
                  </a:lnTo>
                  <a:lnTo>
                    <a:pt x="1932" y="101093"/>
                  </a:lnTo>
                  <a:lnTo>
                    <a:pt x="1638" y="101954"/>
                  </a:lnTo>
                  <a:lnTo>
                    <a:pt x="1355" y="102860"/>
                  </a:lnTo>
                  <a:lnTo>
                    <a:pt x="1084" y="103767"/>
                  </a:lnTo>
                  <a:lnTo>
                    <a:pt x="953" y="104243"/>
                  </a:lnTo>
                  <a:lnTo>
                    <a:pt x="823" y="104696"/>
                  </a:lnTo>
                  <a:lnTo>
                    <a:pt x="700" y="105172"/>
                  </a:lnTo>
                  <a:lnTo>
                    <a:pt x="577" y="105648"/>
                  </a:lnTo>
                  <a:lnTo>
                    <a:pt x="462" y="106146"/>
                  </a:lnTo>
                  <a:lnTo>
                    <a:pt x="346" y="106622"/>
                  </a:lnTo>
                  <a:lnTo>
                    <a:pt x="238" y="107121"/>
                  </a:lnTo>
                  <a:lnTo>
                    <a:pt x="130" y="107619"/>
                  </a:lnTo>
                  <a:lnTo>
                    <a:pt x="104" y="107778"/>
                  </a:lnTo>
                  <a:lnTo>
                    <a:pt x="82" y="107936"/>
                  </a:lnTo>
                  <a:lnTo>
                    <a:pt x="60" y="108095"/>
                  </a:lnTo>
                  <a:lnTo>
                    <a:pt x="41" y="108276"/>
                  </a:lnTo>
                  <a:lnTo>
                    <a:pt x="26" y="108458"/>
                  </a:lnTo>
                  <a:lnTo>
                    <a:pt x="15" y="108662"/>
                  </a:lnTo>
                  <a:lnTo>
                    <a:pt x="8" y="108865"/>
                  </a:lnTo>
                  <a:lnTo>
                    <a:pt x="4" y="109069"/>
                  </a:lnTo>
                  <a:lnTo>
                    <a:pt x="0" y="109273"/>
                  </a:lnTo>
                  <a:lnTo>
                    <a:pt x="0" y="109477"/>
                  </a:lnTo>
                  <a:lnTo>
                    <a:pt x="8" y="109681"/>
                  </a:lnTo>
                  <a:lnTo>
                    <a:pt x="15" y="109885"/>
                  </a:lnTo>
                  <a:lnTo>
                    <a:pt x="26" y="110067"/>
                  </a:lnTo>
                  <a:lnTo>
                    <a:pt x="37" y="110270"/>
                  </a:lnTo>
                  <a:lnTo>
                    <a:pt x="56" y="110452"/>
                  </a:lnTo>
                  <a:lnTo>
                    <a:pt x="78" y="110633"/>
                  </a:lnTo>
                  <a:lnTo>
                    <a:pt x="101" y="110792"/>
                  </a:lnTo>
                  <a:lnTo>
                    <a:pt x="127" y="110928"/>
                  </a:lnTo>
                  <a:lnTo>
                    <a:pt x="157" y="111064"/>
                  </a:lnTo>
                  <a:lnTo>
                    <a:pt x="186" y="111177"/>
                  </a:lnTo>
                  <a:lnTo>
                    <a:pt x="216" y="111268"/>
                  </a:lnTo>
                  <a:lnTo>
                    <a:pt x="250" y="111336"/>
                  </a:lnTo>
                  <a:lnTo>
                    <a:pt x="279" y="111381"/>
                  </a:lnTo>
                  <a:lnTo>
                    <a:pt x="313" y="111426"/>
                  </a:lnTo>
                  <a:lnTo>
                    <a:pt x="380" y="111426"/>
                  </a:lnTo>
                  <a:lnTo>
                    <a:pt x="413" y="111404"/>
                  </a:lnTo>
                  <a:lnTo>
                    <a:pt x="447" y="111358"/>
                  </a:lnTo>
                  <a:lnTo>
                    <a:pt x="480" y="111290"/>
                  </a:lnTo>
                  <a:lnTo>
                    <a:pt x="510" y="111200"/>
                  </a:lnTo>
                  <a:lnTo>
                    <a:pt x="544" y="111086"/>
                  </a:lnTo>
                  <a:lnTo>
                    <a:pt x="570" y="110973"/>
                  </a:lnTo>
                  <a:lnTo>
                    <a:pt x="726" y="110225"/>
                  </a:lnTo>
                  <a:lnTo>
                    <a:pt x="894" y="109500"/>
                  </a:lnTo>
                  <a:lnTo>
                    <a:pt x="1072" y="108797"/>
                  </a:lnTo>
                  <a:lnTo>
                    <a:pt x="1258" y="108095"/>
                  </a:lnTo>
                  <a:lnTo>
                    <a:pt x="1452" y="107392"/>
                  </a:lnTo>
                  <a:lnTo>
                    <a:pt x="1657" y="106713"/>
                  </a:lnTo>
                  <a:lnTo>
                    <a:pt x="1865" y="106055"/>
                  </a:lnTo>
                  <a:lnTo>
                    <a:pt x="2081" y="105398"/>
                  </a:lnTo>
                  <a:lnTo>
                    <a:pt x="2305" y="104741"/>
                  </a:lnTo>
                  <a:lnTo>
                    <a:pt x="2532" y="104107"/>
                  </a:lnTo>
                  <a:lnTo>
                    <a:pt x="2762" y="103495"/>
                  </a:lnTo>
                  <a:lnTo>
                    <a:pt x="3001" y="102883"/>
                  </a:lnTo>
                  <a:lnTo>
                    <a:pt x="3239" y="102294"/>
                  </a:lnTo>
                  <a:lnTo>
                    <a:pt x="3481" y="101704"/>
                  </a:lnTo>
                  <a:lnTo>
                    <a:pt x="3723" y="101138"/>
                  </a:lnTo>
                  <a:lnTo>
                    <a:pt x="3969" y="100571"/>
                  </a:lnTo>
                  <a:lnTo>
                    <a:pt x="4211" y="100050"/>
                  </a:lnTo>
                  <a:lnTo>
                    <a:pt x="4456" y="99529"/>
                  </a:lnTo>
                  <a:lnTo>
                    <a:pt x="4940" y="98532"/>
                  </a:lnTo>
                  <a:lnTo>
                    <a:pt x="5417" y="97580"/>
                  </a:lnTo>
                  <a:lnTo>
                    <a:pt x="5882" y="96719"/>
                  </a:lnTo>
                  <a:lnTo>
                    <a:pt x="6321" y="95926"/>
                  </a:lnTo>
                  <a:lnTo>
                    <a:pt x="6742" y="95201"/>
                  </a:lnTo>
                  <a:lnTo>
                    <a:pt x="7125" y="94566"/>
                  </a:lnTo>
                  <a:lnTo>
                    <a:pt x="7479" y="94000"/>
                  </a:lnTo>
                  <a:lnTo>
                    <a:pt x="7479" y="94000"/>
                  </a:lnTo>
                  <a:lnTo>
                    <a:pt x="7140" y="96379"/>
                  </a:lnTo>
                  <a:lnTo>
                    <a:pt x="6809" y="98804"/>
                  </a:lnTo>
                  <a:lnTo>
                    <a:pt x="6481" y="101229"/>
                  </a:lnTo>
                  <a:lnTo>
                    <a:pt x="6154" y="103699"/>
                  </a:lnTo>
                  <a:lnTo>
                    <a:pt x="5834" y="106191"/>
                  </a:lnTo>
                  <a:lnTo>
                    <a:pt x="5517" y="108707"/>
                  </a:lnTo>
                  <a:lnTo>
                    <a:pt x="5205" y="111245"/>
                  </a:lnTo>
                  <a:lnTo>
                    <a:pt x="4896" y="113806"/>
                  </a:lnTo>
                  <a:lnTo>
                    <a:pt x="4858" y="114010"/>
                  </a:lnTo>
                  <a:lnTo>
                    <a:pt x="4829" y="114214"/>
                  </a:lnTo>
                  <a:lnTo>
                    <a:pt x="4803" y="114485"/>
                  </a:lnTo>
                  <a:lnTo>
                    <a:pt x="4780" y="114757"/>
                  </a:lnTo>
                  <a:lnTo>
                    <a:pt x="4598" y="116298"/>
                  </a:lnTo>
                  <a:lnTo>
                    <a:pt x="4419" y="117862"/>
                  </a:lnTo>
                  <a:lnTo>
                    <a:pt x="4240" y="119448"/>
                  </a:lnTo>
                  <a:lnTo>
                    <a:pt x="4062" y="121035"/>
                  </a:lnTo>
                  <a:lnTo>
                    <a:pt x="3887" y="122621"/>
                  </a:lnTo>
                  <a:lnTo>
                    <a:pt x="3712" y="124230"/>
                  </a:lnTo>
                  <a:lnTo>
                    <a:pt x="3541" y="125816"/>
                  </a:lnTo>
                  <a:lnTo>
                    <a:pt x="3373" y="127448"/>
                  </a:lnTo>
                  <a:lnTo>
                    <a:pt x="3205" y="129079"/>
                  </a:lnTo>
                  <a:lnTo>
                    <a:pt x="3038" y="130711"/>
                  </a:lnTo>
                  <a:lnTo>
                    <a:pt x="2878" y="132343"/>
                  </a:lnTo>
                  <a:lnTo>
                    <a:pt x="2714" y="133997"/>
                  </a:lnTo>
                  <a:lnTo>
                    <a:pt x="2558" y="135651"/>
                  </a:lnTo>
                  <a:lnTo>
                    <a:pt x="2401" y="137306"/>
                  </a:lnTo>
                  <a:lnTo>
                    <a:pt x="2245" y="138982"/>
                  </a:lnTo>
                  <a:lnTo>
                    <a:pt x="2092" y="140659"/>
                  </a:lnTo>
                  <a:lnTo>
                    <a:pt x="1943" y="142359"/>
                  </a:lnTo>
                  <a:lnTo>
                    <a:pt x="1798" y="144059"/>
                  </a:lnTo>
                  <a:lnTo>
                    <a:pt x="1653" y="145758"/>
                  </a:lnTo>
                  <a:lnTo>
                    <a:pt x="1512" y="147480"/>
                  </a:lnTo>
                  <a:lnTo>
                    <a:pt x="1370" y="149203"/>
                  </a:lnTo>
                  <a:lnTo>
                    <a:pt x="1236" y="150925"/>
                  </a:lnTo>
                  <a:lnTo>
                    <a:pt x="1102" y="152670"/>
                  </a:lnTo>
                  <a:lnTo>
                    <a:pt x="968" y="154415"/>
                  </a:lnTo>
                  <a:lnTo>
                    <a:pt x="842" y="156160"/>
                  </a:lnTo>
                  <a:lnTo>
                    <a:pt x="715" y="157905"/>
                  </a:lnTo>
                  <a:lnTo>
                    <a:pt x="592" y="159672"/>
                  </a:lnTo>
                  <a:lnTo>
                    <a:pt x="473" y="161463"/>
                  </a:lnTo>
                  <a:lnTo>
                    <a:pt x="354" y="163230"/>
                  </a:lnTo>
                  <a:lnTo>
                    <a:pt x="242" y="165020"/>
                  </a:lnTo>
                  <a:lnTo>
                    <a:pt x="130" y="166833"/>
                  </a:lnTo>
                  <a:lnTo>
                    <a:pt x="23" y="168624"/>
                  </a:lnTo>
                  <a:lnTo>
                    <a:pt x="11" y="168828"/>
                  </a:lnTo>
                  <a:lnTo>
                    <a:pt x="4" y="169054"/>
                  </a:lnTo>
                  <a:lnTo>
                    <a:pt x="0" y="169258"/>
                  </a:lnTo>
                  <a:lnTo>
                    <a:pt x="0" y="169462"/>
                  </a:lnTo>
                  <a:lnTo>
                    <a:pt x="4" y="169666"/>
                  </a:lnTo>
                  <a:lnTo>
                    <a:pt x="11" y="169870"/>
                  </a:lnTo>
                  <a:lnTo>
                    <a:pt x="23" y="170074"/>
                  </a:lnTo>
                  <a:lnTo>
                    <a:pt x="34" y="170255"/>
                  </a:lnTo>
                  <a:lnTo>
                    <a:pt x="49" y="170436"/>
                  </a:lnTo>
                  <a:lnTo>
                    <a:pt x="67" y="170618"/>
                  </a:lnTo>
                  <a:lnTo>
                    <a:pt x="90" y="170776"/>
                  </a:lnTo>
                  <a:lnTo>
                    <a:pt x="116" y="170912"/>
                  </a:lnTo>
                  <a:lnTo>
                    <a:pt x="142" y="171048"/>
                  </a:lnTo>
                  <a:lnTo>
                    <a:pt x="168" y="171162"/>
                  </a:lnTo>
                  <a:lnTo>
                    <a:pt x="201" y="171275"/>
                  </a:lnTo>
                  <a:lnTo>
                    <a:pt x="235" y="171366"/>
                  </a:lnTo>
                  <a:lnTo>
                    <a:pt x="268" y="171411"/>
                  </a:lnTo>
                  <a:lnTo>
                    <a:pt x="302" y="171456"/>
                  </a:lnTo>
                  <a:lnTo>
                    <a:pt x="339" y="171479"/>
                  </a:lnTo>
                  <a:lnTo>
                    <a:pt x="372" y="171479"/>
                  </a:lnTo>
                  <a:lnTo>
                    <a:pt x="406" y="171456"/>
                  </a:lnTo>
                  <a:lnTo>
                    <a:pt x="439" y="171411"/>
                  </a:lnTo>
                  <a:lnTo>
                    <a:pt x="473" y="171343"/>
                  </a:lnTo>
                  <a:lnTo>
                    <a:pt x="503" y="171275"/>
                  </a:lnTo>
                  <a:lnTo>
                    <a:pt x="533" y="171184"/>
                  </a:lnTo>
                  <a:lnTo>
                    <a:pt x="559" y="171071"/>
                  </a:lnTo>
                  <a:lnTo>
                    <a:pt x="585" y="170935"/>
                  </a:lnTo>
                  <a:lnTo>
                    <a:pt x="611" y="170799"/>
                  </a:lnTo>
                  <a:lnTo>
                    <a:pt x="633" y="170618"/>
                  </a:lnTo>
                  <a:lnTo>
                    <a:pt x="652" y="170459"/>
                  </a:lnTo>
                  <a:lnTo>
                    <a:pt x="667" y="170255"/>
                  </a:lnTo>
                  <a:lnTo>
                    <a:pt x="681" y="170074"/>
                  </a:lnTo>
                  <a:lnTo>
                    <a:pt x="775" y="168488"/>
                  </a:lnTo>
                  <a:lnTo>
                    <a:pt x="871" y="166924"/>
                  </a:lnTo>
                  <a:lnTo>
                    <a:pt x="972" y="165360"/>
                  </a:lnTo>
                  <a:lnTo>
                    <a:pt x="1072" y="163797"/>
                  </a:lnTo>
                  <a:lnTo>
                    <a:pt x="1177" y="162233"/>
                  </a:lnTo>
                  <a:lnTo>
                    <a:pt x="1285" y="160692"/>
                  </a:lnTo>
                  <a:lnTo>
                    <a:pt x="1392" y="159151"/>
                  </a:lnTo>
                  <a:lnTo>
                    <a:pt x="1500" y="157610"/>
                  </a:lnTo>
                  <a:lnTo>
                    <a:pt x="1612" y="156092"/>
                  </a:lnTo>
                  <a:lnTo>
                    <a:pt x="1728" y="154551"/>
                  </a:lnTo>
                  <a:lnTo>
                    <a:pt x="1847" y="153033"/>
                  </a:lnTo>
                  <a:lnTo>
                    <a:pt x="1966" y="151537"/>
                  </a:lnTo>
                  <a:lnTo>
                    <a:pt x="2085" y="150019"/>
                  </a:lnTo>
                  <a:lnTo>
                    <a:pt x="2208" y="148523"/>
                  </a:lnTo>
                  <a:lnTo>
                    <a:pt x="2461" y="145532"/>
                  </a:lnTo>
                  <a:lnTo>
                    <a:pt x="2722" y="142586"/>
                  </a:lnTo>
                  <a:lnTo>
                    <a:pt x="2990" y="139640"/>
                  </a:lnTo>
                  <a:lnTo>
                    <a:pt x="3261" y="136739"/>
                  </a:lnTo>
                  <a:lnTo>
                    <a:pt x="3544" y="133861"/>
                  </a:lnTo>
                  <a:lnTo>
                    <a:pt x="3831" y="130983"/>
                  </a:lnTo>
                  <a:lnTo>
                    <a:pt x="4129" y="128150"/>
                  </a:lnTo>
                  <a:lnTo>
                    <a:pt x="4427" y="125340"/>
                  </a:lnTo>
                  <a:lnTo>
                    <a:pt x="4736" y="122576"/>
                  </a:lnTo>
                  <a:lnTo>
                    <a:pt x="4721" y="124592"/>
                  </a:lnTo>
                  <a:lnTo>
                    <a:pt x="4698" y="126791"/>
                  </a:lnTo>
                  <a:lnTo>
                    <a:pt x="4672" y="129147"/>
                  </a:lnTo>
                  <a:lnTo>
                    <a:pt x="4642" y="131640"/>
                  </a:lnTo>
                  <a:lnTo>
                    <a:pt x="4601" y="134246"/>
                  </a:lnTo>
                  <a:lnTo>
                    <a:pt x="4553" y="136943"/>
                  </a:lnTo>
                  <a:lnTo>
                    <a:pt x="4497" y="139708"/>
                  </a:lnTo>
                  <a:lnTo>
                    <a:pt x="4464" y="141090"/>
                  </a:lnTo>
                  <a:lnTo>
                    <a:pt x="4430" y="142495"/>
                  </a:lnTo>
                  <a:lnTo>
                    <a:pt x="4393" y="143900"/>
                  </a:lnTo>
                  <a:lnTo>
                    <a:pt x="4356" y="145305"/>
                  </a:lnTo>
                  <a:lnTo>
                    <a:pt x="4315" y="146710"/>
                  </a:lnTo>
                  <a:lnTo>
                    <a:pt x="4266" y="148115"/>
                  </a:lnTo>
                  <a:lnTo>
                    <a:pt x="4222" y="149520"/>
                  </a:lnTo>
                  <a:lnTo>
                    <a:pt x="4170" y="150880"/>
                  </a:lnTo>
                  <a:lnTo>
                    <a:pt x="4118" y="152262"/>
                  </a:lnTo>
                  <a:lnTo>
                    <a:pt x="4058" y="153599"/>
                  </a:lnTo>
                  <a:lnTo>
                    <a:pt x="3998" y="154936"/>
                  </a:lnTo>
                  <a:lnTo>
                    <a:pt x="3935" y="156250"/>
                  </a:lnTo>
                  <a:lnTo>
                    <a:pt x="3868" y="157519"/>
                  </a:lnTo>
                  <a:lnTo>
                    <a:pt x="3801" y="158789"/>
                  </a:lnTo>
                  <a:lnTo>
                    <a:pt x="3727" y="160012"/>
                  </a:lnTo>
                  <a:lnTo>
                    <a:pt x="3648" y="161191"/>
                  </a:lnTo>
                  <a:lnTo>
                    <a:pt x="3567" y="162346"/>
                  </a:lnTo>
                  <a:lnTo>
                    <a:pt x="3481" y="163457"/>
                  </a:lnTo>
                  <a:lnTo>
                    <a:pt x="3470" y="163661"/>
                  </a:lnTo>
                  <a:lnTo>
                    <a:pt x="3459" y="163865"/>
                  </a:lnTo>
                  <a:lnTo>
                    <a:pt x="3451" y="164069"/>
                  </a:lnTo>
                  <a:lnTo>
                    <a:pt x="3447" y="164273"/>
                  </a:lnTo>
                  <a:lnTo>
                    <a:pt x="3447" y="164477"/>
                  </a:lnTo>
                  <a:lnTo>
                    <a:pt x="3451" y="164680"/>
                  </a:lnTo>
                  <a:lnTo>
                    <a:pt x="3455" y="164884"/>
                  </a:lnTo>
                  <a:lnTo>
                    <a:pt x="3466" y="165088"/>
                  </a:lnTo>
                  <a:lnTo>
                    <a:pt x="3477" y="165270"/>
                  </a:lnTo>
                  <a:lnTo>
                    <a:pt x="3492" y="165451"/>
                  </a:lnTo>
                  <a:lnTo>
                    <a:pt x="3511" y="165632"/>
                  </a:lnTo>
                  <a:lnTo>
                    <a:pt x="3533" y="165791"/>
                  </a:lnTo>
                  <a:lnTo>
                    <a:pt x="3555" y="165950"/>
                  </a:lnTo>
                  <a:lnTo>
                    <a:pt x="3585" y="166085"/>
                  </a:lnTo>
                  <a:lnTo>
                    <a:pt x="3611" y="166199"/>
                  </a:lnTo>
                  <a:lnTo>
                    <a:pt x="3645" y="166312"/>
                  </a:lnTo>
                  <a:lnTo>
                    <a:pt x="3675" y="166403"/>
                  </a:lnTo>
                  <a:lnTo>
                    <a:pt x="3708" y="166471"/>
                  </a:lnTo>
                  <a:lnTo>
                    <a:pt x="3742" y="166493"/>
                  </a:lnTo>
                  <a:lnTo>
                    <a:pt x="3779" y="166516"/>
                  </a:lnTo>
                  <a:lnTo>
                    <a:pt x="3846" y="166516"/>
                  </a:lnTo>
                  <a:lnTo>
                    <a:pt x="3879" y="166471"/>
                  </a:lnTo>
                  <a:lnTo>
                    <a:pt x="3909" y="166403"/>
                  </a:lnTo>
                  <a:lnTo>
                    <a:pt x="3943" y="166335"/>
                  </a:lnTo>
                  <a:lnTo>
                    <a:pt x="3972" y="166244"/>
                  </a:lnTo>
                  <a:lnTo>
                    <a:pt x="4002" y="166131"/>
                  </a:lnTo>
                  <a:lnTo>
                    <a:pt x="4028" y="165995"/>
                  </a:lnTo>
                  <a:lnTo>
                    <a:pt x="4054" y="165859"/>
                  </a:lnTo>
                  <a:lnTo>
                    <a:pt x="4077" y="165700"/>
                  </a:lnTo>
                  <a:lnTo>
                    <a:pt x="4095" y="165519"/>
                  </a:lnTo>
                  <a:lnTo>
                    <a:pt x="4114" y="165315"/>
                  </a:lnTo>
                  <a:lnTo>
                    <a:pt x="4173" y="164567"/>
                  </a:lnTo>
                  <a:lnTo>
                    <a:pt x="4229" y="163797"/>
                  </a:lnTo>
                  <a:lnTo>
                    <a:pt x="4285" y="163004"/>
                  </a:lnTo>
                  <a:lnTo>
                    <a:pt x="4337" y="162188"/>
                  </a:lnTo>
                  <a:lnTo>
                    <a:pt x="4389" y="161372"/>
                  </a:lnTo>
                  <a:lnTo>
                    <a:pt x="4441" y="160533"/>
                  </a:lnTo>
                  <a:lnTo>
                    <a:pt x="4538" y="158834"/>
                  </a:lnTo>
                  <a:lnTo>
                    <a:pt x="4628" y="157089"/>
                  </a:lnTo>
                  <a:lnTo>
                    <a:pt x="4713" y="155299"/>
                  </a:lnTo>
                  <a:lnTo>
                    <a:pt x="4791" y="153486"/>
                  </a:lnTo>
                  <a:lnTo>
                    <a:pt x="4862" y="151650"/>
                  </a:lnTo>
                  <a:lnTo>
                    <a:pt x="4929" y="149769"/>
                  </a:lnTo>
                  <a:lnTo>
                    <a:pt x="4992" y="147911"/>
                  </a:lnTo>
                  <a:lnTo>
                    <a:pt x="5048" y="146030"/>
                  </a:lnTo>
                  <a:lnTo>
                    <a:pt x="5100" y="144149"/>
                  </a:lnTo>
                  <a:lnTo>
                    <a:pt x="5149" y="142268"/>
                  </a:lnTo>
                  <a:lnTo>
                    <a:pt x="5193" y="140410"/>
                  </a:lnTo>
                  <a:lnTo>
                    <a:pt x="5231" y="138552"/>
                  </a:lnTo>
                  <a:lnTo>
                    <a:pt x="5268" y="136739"/>
                  </a:lnTo>
                  <a:lnTo>
                    <a:pt x="5298" y="134949"/>
                  </a:lnTo>
                  <a:lnTo>
                    <a:pt x="5327" y="133204"/>
                  </a:lnTo>
                  <a:lnTo>
                    <a:pt x="5350" y="131504"/>
                  </a:lnTo>
                  <a:lnTo>
                    <a:pt x="5372" y="129850"/>
                  </a:lnTo>
                  <a:lnTo>
                    <a:pt x="5406" y="126723"/>
                  </a:lnTo>
                  <a:lnTo>
                    <a:pt x="5432" y="123867"/>
                  </a:lnTo>
                  <a:lnTo>
                    <a:pt x="5447" y="121352"/>
                  </a:lnTo>
                  <a:lnTo>
                    <a:pt x="5458" y="119199"/>
                  </a:lnTo>
                  <a:lnTo>
                    <a:pt x="5461" y="117499"/>
                  </a:lnTo>
                  <a:lnTo>
                    <a:pt x="5461" y="116276"/>
                  </a:lnTo>
                  <a:lnTo>
                    <a:pt x="5662" y="114621"/>
                  </a:lnTo>
                  <a:lnTo>
                    <a:pt x="5863" y="112967"/>
                  </a:lnTo>
                  <a:lnTo>
                    <a:pt x="6065" y="111336"/>
                  </a:lnTo>
                  <a:lnTo>
                    <a:pt x="6269" y="109704"/>
                  </a:lnTo>
                  <a:lnTo>
                    <a:pt x="6478" y="108095"/>
                  </a:lnTo>
                  <a:lnTo>
                    <a:pt x="6682" y="106486"/>
                  </a:lnTo>
                  <a:lnTo>
                    <a:pt x="6895" y="104877"/>
                  </a:lnTo>
                  <a:lnTo>
                    <a:pt x="7103" y="103313"/>
                  </a:lnTo>
                  <a:lnTo>
                    <a:pt x="7531" y="100163"/>
                  </a:lnTo>
                  <a:lnTo>
                    <a:pt x="7963" y="97082"/>
                  </a:lnTo>
                  <a:lnTo>
                    <a:pt x="8399" y="94022"/>
                  </a:lnTo>
                  <a:lnTo>
                    <a:pt x="8842" y="91008"/>
                  </a:lnTo>
                  <a:lnTo>
                    <a:pt x="9288" y="88040"/>
                  </a:lnTo>
                  <a:lnTo>
                    <a:pt x="9735" y="85116"/>
                  </a:lnTo>
                  <a:lnTo>
                    <a:pt x="10189" y="82238"/>
                  </a:lnTo>
                  <a:lnTo>
                    <a:pt x="10647" y="79406"/>
                  </a:lnTo>
                  <a:lnTo>
                    <a:pt x="11105" y="76618"/>
                  </a:lnTo>
                  <a:lnTo>
                    <a:pt x="11563" y="73876"/>
                  </a:lnTo>
                  <a:lnTo>
                    <a:pt x="12025" y="71180"/>
                  </a:lnTo>
                  <a:lnTo>
                    <a:pt x="12490" y="68528"/>
                  </a:lnTo>
                  <a:lnTo>
                    <a:pt x="12490" y="68528"/>
                  </a:lnTo>
                  <a:lnTo>
                    <a:pt x="12218" y="73355"/>
                  </a:lnTo>
                  <a:lnTo>
                    <a:pt x="12066" y="76006"/>
                  </a:lnTo>
                  <a:lnTo>
                    <a:pt x="11902" y="78816"/>
                  </a:lnTo>
                  <a:lnTo>
                    <a:pt x="11731" y="81717"/>
                  </a:lnTo>
                  <a:lnTo>
                    <a:pt x="11548" y="84686"/>
                  </a:lnTo>
                  <a:lnTo>
                    <a:pt x="11362" y="87700"/>
                  </a:lnTo>
                  <a:lnTo>
                    <a:pt x="11172" y="90714"/>
                  </a:lnTo>
                  <a:lnTo>
                    <a:pt x="10979" y="93682"/>
                  </a:lnTo>
                  <a:lnTo>
                    <a:pt x="10785" y="96606"/>
                  </a:lnTo>
                  <a:lnTo>
                    <a:pt x="10588" y="99416"/>
                  </a:lnTo>
                  <a:lnTo>
                    <a:pt x="10390" y="102112"/>
                  </a:lnTo>
                  <a:lnTo>
                    <a:pt x="10294" y="103404"/>
                  </a:lnTo>
                  <a:lnTo>
                    <a:pt x="10197" y="104650"/>
                  </a:lnTo>
                  <a:lnTo>
                    <a:pt x="10100" y="105851"/>
                  </a:lnTo>
                  <a:lnTo>
                    <a:pt x="10007" y="106985"/>
                  </a:lnTo>
                  <a:lnTo>
                    <a:pt x="9914" y="108072"/>
                  </a:lnTo>
                  <a:lnTo>
                    <a:pt x="9821" y="109092"/>
                  </a:lnTo>
                  <a:lnTo>
                    <a:pt x="9731" y="110067"/>
                  </a:lnTo>
                  <a:lnTo>
                    <a:pt x="9642" y="110950"/>
                  </a:lnTo>
                  <a:lnTo>
                    <a:pt x="9623" y="111154"/>
                  </a:lnTo>
                  <a:lnTo>
                    <a:pt x="9609" y="111336"/>
                  </a:lnTo>
                  <a:lnTo>
                    <a:pt x="9597" y="111540"/>
                  </a:lnTo>
                  <a:lnTo>
                    <a:pt x="9590" y="111743"/>
                  </a:lnTo>
                  <a:lnTo>
                    <a:pt x="9586" y="111947"/>
                  </a:lnTo>
                  <a:lnTo>
                    <a:pt x="9586" y="112151"/>
                  </a:lnTo>
                  <a:lnTo>
                    <a:pt x="9590" y="112378"/>
                  </a:lnTo>
                  <a:lnTo>
                    <a:pt x="9597" y="112559"/>
                  </a:lnTo>
                  <a:lnTo>
                    <a:pt x="9605" y="112763"/>
                  </a:lnTo>
                  <a:lnTo>
                    <a:pt x="9616" y="112967"/>
                  </a:lnTo>
                  <a:lnTo>
                    <a:pt x="9635" y="113148"/>
                  </a:lnTo>
                  <a:lnTo>
                    <a:pt x="9650" y="113307"/>
                  </a:lnTo>
                  <a:lnTo>
                    <a:pt x="9672" y="113488"/>
                  </a:lnTo>
                  <a:lnTo>
                    <a:pt x="9698" y="113624"/>
                  </a:lnTo>
                  <a:lnTo>
                    <a:pt x="9724" y="113783"/>
                  </a:lnTo>
                  <a:lnTo>
                    <a:pt x="9754" y="113896"/>
                  </a:lnTo>
                  <a:lnTo>
                    <a:pt x="9784" y="114010"/>
                  </a:lnTo>
                  <a:lnTo>
                    <a:pt x="9817" y="114078"/>
                  </a:lnTo>
                  <a:lnTo>
                    <a:pt x="9851" y="114146"/>
                  </a:lnTo>
                  <a:lnTo>
                    <a:pt x="9884" y="114191"/>
                  </a:lnTo>
                  <a:lnTo>
                    <a:pt x="9918" y="114214"/>
                  </a:lnTo>
                  <a:lnTo>
                    <a:pt x="9951" y="114214"/>
                  </a:lnTo>
                  <a:lnTo>
                    <a:pt x="9985" y="114191"/>
                  </a:lnTo>
                  <a:lnTo>
                    <a:pt x="10018" y="114168"/>
                  </a:lnTo>
                  <a:lnTo>
                    <a:pt x="10048" y="114100"/>
                  </a:lnTo>
                  <a:lnTo>
                    <a:pt x="10081" y="114032"/>
                  </a:lnTo>
                  <a:lnTo>
                    <a:pt x="10111" y="113942"/>
                  </a:lnTo>
                  <a:lnTo>
                    <a:pt x="10141" y="113828"/>
                  </a:lnTo>
                  <a:lnTo>
                    <a:pt x="10167" y="113715"/>
                  </a:lnTo>
                  <a:lnTo>
                    <a:pt x="10193" y="113556"/>
                  </a:lnTo>
                  <a:lnTo>
                    <a:pt x="10215" y="113398"/>
                  </a:lnTo>
                  <a:lnTo>
                    <a:pt x="10234" y="113216"/>
                  </a:lnTo>
                  <a:lnTo>
                    <a:pt x="10357" y="112015"/>
                  </a:lnTo>
                  <a:lnTo>
                    <a:pt x="10480" y="110678"/>
                  </a:lnTo>
                  <a:lnTo>
                    <a:pt x="10603" y="109251"/>
                  </a:lnTo>
                  <a:lnTo>
                    <a:pt x="10729" y="107732"/>
                  </a:lnTo>
                  <a:lnTo>
                    <a:pt x="10859" y="106123"/>
                  </a:lnTo>
                  <a:lnTo>
                    <a:pt x="10990" y="104446"/>
                  </a:lnTo>
                  <a:lnTo>
                    <a:pt x="11116" y="102702"/>
                  </a:lnTo>
                  <a:lnTo>
                    <a:pt x="11247" y="100889"/>
                  </a:lnTo>
                  <a:lnTo>
                    <a:pt x="11377" y="99030"/>
                  </a:lnTo>
                  <a:lnTo>
                    <a:pt x="11507" y="97150"/>
                  </a:lnTo>
                  <a:lnTo>
                    <a:pt x="11637" y="95223"/>
                  </a:lnTo>
                  <a:lnTo>
                    <a:pt x="11764" y="93274"/>
                  </a:lnTo>
                  <a:lnTo>
                    <a:pt x="12013" y="89331"/>
                  </a:lnTo>
                  <a:lnTo>
                    <a:pt x="12255" y="85411"/>
                  </a:lnTo>
                  <a:lnTo>
                    <a:pt x="12486" y="81558"/>
                  </a:lnTo>
                  <a:lnTo>
                    <a:pt x="12702" y="77865"/>
                  </a:lnTo>
                  <a:lnTo>
                    <a:pt x="12903" y="74397"/>
                  </a:lnTo>
                  <a:lnTo>
                    <a:pt x="13082" y="71202"/>
                  </a:lnTo>
                  <a:lnTo>
                    <a:pt x="13238" y="68347"/>
                  </a:lnTo>
                  <a:lnTo>
                    <a:pt x="13372" y="65945"/>
                  </a:lnTo>
                  <a:lnTo>
                    <a:pt x="13547" y="62659"/>
                  </a:lnTo>
                  <a:lnTo>
                    <a:pt x="13864" y="60937"/>
                  </a:lnTo>
                  <a:lnTo>
                    <a:pt x="14180" y="59260"/>
                  </a:lnTo>
                  <a:lnTo>
                    <a:pt x="14493" y="57583"/>
                  </a:lnTo>
                  <a:lnTo>
                    <a:pt x="14809" y="55951"/>
                  </a:lnTo>
                  <a:lnTo>
                    <a:pt x="15122" y="54319"/>
                  </a:lnTo>
                  <a:lnTo>
                    <a:pt x="15438" y="52733"/>
                  </a:lnTo>
                  <a:lnTo>
                    <a:pt x="16060" y="49606"/>
                  </a:lnTo>
                  <a:lnTo>
                    <a:pt x="16678" y="46569"/>
                  </a:lnTo>
                  <a:lnTo>
                    <a:pt x="17289" y="43623"/>
                  </a:lnTo>
                  <a:lnTo>
                    <a:pt x="17892" y="40791"/>
                  </a:lnTo>
                  <a:lnTo>
                    <a:pt x="18484" y="38049"/>
                  </a:lnTo>
                  <a:lnTo>
                    <a:pt x="19068" y="35397"/>
                  </a:lnTo>
                  <a:lnTo>
                    <a:pt x="19641" y="32859"/>
                  </a:lnTo>
                  <a:lnTo>
                    <a:pt x="20200" y="30412"/>
                  </a:lnTo>
                  <a:lnTo>
                    <a:pt x="20747" y="28055"/>
                  </a:lnTo>
                  <a:lnTo>
                    <a:pt x="21279" y="25811"/>
                  </a:lnTo>
                  <a:lnTo>
                    <a:pt x="21793" y="23681"/>
                  </a:lnTo>
                  <a:lnTo>
                    <a:pt x="22292" y="21642"/>
                  </a:lnTo>
                  <a:lnTo>
                    <a:pt x="22772" y="19715"/>
                  </a:lnTo>
                  <a:lnTo>
                    <a:pt x="23234" y="17880"/>
                  </a:lnTo>
                  <a:lnTo>
                    <a:pt x="23673" y="16158"/>
                  </a:lnTo>
                  <a:lnTo>
                    <a:pt x="24094" y="14549"/>
                  </a:lnTo>
                  <a:lnTo>
                    <a:pt x="24488" y="13053"/>
                  </a:lnTo>
                  <a:lnTo>
                    <a:pt x="24861" y="11671"/>
                  </a:lnTo>
                  <a:lnTo>
                    <a:pt x="25207" y="10402"/>
                  </a:lnTo>
                  <a:lnTo>
                    <a:pt x="25817" y="8181"/>
                  </a:lnTo>
                  <a:lnTo>
                    <a:pt x="26312" y="6436"/>
                  </a:lnTo>
                  <a:lnTo>
                    <a:pt x="26685" y="5144"/>
                  </a:lnTo>
                  <a:lnTo>
                    <a:pt x="26927" y="4351"/>
                  </a:lnTo>
                  <a:lnTo>
                    <a:pt x="27020" y="4034"/>
                  </a:lnTo>
                  <a:lnTo>
                    <a:pt x="27053" y="3920"/>
                  </a:lnTo>
                  <a:lnTo>
                    <a:pt x="27079" y="3785"/>
                  </a:lnTo>
                  <a:lnTo>
                    <a:pt x="27105" y="3649"/>
                  </a:lnTo>
                  <a:lnTo>
                    <a:pt x="27128" y="3490"/>
                  </a:lnTo>
                  <a:lnTo>
                    <a:pt x="27150" y="3331"/>
                  </a:lnTo>
                  <a:lnTo>
                    <a:pt x="27169" y="3150"/>
                  </a:lnTo>
                  <a:lnTo>
                    <a:pt x="27180" y="2969"/>
                  </a:lnTo>
                  <a:lnTo>
                    <a:pt x="27195" y="2787"/>
                  </a:lnTo>
                  <a:lnTo>
                    <a:pt x="27202" y="2583"/>
                  </a:lnTo>
                  <a:lnTo>
                    <a:pt x="27206" y="2380"/>
                  </a:lnTo>
                  <a:lnTo>
                    <a:pt x="27210" y="2176"/>
                  </a:lnTo>
                  <a:lnTo>
                    <a:pt x="27206" y="1972"/>
                  </a:lnTo>
                  <a:lnTo>
                    <a:pt x="27202" y="1768"/>
                  </a:lnTo>
                  <a:lnTo>
                    <a:pt x="27195" y="1541"/>
                  </a:lnTo>
                  <a:lnTo>
                    <a:pt x="27184" y="1360"/>
                  </a:lnTo>
                  <a:lnTo>
                    <a:pt x="27169" y="1156"/>
                  </a:lnTo>
                  <a:lnTo>
                    <a:pt x="27143" y="884"/>
                  </a:lnTo>
                  <a:lnTo>
                    <a:pt x="27109" y="657"/>
                  </a:lnTo>
                  <a:lnTo>
                    <a:pt x="27076" y="476"/>
                  </a:lnTo>
                  <a:lnTo>
                    <a:pt x="27035" y="317"/>
                  </a:lnTo>
                  <a:lnTo>
                    <a:pt x="26994" y="181"/>
                  </a:lnTo>
                  <a:lnTo>
                    <a:pt x="26949" y="91"/>
                  </a:lnTo>
                  <a:lnTo>
                    <a:pt x="26904" y="23"/>
                  </a:lnTo>
                  <a:lnTo>
                    <a:pt x="2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2995961" y="12676317"/>
              <a:ext cx="1556747" cy="1324540"/>
            </a:xfrm>
            <a:custGeom>
              <a:avLst/>
              <a:gdLst/>
              <a:ahLst/>
              <a:cxnLst/>
              <a:rect l="l" t="t" r="r" b="b"/>
              <a:pathLst>
                <a:path w="54762" h="219204" extrusionOk="0">
                  <a:moveTo>
                    <a:pt x="7464" y="0"/>
                  </a:moveTo>
                  <a:lnTo>
                    <a:pt x="7360" y="23"/>
                  </a:lnTo>
                  <a:lnTo>
                    <a:pt x="7260" y="68"/>
                  </a:lnTo>
                  <a:lnTo>
                    <a:pt x="7159" y="114"/>
                  </a:lnTo>
                  <a:lnTo>
                    <a:pt x="7055" y="182"/>
                  </a:lnTo>
                  <a:lnTo>
                    <a:pt x="6954" y="250"/>
                  </a:lnTo>
                  <a:lnTo>
                    <a:pt x="6858" y="363"/>
                  </a:lnTo>
                  <a:lnTo>
                    <a:pt x="6757" y="454"/>
                  </a:lnTo>
                  <a:lnTo>
                    <a:pt x="6660" y="590"/>
                  </a:lnTo>
                  <a:lnTo>
                    <a:pt x="6560" y="725"/>
                  </a:lnTo>
                  <a:lnTo>
                    <a:pt x="6463" y="861"/>
                  </a:lnTo>
                  <a:lnTo>
                    <a:pt x="6370" y="1020"/>
                  </a:lnTo>
                  <a:lnTo>
                    <a:pt x="6273" y="1201"/>
                  </a:lnTo>
                  <a:lnTo>
                    <a:pt x="6180" y="1383"/>
                  </a:lnTo>
                  <a:lnTo>
                    <a:pt x="6087" y="1587"/>
                  </a:lnTo>
                  <a:lnTo>
                    <a:pt x="5994" y="1791"/>
                  </a:lnTo>
                  <a:lnTo>
                    <a:pt x="5901" y="2017"/>
                  </a:lnTo>
                  <a:lnTo>
                    <a:pt x="5812" y="2266"/>
                  </a:lnTo>
                  <a:lnTo>
                    <a:pt x="5637" y="2765"/>
                  </a:lnTo>
                  <a:lnTo>
                    <a:pt x="5462" y="3332"/>
                  </a:lnTo>
                  <a:lnTo>
                    <a:pt x="5294" y="3943"/>
                  </a:lnTo>
                  <a:lnTo>
                    <a:pt x="5130" y="4578"/>
                  </a:lnTo>
                  <a:lnTo>
                    <a:pt x="4974" y="5280"/>
                  </a:lnTo>
                  <a:lnTo>
                    <a:pt x="4821" y="6006"/>
                  </a:lnTo>
                  <a:lnTo>
                    <a:pt x="4672" y="6776"/>
                  </a:lnTo>
                  <a:lnTo>
                    <a:pt x="4531" y="7592"/>
                  </a:lnTo>
                  <a:lnTo>
                    <a:pt x="4397" y="8430"/>
                  </a:lnTo>
                  <a:lnTo>
                    <a:pt x="4267" y="9337"/>
                  </a:lnTo>
                  <a:lnTo>
                    <a:pt x="4147" y="10243"/>
                  </a:lnTo>
                  <a:lnTo>
                    <a:pt x="4032" y="11195"/>
                  </a:lnTo>
                  <a:lnTo>
                    <a:pt x="3920" y="12192"/>
                  </a:lnTo>
                  <a:lnTo>
                    <a:pt x="3820" y="13212"/>
                  </a:lnTo>
                  <a:lnTo>
                    <a:pt x="3771" y="13733"/>
                  </a:lnTo>
                  <a:lnTo>
                    <a:pt x="3727" y="14277"/>
                  </a:lnTo>
                  <a:lnTo>
                    <a:pt x="3682" y="14798"/>
                  </a:lnTo>
                  <a:lnTo>
                    <a:pt x="3641" y="15342"/>
                  </a:lnTo>
                  <a:lnTo>
                    <a:pt x="3600" y="15909"/>
                  </a:lnTo>
                  <a:lnTo>
                    <a:pt x="3563" y="16452"/>
                  </a:lnTo>
                  <a:lnTo>
                    <a:pt x="3526" y="17019"/>
                  </a:lnTo>
                  <a:lnTo>
                    <a:pt x="3492" y="17586"/>
                  </a:lnTo>
                  <a:lnTo>
                    <a:pt x="3459" y="18175"/>
                  </a:lnTo>
                  <a:lnTo>
                    <a:pt x="3429" y="18764"/>
                  </a:lnTo>
                  <a:lnTo>
                    <a:pt x="3403" y="19353"/>
                  </a:lnTo>
                  <a:lnTo>
                    <a:pt x="3377" y="19942"/>
                  </a:lnTo>
                  <a:lnTo>
                    <a:pt x="3355" y="20532"/>
                  </a:lnTo>
                  <a:lnTo>
                    <a:pt x="3332" y="21143"/>
                  </a:lnTo>
                  <a:lnTo>
                    <a:pt x="3314" y="21755"/>
                  </a:lnTo>
                  <a:lnTo>
                    <a:pt x="3299" y="22367"/>
                  </a:lnTo>
                  <a:lnTo>
                    <a:pt x="3284" y="23002"/>
                  </a:lnTo>
                  <a:lnTo>
                    <a:pt x="3273" y="23613"/>
                  </a:lnTo>
                  <a:lnTo>
                    <a:pt x="0" y="219204"/>
                  </a:lnTo>
                  <a:lnTo>
                    <a:pt x="108" y="219181"/>
                  </a:lnTo>
                  <a:lnTo>
                    <a:pt x="54654" y="219181"/>
                  </a:lnTo>
                  <a:lnTo>
                    <a:pt x="54762" y="219204"/>
                  </a:lnTo>
                  <a:lnTo>
                    <a:pt x="54762" y="219204"/>
                  </a:lnTo>
                  <a:lnTo>
                    <a:pt x="51493" y="23613"/>
                  </a:lnTo>
                  <a:lnTo>
                    <a:pt x="51482" y="23002"/>
                  </a:lnTo>
                  <a:lnTo>
                    <a:pt x="51467" y="22367"/>
                  </a:lnTo>
                  <a:lnTo>
                    <a:pt x="51448" y="21755"/>
                  </a:lnTo>
                  <a:lnTo>
                    <a:pt x="51430" y="21143"/>
                  </a:lnTo>
                  <a:lnTo>
                    <a:pt x="51411" y="20532"/>
                  </a:lnTo>
                  <a:lnTo>
                    <a:pt x="51385" y="19942"/>
                  </a:lnTo>
                  <a:lnTo>
                    <a:pt x="51363" y="19353"/>
                  </a:lnTo>
                  <a:lnTo>
                    <a:pt x="51333" y="18764"/>
                  </a:lnTo>
                  <a:lnTo>
                    <a:pt x="51303" y="18175"/>
                  </a:lnTo>
                  <a:lnTo>
                    <a:pt x="51273" y="17586"/>
                  </a:lnTo>
                  <a:lnTo>
                    <a:pt x="51236" y="17019"/>
                  </a:lnTo>
                  <a:lnTo>
                    <a:pt x="51203" y="16452"/>
                  </a:lnTo>
                  <a:lnTo>
                    <a:pt x="51166" y="15909"/>
                  </a:lnTo>
                  <a:lnTo>
                    <a:pt x="51125" y="15342"/>
                  </a:lnTo>
                  <a:lnTo>
                    <a:pt x="51080" y="14798"/>
                  </a:lnTo>
                  <a:lnTo>
                    <a:pt x="51039" y="14277"/>
                  </a:lnTo>
                  <a:lnTo>
                    <a:pt x="50991" y="13733"/>
                  </a:lnTo>
                  <a:lnTo>
                    <a:pt x="50942" y="13212"/>
                  </a:lnTo>
                  <a:lnTo>
                    <a:pt x="50842" y="12192"/>
                  </a:lnTo>
                  <a:lnTo>
                    <a:pt x="50734" y="11195"/>
                  </a:lnTo>
                  <a:lnTo>
                    <a:pt x="50618" y="10243"/>
                  </a:lnTo>
                  <a:lnTo>
                    <a:pt x="50495" y="9337"/>
                  </a:lnTo>
                  <a:lnTo>
                    <a:pt x="50365" y="8430"/>
                  </a:lnTo>
                  <a:lnTo>
                    <a:pt x="50231" y="7592"/>
                  </a:lnTo>
                  <a:lnTo>
                    <a:pt x="50090" y="6776"/>
                  </a:lnTo>
                  <a:lnTo>
                    <a:pt x="49944" y="6006"/>
                  </a:lnTo>
                  <a:lnTo>
                    <a:pt x="49792" y="5280"/>
                  </a:lnTo>
                  <a:lnTo>
                    <a:pt x="49632" y="4578"/>
                  </a:lnTo>
                  <a:lnTo>
                    <a:pt x="49468" y="3943"/>
                  </a:lnTo>
                  <a:lnTo>
                    <a:pt x="49300" y="3332"/>
                  </a:lnTo>
                  <a:lnTo>
                    <a:pt x="49129" y="2765"/>
                  </a:lnTo>
                  <a:lnTo>
                    <a:pt x="48950" y="2266"/>
                  </a:lnTo>
                  <a:lnTo>
                    <a:pt x="48861" y="2017"/>
                  </a:lnTo>
                  <a:lnTo>
                    <a:pt x="48772" y="1791"/>
                  </a:lnTo>
                  <a:lnTo>
                    <a:pt x="48679" y="1587"/>
                  </a:lnTo>
                  <a:lnTo>
                    <a:pt x="48586" y="1383"/>
                  </a:lnTo>
                  <a:lnTo>
                    <a:pt x="48493" y="1201"/>
                  </a:lnTo>
                  <a:lnTo>
                    <a:pt x="48396" y="1020"/>
                  </a:lnTo>
                  <a:lnTo>
                    <a:pt x="48299" y="861"/>
                  </a:lnTo>
                  <a:lnTo>
                    <a:pt x="48202" y="725"/>
                  </a:lnTo>
                  <a:lnTo>
                    <a:pt x="48105" y="590"/>
                  </a:lnTo>
                  <a:lnTo>
                    <a:pt x="48009" y="454"/>
                  </a:lnTo>
                  <a:lnTo>
                    <a:pt x="47908" y="363"/>
                  </a:lnTo>
                  <a:lnTo>
                    <a:pt x="47808" y="250"/>
                  </a:lnTo>
                  <a:lnTo>
                    <a:pt x="47707" y="182"/>
                  </a:lnTo>
                  <a:lnTo>
                    <a:pt x="47607" y="114"/>
                  </a:lnTo>
                  <a:lnTo>
                    <a:pt x="47506" y="68"/>
                  </a:lnTo>
                  <a:lnTo>
                    <a:pt x="47402" y="23"/>
                  </a:lnTo>
                  <a:lnTo>
                    <a:pt x="47301" y="0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2897439" y="12413458"/>
              <a:ext cx="1753806" cy="262915"/>
            </a:xfrm>
            <a:custGeom>
              <a:avLst/>
              <a:gdLst/>
              <a:ahLst/>
              <a:cxnLst/>
              <a:rect l="l" t="t" r="r" b="b"/>
              <a:pathLst>
                <a:path w="61694" h="43511" extrusionOk="0">
                  <a:moveTo>
                    <a:pt x="3485" y="1"/>
                  </a:moveTo>
                  <a:lnTo>
                    <a:pt x="3392" y="23"/>
                  </a:lnTo>
                  <a:lnTo>
                    <a:pt x="3303" y="68"/>
                  </a:lnTo>
                  <a:lnTo>
                    <a:pt x="3213" y="114"/>
                  </a:lnTo>
                  <a:lnTo>
                    <a:pt x="3120" y="182"/>
                  </a:lnTo>
                  <a:lnTo>
                    <a:pt x="3035" y="250"/>
                  </a:lnTo>
                  <a:lnTo>
                    <a:pt x="2945" y="340"/>
                  </a:lnTo>
                  <a:lnTo>
                    <a:pt x="2856" y="454"/>
                  </a:lnTo>
                  <a:lnTo>
                    <a:pt x="2685" y="680"/>
                  </a:lnTo>
                  <a:lnTo>
                    <a:pt x="2517" y="975"/>
                  </a:lnTo>
                  <a:lnTo>
                    <a:pt x="2350" y="1338"/>
                  </a:lnTo>
                  <a:lnTo>
                    <a:pt x="2189" y="1723"/>
                  </a:lnTo>
                  <a:lnTo>
                    <a:pt x="2029" y="2153"/>
                  </a:lnTo>
                  <a:lnTo>
                    <a:pt x="1877" y="2629"/>
                  </a:lnTo>
                  <a:lnTo>
                    <a:pt x="1724" y="3173"/>
                  </a:lnTo>
                  <a:lnTo>
                    <a:pt x="1579" y="3740"/>
                  </a:lnTo>
                  <a:lnTo>
                    <a:pt x="1441" y="4329"/>
                  </a:lnTo>
                  <a:lnTo>
                    <a:pt x="1303" y="4986"/>
                  </a:lnTo>
                  <a:lnTo>
                    <a:pt x="1177" y="5666"/>
                  </a:lnTo>
                  <a:lnTo>
                    <a:pt x="1050" y="6391"/>
                  </a:lnTo>
                  <a:lnTo>
                    <a:pt x="931" y="7139"/>
                  </a:lnTo>
                  <a:lnTo>
                    <a:pt x="819" y="7932"/>
                  </a:lnTo>
                  <a:lnTo>
                    <a:pt x="715" y="8770"/>
                  </a:lnTo>
                  <a:lnTo>
                    <a:pt x="615" y="9609"/>
                  </a:lnTo>
                  <a:lnTo>
                    <a:pt x="522" y="10493"/>
                  </a:lnTo>
                  <a:lnTo>
                    <a:pt x="432" y="11399"/>
                  </a:lnTo>
                  <a:lnTo>
                    <a:pt x="354" y="12351"/>
                  </a:lnTo>
                  <a:lnTo>
                    <a:pt x="283" y="13303"/>
                  </a:lnTo>
                  <a:lnTo>
                    <a:pt x="220" y="14300"/>
                  </a:lnTo>
                  <a:lnTo>
                    <a:pt x="164" y="15297"/>
                  </a:lnTo>
                  <a:lnTo>
                    <a:pt x="116" y="16339"/>
                  </a:lnTo>
                  <a:lnTo>
                    <a:pt x="75" y="17382"/>
                  </a:lnTo>
                  <a:lnTo>
                    <a:pt x="56" y="17926"/>
                  </a:lnTo>
                  <a:lnTo>
                    <a:pt x="41" y="18447"/>
                  </a:lnTo>
                  <a:lnTo>
                    <a:pt x="30" y="18991"/>
                  </a:lnTo>
                  <a:lnTo>
                    <a:pt x="19" y="19535"/>
                  </a:lnTo>
                  <a:lnTo>
                    <a:pt x="12" y="20101"/>
                  </a:lnTo>
                  <a:lnTo>
                    <a:pt x="4" y="20645"/>
                  </a:lnTo>
                  <a:lnTo>
                    <a:pt x="0" y="21189"/>
                  </a:lnTo>
                  <a:lnTo>
                    <a:pt x="0" y="21755"/>
                  </a:lnTo>
                  <a:lnTo>
                    <a:pt x="0" y="22322"/>
                  </a:lnTo>
                  <a:lnTo>
                    <a:pt x="4" y="22866"/>
                  </a:lnTo>
                  <a:lnTo>
                    <a:pt x="12" y="23432"/>
                  </a:lnTo>
                  <a:lnTo>
                    <a:pt x="19" y="23976"/>
                  </a:lnTo>
                  <a:lnTo>
                    <a:pt x="30" y="24520"/>
                  </a:lnTo>
                  <a:lnTo>
                    <a:pt x="41" y="25064"/>
                  </a:lnTo>
                  <a:lnTo>
                    <a:pt x="56" y="25608"/>
                  </a:lnTo>
                  <a:lnTo>
                    <a:pt x="75" y="26129"/>
                  </a:lnTo>
                  <a:lnTo>
                    <a:pt x="116" y="27172"/>
                  </a:lnTo>
                  <a:lnTo>
                    <a:pt x="164" y="28214"/>
                  </a:lnTo>
                  <a:lnTo>
                    <a:pt x="220" y="29211"/>
                  </a:lnTo>
                  <a:lnTo>
                    <a:pt x="283" y="30208"/>
                  </a:lnTo>
                  <a:lnTo>
                    <a:pt x="354" y="31160"/>
                  </a:lnTo>
                  <a:lnTo>
                    <a:pt x="432" y="32112"/>
                  </a:lnTo>
                  <a:lnTo>
                    <a:pt x="522" y="33018"/>
                  </a:lnTo>
                  <a:lnTo>
                    <a:pt x="615" y="33902"/>
                  </a:lnTo>
                  <a:lnTo>
                    <a:pt x="715" y="34763"/>
                  </a:lnTo>
                  <a:lnTo>
                    <a:pt x="819" y="35579"/>
                  </a:lnTo>
                  <a:lnTo>
                    <a:pt x="931" y="36372"/>
                  </a:lnTo>
                  <a:lnTo>
                    <a:pt x="1050" y="37120"/>
                  </a:lnTo>
                  <a:lnTo>
                    <a:pt x="1177" y="37845"/>
                  </a:lnTo>
                  <a:lnTo>
                    <a:pt x="1303" y="38525"/>
                  </a:lnTo>
                  <a:lnTo>
                    <a:pt x="1441" y="39182"/>
                  </a:lnTo>
                  <a:lnTo>
                    <a:pt x="1579" y="39794"/>
                  </a:lnTo>
                  <a:lnTo>
                    <a:pt x="1724" y="40360"/>
                  </a:lnTo>
                  <a:lnTo>
                    <a:pt x="1877" y="40882"/>
                  </a:lnTo>
                  <a:lnTo>
                    <a:pt x="2029" y="41358"/>
                  </a:lnTo>
                  <a:lnTo>
                    <a:pt x="2189" y="41811"/>
                  </a:lnTo>
                  <a:lnTo>
                    <a:pt x="2350" y="42196"/>
                  </a:lnTo>
                  <a:lnTo>
                    <a:pt x="2517" y="42536"/>
                  </a:lnTo>
                  <a:lnTo>
                    <a:pt x="2685" y="42831"/>
                  </a:lnTo>
                  <a:lnTo>
                    <a:pt x="2856" y="43080"/>
                  </a:lnTo>
                  <a:lnTo>
                    <a:pt x="2945" y="43170"/>
                  </a:lnTo>
                  <a:lnTo>
                    <a:pt x="3035" y="43261"/>
                  </a:lnTo>
                  <a:lnTo>
                    <a:pt x="3120" y="43352"/>
                  </a:lnTo>
                  <a:lnTo>
                    <a:pt x="3213" y="43397"/>
                  </a:lnTo>
                  <a:lnTo>
                    <a:pt x="3303" y="43465"/>
                  </a:lnTo>
                  <a:lnTo>
                    <a:pt x="3392" y="43488"/>
                  </a:lnTo>
                  <a:lnTo>
                    <a:pt x="3485" y="43510"/>
                  </a:lnTo>
                  <a:lnTo>
                    <a:pt x="58213" y="43510"/>
                  </a:lnTo>
                  <a:lnTo>
                    <a:pt x="58302" y="43488"/>
                  </a:lnTo>
                  <a:lnTo>
                    <a:pt x="58395" y="43465"/>
                  </a:lnTo>
                  <a:lnTo>
                    <a:pt x="58485" y="43397"/>
                  </a:lnTo>
                  <a:lnTo>
                    <a:pt x="58574" y="43352"/>
                  </a:lnTo>
                  <a:lnTo>
                    <a:pt x="58663" y="43261"/>
                  </a:lnTo>
                  <a:lnTo>
                    <a:pt x="58753" y="43170"/>
                  </a:lnTo>
                  <a:lnTo>
                    <a:pt x="58838" y="43080"/>
                  </a:lnTo>
                  <a:lnTo>
                    <a:pt x="59009" y="42831"/>
                  </a:lnTo>
                  <a:lnTo>
                    <a:pt x="59181" y="42536"/>
                  </a:lnTo>
                  <a:lnTo>
                    <a:pt x="59348" y="42196"/>
                  </a:lnTo>
                  <a:lnTo>
                    <a:pt x="59508" y="41811"/>
                  </a:lnTo>
                  <a:lnTo>
                    <a:pt x="59668" y="41358"/>
                  </a:lnTo>
                  <a:lnTo>
                    <a:pt x="59821" y="40882"/>
                  </a:lnTo>
                  <a:lnTo>
                    <a:pt x="59970" y="40360"/>
                  </a:lnTo>
                  <a:lnTo>
                    <a:pt x="60115" y="39794"/>
                  </a:lnTo>
                  <a:lnTo>
                    <a:pt x="60257" y="39182"/>
                  </a:lnTo>
                  <a:lnTo>
                    <a:pt x="60391" y="38525"/>
                  </a:lnTo>
                  <a:lnTo>
                    <a:pt x="60521" y="37845"/>
                  </a:lnTo>
                  <a:lnTo>
                    <a:pt x="60644" y="37120"/>
                  </a:lnTo>
                  <a:lnTo>
                    <a:pt x="60763" y="36372"/>
                  </a:lnTo>
                  <a:lnTo>
                    <a:pt x="60875" y="35579"/>
                  </a:lnTo>
                  <a:lnTo>
                    <a:pt x="60982" y="34763"/>
                  </a:lnTo>
                  <a:lnTo>
                    <a:pt x="61083" y="33902"/>
                  </a:lnTo>
                  <a:lnTo>
                    <a:pt x="61176" y="33018"/>
                  </a:lnTo>
                  <a:lnTo>
                    <a:pt x="61262" y="32112"/>
                  </a:lnTo>
                  <a:lnTo>
                    <a:pt x="61340" y="31160"/>
                  </a:lnTo>
                  <a:lnTo>
                    <a:pt x="61414" y="30208"/>
                  </a:lnTo>
                  <a:lnTo>
                    <a:pt x="61478" y="29211"/>
                  </a:lnTo>
                  <a:lnTo>
                    <a:pt x="61533" y="28214"/>
                  </a:lnTo>
                  <a:lnTo>
                    <a:pt x="61582" y="27172"/>
                  </a:lnTo>
                  <a:lnTo>
                    <a:pt x="61623" y="26129"/>
                  </a:lnTo>
                  <a:lnTo>
                    <a:pt x="61638" y="25608"/>
                  </a:lnTo>
                  <a:lnTo>
                    <a:pt x="61653" y="25064"/>
                  </a:lnTo>
                  <a:lnTo>
                    <a:pt x="61667" y="24520"/>
                  </a:lnTo>
                  <a:lnTo>
                    <a:pt x="61675" y="23976"/>
                  </a:lnTo>
                  <a:lnTo>
                    <a:pt x="61686" y="23432"/>
                  </a:lnTo>
                  <a:lnTo>
                    <a:pt x="61690" y="22866"/>
                  </a:lnTo>
                  <a:lnTo>
                    <a:pt x="61694" y="22322"/>
                  </a:lnTo>
                  <a:lnTo>
                    <a:pt x="61694" y="21755"/>
                  </a:lnTo>
                  <a:lnTo>
                    <a:pt x="61694" y="21189"/>
                  </a:lnTo>
                  <a:lnTo>
                    <a:pt x="61690" y="20645"/>
                  </a:lnTo>
                  <a:lnTo>
                    <a:pt x="61686" y="20101"/>
                  </a:lnTo>
                  <a:lnTo>
                    <a:pt x="61675" y="19535"/>
                  </a:lnTo>
                  <a:lnTo>
                    <a:pt x="61667" y="18991"/>
                  </a:lnTo>
                  <a:lnTo>
                    <a:pt x="61653" y="18447"/>
                  </a:lnTo>
                  <a:lnTo>
                    <a:pt x="61638" y="17926"/>
                  </a:lnTo>
                  <a:lnTo>
                    <a:pt x="61623" y="17382"/>
                  </a:lnTo>
                  <a:lnTo>
                    <a:pt x="61582" y="16339"/>
                  </a:lnTo>
                  <a:lnTo>
                    <a:pt x="61533" y="15297"/>
                  </a:lnTo>
                  <a:lnTo>
                    <a:pt x="61478" y="14300"/>
                  </a:lnTo>
                  <a:lnTo>
                    <a:pt x="61414" y="13303"/>
                  </a:lnTo>
                  <a:lnTo>
                    <a:pt x="61340" y="12351"/>
                  </a:lnTo>
                  <a:lnTo>
                    <a:pt x="61262" y="11399"/>
                  </a:lnTo>
                  <a:lnTo>
                    <a:pt x="61176" y="10493"/>
                  </a:lnTo>
                  <a:lnTo>
                    <a:pt x="61083" y="9609"/>
                  </a:lnTo>
                  <a:lnTo>
                    <a:pt x="60982" y="8770"/>
                  </a:lnTo>
                  <a:lnTo>
                    <a:pt x="60875" y="7932"/>
                  </a:lnTo>
                  <a:lnTo>
                    <a:pt x="60763" y="7139"/>
                  </a:lnTo>
                  <a:lnTo>
                    <a:pt x="60644" y="6391"/>
                  </a:lnTo>
                  <a:lnTo>
                    <a:pt x="60521" y="5666"/>
                  </a:lnTo>
                  <a:lnTo>
                    <a:pt x="60391" y="4986"/>
                  </a:lnTo>
                  <a:lnTo>
                    <a:pt x="60257" y="4329"/>
                  </a:lnTo>
                  <a:lnTo>
                    <a:pt x="60115" y="3740"/>
                  </a:lnTo>
                  <a:lnTo>
                    <a:pt x="59970" y="3173"/>
                  </a:lnTo>
                  <a:lnTo>
                    <a:pt x="59821" y="2629"/>
                  </a:lnTo>
                  <a:lnTo>
                    <a:pt x="59668" y="2153"/>
                  </a:lnTo>
                  <a:lnTo>
                    <a:pt x="59508" y="1723"/>
                  </a:lnTo>
                  <a:lnTo>
                    <a:pt x="59348" y="1338"/>
                  </a:lnTo>
                  <a:lnTo>
                    <a:pt x="59181" y="975"/>
                  </a:lnTo>
                  <a:lnTo>
                    <a:pt x="59009" y="680"/>
                  </a:lnTo>
                  <a:lnTo>
                    <a:pt x="58838" y="454"/>
                  </a:lnTo>
                  <a:lnTo>
                    <a:pt x="58753" y="340"/>
                  </a:lnTo>
                  <a:lnTo>
                    <a:pt x="58663" y="250"/>
                  </a:lnTo>
                  <a:lnTo>
                    <a:pt x="58574" y="182"/>
                  </a:lnTo>
                  <a:lnTo>
                    <a:pt x="58485" y="114"/>
                  </a:lnTo>
                  <a:lnTo>
                    <a:pt x="58395" y="68"/>
                  </a:lnTo>
                  <a:lnTo>
                    <a:pt x="58302" y="23"/>
                  </a:lnTo>
                  <a:lnTo>
                    <a:pt x="58213" y="1"/>
                  </a:lnTo>
                  <a:close/>
                </a:path>
              </a:pathLst>
            </a:custGeom>
            <a:gradFill>
              <a:gsLst>
                <a:gs pos="0">
                  <a:srgbClr val="434343"/>
                </a:gs>
                <a:gs pos="100000">
                  <a:srgbClr val="999999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6832950" y="1756177"/>
            <a:ext cx="1173006" cy="401578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300663" y="2301849"/>
            <a:ext cx="788249" cy="269900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5036768" y="2884769"/>
            <a:ext cx="2246567" cy="1401453"/>
          </a:xfrm>
          <a:custGeom>
            <a:avLst/>
            <a:gdLst/>
            <a:ahLst/>
            <a:cxnLst/>
            <a:rect l="l" t="t" r="r" b="b"/>
            <a:pathLst>
              <a:path w="110969" h="399844" extrusionOk="0">
                <a:moveTo>
                  <a:pt x="8556" y="1"/>
                </a:moveTo>
                <a:lnTo>
                  <a:pt x="8216" y="23"/>
                </a:lnTo>
                <a:lnTo>
                  <a:pt x="7887" y="67"/>
                </a:lnTo>
                <a:lnTo>
                  <a:pt x="7566" y="111"/>
                </a:lnTo>
                <a:lnTo>
                  <a:pt x="7252" y="200"/>
                </a:lnTo>
                <a:lnTo>
                  <a:pt x="6945" y="310"/>
                </a:lnTo>
                <a:lnTo>
                  <a:pt x="6650" y="443"/>
                </a:lnTo>
                <a:lnTo>
                  <a:pt x="6362" y="598"/>
                </a:lnTo>
                <a:lnTo>
                  <a:pt x="6082" y="774"/>
                </a:lnTo>
                <a:lnTo>
                  <a:pt x="5813" y="973"/>
                </a:lnTo>
                <a:lnTo>
                  <a:pt x="5547" y="1217"/>
                </a:lnTo>
                <a:lnTo>
                  <a:pt x="5293" y="1460"/>
                </a:lnTo>
                <a:lnTo>
                  <a:pt x="5043" y="1747"/>
                </a:lnTo>
                <a:lnTo>
                  <a:pt x="4803" y="2035"/>
                </a:lnTo>
                <a:lnTo>
                  <a:pt x="4568" y="2366"/>
                </a:lnTo>
                <a:lnTo>
                  <a:pt x="4344" y="2698"/>
                </a:lnTo>
                <a:lnTo>
                  <a:pt x="4127" y="3074"/>
                </a:lnTo>
                <a:lnTo>
                  <a:pt x="3914" y="3450"/>
                </a:lnTo>
                <a:lnTo>
                  <a:pt x="3708" y="3870"/>
                </a:lnTo>
                <a:lnTo>
                  <a:pt x="3514" y="4312"/>
                </a:lnTo>
                <a:lnTo>
                  <a:pt x="3323" y="4754"/>
                </a:lnTo>
                <a:lnTo>
                  <a:pt x="3140" y="5241"/>
                </a:lnTo>
                <a:lnTo>
                  <a:pt x="2961" y="5749"/>
                </a:lnTo>
                <a:lnTo>
                  <a:pt x="2792" y="6280"/>
                </a:lnTo>
                <a:lnTo>
                  <a:pt x="2628" y="6810"/>
                </a:lnTo>
                <a:lnTo>
                  <a:pt x="2467" y="7385"/>
                </a:lnTo>
                <a:lnTo>
                  <a:pt x="2318" y="7982"/>
                </a:lnTo>
                <a:lnTo>
                  <a:pt x="2172" y="8579"/>
                </a:lnTo>
                <a:lnTo>
                  <a:pt x="2030" y="9220"/>
                </a:lnTo>
                <a:lnTo>
                  <a:pt x="1895" y="9883"/>
                </a:lnTo>
                <a:lnTo>
                  <a:pt x="1768" y="10569"/>
                </a:lnTo>
                <a:lnTo>
                  <a:pt x="1645" y="11254"/>
                </a:lnTo>
                <a:lnTo>
                  <a:pt x="1529" y="11984"/>
                </a:lnTo>
                <a:lnTo>
                  <a:pt x="1417" y="12713"/>
                </a:lnTo>
                <a:lnTo>
                  <a:pt x="1308" y="13487"/>
                </a:lnTo>
                <a:lnTo>
                  <a:pt x="1207" y="14283"/>
                </a:lnTo>
                <a:lnTo>
                  <a:pt x="1110" y="15079"/>
                </a:lnTo>
                <a:lnTo>
                  <a:pt x="1021" y="15897"/>
                </a:lnTo>
                <a:lnTo>
                  <a:pt x="935" y="16759"/>
                </a:lnTo>
                <a:lnTo>
                  <a:pt x="852" y="17622"/>
                </a:lnTo>
                <a:lnTo>
                  <a:pt x="774" y="18506"/>
                </a:lnTo>
                <a:lnTo>
                  <a:pt x="699" y="19435"/>
                </a:lnTo>
                <a:lnTo>
                  <a:pt x="632" y="20363"/>
                </a:lnTo>
                <a:lnTo>
                  <a:pt x="568" y="21314"/>
                </a:lnTo>
                <a:lnTo>
                  <a:pt x="508" y="22287"/>
                </a:lnTo>
                <a:lnTo>
                  <a:pt x="452" y="23259"/>
                </a:lnTo>
                <a:lnTo>
                  <a:pt x="400" y="24276"/>
                </a:lnTo>
                <a:lnTo>
                  <a:pt x="351" y="25316"/>
                </a:lnTo>
                <a:lnTo>
                  <a:pt x="307" y="26355"/>
                </a:lnTo>
                <a:lnTo>
                  <a:pt x="265" y="27438"/>
                </a:lnTo>
                <a:lnTo>
                  <a:pt x="228" y="28521"/>
                </a:lnTo>
                <a:lnTo>
                  <a:pt x="194" y="29627"/>
                </a:lnTo>
                <a:lnTo>
                  <a:pt x="161" y="30777"/>
                </a:lnTo>
                <a:lnTo>
                  <a:pt x="135" y="31926"/>
                </a:lnTo>
                <a:lnTo>
                  <a:pt x="108" y="33076"/>
                </a:lnTo>
                <a:lnTo>
                  <a:pt x="86" y="34270"/>
                </a:lnTo>
                <a:lnTo>
                  <a:pt x="67" y="35486"/>
                </a:lnTo>
                <a:lnTo>
                  <a:pt x="52" y="36702"/>
                </a:lnTo>
                <a:lnTo>
                  <a:pt x="37" y="37962"/>
                </a:lnTo>
                <a:lnTo>
                  <a:pt x="26" y="39222"/>
                </a:lnTo>
                <a:lnTo>
                  <a:pt x="15" y="40505"/>
                </a:lnTo>
                <a:lnTo>
                  <a:pt x="7" y="41809"/>
                </a:lnTo>
                <a:lnTo>
                  <a:pt x="4" y="43136"/>
                </a:lnTo>
                <a:lnTo>
                  <a:pt x="0" y="45811"/>
                </a:lnTo>
                <a:lnTo>
                  <a:pt x="0" y="199933"/>
                </a:lnTo>
                <a:lnTo>
                  <a:pt x="0" y="354034"/>
                </a:lnTo>
                <a:lnTo>
                  <a:pt x="4" y="356731"/>
                </a:lnTo>
                <a:lnTo>
                  <a:pt x="7" y="358035"/>
                </a:lnTo>
                <a:lnTo>
                  <a:pt x="15" y="359340"/>
                </a:lnTo>
                <a:lnTo>
                  <a:pt x="26" y="360622"/>
                </a:lnTo>
                <a:lnTo>
                  <a:pt x="37" y="361904"/>
                </a:lnTo>
                <a:lnTo>
                  <a:pt x="52" y="363143"/>
                </a:lnTo>
                <a:lnTo>
                  <a:pt x="67" y="364359"/>
                </a:lnTo>
                <a:lnTo>
                  <a:pt x="86" y="365575"/>
                </a:lnTo>
                <a:lnTo>
                  <a:pt x="108" y="366768"/>
                </a:lnTo>
                <a:lnTo>
                  <a:pt x="135" y="367940"/>
                </a:lnTo>
                <a:lnTo>
                  <a:pt x="161" y="369090"/>
                </a:lnTo>
                <a:lnTo>
                  <a:pt x="194" y="370217"/>
                </a:lnTo>
                <a:lnTo>
                  <a:pt x="228" y="371323"/>
                </a:lnTo>
                <a:lnTo>
                  <a:pt x="265" y="372406"/>
                </a:lnTo>
                <a:lnTo>
                  <a:pt x="307" y="373490"/>
                </a:lnTo>
                <a:lnTo>
                  <a:pt x="351" y="374529"/>
                </a:lnTo>
                <a:lnTo>
                  <a:pt x="400" y="375568"/>
                </a:lnTo>
                <a:lnTo>
                  <a:pt x="452" y="376585"/>
                </a:lnTo>
                <a:lnTo>
                  <a:pt x="508" y="377580"/>
                </a:lnTo>
                <a:lnTo>
                  <a:pt x="568" y="378553"/>
                </a:lnTo>
                <a:lnTo>
                  <a:pt x="632" y="379503"/>
                </a:lnTo>
                <a:lnTo>
                  <a:pt x="699" y="380432"/>
                </a:lnTo>
                <a:lnTo>
                  <a:pt x="774" y="381338"/>
                </a:lnTo>
                <a:lnTo>
                  <a:pt x="852" y="382223"/>
                </a:lnTo>
                <a:lnTo>
                  <a:pt x="935" y="383085"/>
                </a:lnTo>
                <a:lnTo>
                  <a:pt x="1021" y="383947"/>
                </a:lnTo>
                <a:lnTo>
                  <a:pt x="1110" y="384765"/>
                </a:lnTo>
                <a:lnTo>
                  <a:pt x="1207" y="385583"/>
                </a:lnTo>
                <a:lnTo>
                  <a:pt x="1308" y="386357"/>
                </a:lnTo>
                <a:lnTo>
                  <a:pt x="1417" y="387131"/>
                </a:lnTo>
                <a:lnTo>
                  <a:pt x="1529" y="387860"/>
                </a:lnTo>
                <a:lnTo>
                  <a:pt x="1645" y="388590"/>
                </a:lnTo>
                <a:lnTo>
                  <a:pt x="1768" y="389298"/>
                </a:lnTo>
                <a:lnTo>
                  <a:pt x="1895" y="389961"/>
                </a:lnTo>
                <a:lnTo>
                  <a:pt x="2030" y="390624"/>
                </a:lnTo>
                <a:lnTo>
                  <a:pt x="2172" y="391265"/>
                </a:lnTo>
                <a:lnTo>
                  <a:pt x="2318" y="391884"/>
                </a:lnTo>
                <a:lnTo>
                  <a:pt x="2467" y="392459"/>
                </a:lnTo>
                <a:lnTo>
                  <a:pt x="2628" y="393034"/>
                </a:lnTo>
                <a:lnTo>
                  <a:pt x="2792" y="393587"/>
                </a:lnTo>
                <a:lnTo>
                  <a:pt x="2961" y="394117"/>
                </a:lnTo>
                <a:lnTo>
                  <a:pt x="3140" y="394604"/>
                </a:lnTo>
                <a:lnTo>
                  <a:pt x="3323" y="395090"/>
                </a:lnTo>
                <a:lnTo>
                  <a:pt x="3514" y="395554"/>
                </a:lnTo>
                <a:lnTo>
                  <a:pt x="3708" y="395975"/>
                </a:lnTo>
                <a:lnTo>
                  <a:pt x="3914" y="396395"/>
                </a:lnTo>
                <a:lnTo>
                  <a:pt x="4127" y="396793"/>
                </a:lnTo>
                <a:lnTo>
                  <a:pt x="4344" y="397146"/>
                </a:lnTo>
                <a:lnTo>
                  <a:pt x="4568" y="397500"/>
                </a:lnTo>
                <a:lnTo>
                  <a:pt x="4803" y="397810"/>
                </a:lnTo>
                <a:lnTo>
                  <a:pt x="5043" y="398119"/>
                </a:lnTo>
                <a:lnTo>
                  <a:pt x="5293" y="398384"/>
                </a:lnTo>
                <a:lnTo>
                  <a:pt x="5547" y="398650"/>
                </a:lnTo>
                <a:lnTo>
                  <a:pt x="5813" y="398871"/>
                </a:lnTo>
                <a:lnTo>
                  <a:pt x="6082" y="399070"/>
                </a:lnTo>
                <a:lnTo>
                  <a:pt x="6362" y="399247"/>
                </a:lnTo>
                <a:lnTo>
                  <a:pt x="6650" y="399401"/>
                </a:lnTo>
                <a:lnTo>
                  <a:pt x="6945" y="399534"/>
                </a:lnTo>
                <a:lnTo>
                  <a:pt x="7252" y="399645"/>
                </a:lnTo>
                <a:lnTo>
                  <a:pt x="7566" y="399733"/>
                </a:lnTo>
                <a:lnTo>
                  <a:pt x="7887" y="399799"/>
                </a:lnTo>
                <a:lnTo>
                  <a:pt x="8216" y="399822"/>
                </a:lnTo>
                <a:lnTo>
                  <a:pt x="8556" y="399844"/>
                </a:lnTo>
                <a:lnTo>
                  <a:pt x="102413" y="399844"/>
                </a:lnTo>
                <a:lnTo>
                  <a:pt x="102753" y="399822"/>
                </a:lnTo>
                <a:lnTo>
                  <a:pt x="103085" y="399799"/>
                </a:lnTo>
                <a:lnTo>
                  <a:pt x="103407" y="399733"/>
                </a:lnTo>
                <a:lnTo>
                  <a:pt x="103717" y="399645"/>
                </a:lnTo>
                <a:lnTo>
                  <a:pt x="104024" y="399534"/>
                </a:lnTo>
                <a:lnTo>
                  <a:pt x="104319" y="399401"/>
                </a:lnTo>
                <a:lnTo>
                  <a:pt x="104607" y="399247"/>
                </a:lnTo>
                <a:lnTo>
                  <a:pt x="104887" y="399070"/>
                </a:lnTo>
                <a:lnTo>
                  <a:pt x="105160" y="398871"/>
                </a:lnTo>
                <a:lnTo>
                  <a:pt x="105422" y="398650"/>
                </a:lnTo>
                <a:lnTo>
                  <a:pt x="105680" y="398384"/>
                </a:lnTo>
                <a:lnTo>
                  <a:pt x="105926" y="398119"/>
                </a:lnTo>
                <a:lnTo>
                  <a:pt x="106169" y="397810"/>
                </a:lnTo>
                <a:lnTo>
                  <a:pt x="106401" y="397500"/>
                </a:lnTo>
                <a:lnTo>
                  <a:pt x="106625" y="397146"/>
                </a:lnTo>
                <a:lnTo>
                  <a:pt x="106846" y="396793"/>
                </a:lnTo>
                <a:lnTo>
                  <a:pt x="107055" y="396395"/>
                </a:lnTo>
                <a:lnTo>
                  <a:pt x="107261" y="395975"/>
                </a:lnTo>
                <a:lnTo>
                  <a:pt x="107459" y="395554"/>
                </a:lnTo>
                <a:lnTo>
                  <a:pt x="107650" y="395090"/>
                </a:lnTo>
                <a:lnTo>
                  <a:pt x="107833" y="394604"/>
                </a:lnTo>
                <a:lnTo>
                  <a:pt x="108008" y="394117"/>
                </a:lnTo>
                <a:lnTo>
                  <a:pt x="108180" y="393587"/>
                </a:lnTo>
                <a:lnTo>
                  <a:pt x="108345" y="393034"/>
                </a:lnTo>
                <a:lnTo>
                  <a:pt x="108502" y="392459"/>
                </a:lnTo>
                <a:lnTo>
                  <a:pt x="108655" y="391884"/>
                </a:lnTo>
                <a:lnTo>
                  <a:pt x="108801" y="391265"/>
                </a:lnTo>
                <a:lnTo>
                  <a:pt x="108939" y="390624"/>
                </a:lnTo>
                <a:lnTo>
                  <a:pt x="109074" y="389961"/>
                </a:lnTo>
                <a:lnTo>
                  <a:pt x="109201" y="389298"/>
                </a:lnTo>
                <a:lnTo>
                  <a:pt x="109324" y="388590"/>
                </a:lnTo>
                <a:lnTo>
                  <a:pt x="109444" y="387860"/>
                </a:lnTo>
                <a:lnTo>
                  <a:pt x="109556" y="387131"/>
                </a:lnTo>
                <a:lnTo>
                  <a:pt x="109661" y="386357"/>
                </a:lnTo>
                <a:lnTo>
                  <a:pt x="109762" y="385583"/>
                </a:lnTo>
                <a:lnTo>
                  <a:pt x="109859" y="384765"/>
                </a:lnTo>
                <a:lnTo>
                  <a:pt x="109952" y="383947"/>
                </a:lnTo>
                <a:lnTo>
                  <a:pt x="110038" y="383085"/>
                </a:lnTo>
                <a:lnTo>
                  <a:pt x="110120" y="382223"/>
                </a:lnTo>
                <a:lnTo>
                  <a:pt x="110195" y="381338"/>
                </a:lnTo>
                <a:lnTo>
                  <a:pt x="110270" y="380432"/>
                </a:lnTo>
                <a:lnTo>
                  <a:pt x="110337" y="379503"/>
                </a:lnTo>
                <a:lnTo>
                  <a:pt x="110401" y="378553"/>
                </a:lnTo>
                <a:lnTo>
                  <a:pt x="110464" y="377580"/>
                </a:lnTo>
                <a:lnTo>
                  <a:pt x="110520" y="376585"/>
                </a:lnTo>
                <a:lnTo>
                  <a:pt x="110573" y="375568"/>
                </a:lnTo>
                <a:lnTo>
                  <a:pt x="110621" y="374529"/>
                </a:lnTo>
                <a:lnTo>
                  <a:pt x="110666" y="373490"/>
                </a:lnTo>
                <a:lnTo>
                  <a:pt x="110707" y="372406"/>
                </a:lnTo>
                <a:lnTo>
                  <a:pt x="110745" y="371323"/>
                </a:lnTo>
                <a:lnTo>
                  <a:pt x="110778" y="370217"/>
                </a:lnTo>
                <a:lnTo>
                  <a:pt x="110808" y="369090"/>
                </a:lnTo>
                <a:lnTo>
                  <a:pt x="110838" y="367940"/>
                </a:lnTo>
                <a:lnTo>
                  <a:pt x="110861" y="366768"/>
                </a:lnTo>
                <a:lnTo>
                  <a:pt x="110883" y="365575"/>
                </a:lnTo>
                <a:lnTo>
                  <a:pt x="110902" y="364359"/>
                </a:lnTo>
                <a:lnTo>
                  <a:pt x="110920" y="363143"/>
                </a:lnTo>
                <a:lnTo>
                  <a:pt x="110935" y="361904"/>
                </a:lnTo>
                <a:lnTo>
                  <a:pt x="110947" y="360622"/>
                </a:lnTo>
                <a:lnTo>
                  <a:pt x="110954" y="359340"/>
                </a:lnTo>
                <a:lnTo>
                  <a:pt x="110962" y="358035"/>
                </a:lnTo>
                <a:lnTo>
                  <a:pt x="110965" y="356731"/>
                </a:lnTo>
                <a:lnTo>
                  <a:pt x="110969" y="354034"/>
                </a:lnTo>
                <a:lnTo>
                  <a:pt x="110969" y="199933"/>
                </a:lnTo>
                <a:lnTo>
                  <a:pt x="110969" y="45811"/>
                </a:lnTo>
                <a:lnTo>
                  <a:pt x="110965" y="43136"/>
                </a:lnTo>
                <a:lnTo>
                  <a:pt x="110962" y="41809"/>
                </a:lnTo>
                <a:lnTo>
                  <a:pt x="110954" y="40505"/>
                </a:lnTo>
                <a:lnTo>
                  <a:pt x="110947" y="39222"/>
                </a:lnTo>
                <a:lnTo>
                  <a:pt x="110935" y="37962"/>
                </a:lnTo>
                <a:lnTo>
                  <a:pt x="110920" y="36702"/>
                </a:lnTo>
                <a:lnTo>
                  <a:pt x="110902" y="35486"/>
                </a:lnTo>
                <a:lnTo>
                  <a:pt x="110883" y="34270"/>
                </a:lnTo>
                <a:lnTo>
                  <a:pt x="110861" y="33076"/>
                </a:lnTo>
                <a:lnTo>
                  <a:pt x="110838" y="31926"/>
                </a:lnTo>
                <a:lnTo>
                  <a:pt x="110808" y="30777"/>
                </a:lnTo>
                <a:lnTo>
                  <a:pt x="110778" y="29627"/>
                </a:lnTo>
                <a:lnTo>
                  <a:pt x="110745" y="28521"/>
                </a:lnTo>
                <a:lnTo>
                  <a:pt x="110707" y="27438"/>
                </a:lnTo>
                <a:lnTo>
                  <a:pt x="110666" y="26355"/>
                </a:lnTo>
                <a:lnTo>
                  <a:pt x="110621" y="25316"/>
                </a:lnTo>
                <a:lnTo>
                  <a:pt x="110573" y="24276"/>
                </a:lnTo>
                <a:lnTo>
                  <a:pt x="110520" y="23259"/>
                </a:lnTo>
                <a:lnTo>
                  <a:pt x="110464" y="22287"/>
                </a:lnTo>
                <a:lnTo>
                  <a:pt x="110401" y="21314"/>
                </a:lnTo>
                <a:lnTo>
                  <a:pt x="110337" y="20363"/>
                </a:lnTo>
                <a:lnTo>
                  <a:pt x="110270" y="19435"/>
                </a:lnTo>
                <a:lnTo>
                  <a:pt x="110195" y="18506"/>
                </a:lnTo>
                <a:lnTo>
                  <a:pt x="110120" y="17622"/>
                </a:lnTo>
                <a:lnTo>
                  <a:pt x="110038" y="16759"/>
                </a:lnTo>
                <a:lnTo>
                  <a:pt x="109952" y="15897"/>
                </a:lnTo>
                <a:lnTo>
                  <a:pt x="109859" y="15079"/>
                </a:lnTo>
                <a:lnTo>
                  <a:pt x="109762" y="14283"/>
                </a:lnTo>
                <a:lnTo>
                  <a:pt x="109661" y="13487"/>
                </a:lnTo>
                <a:lnTo>
                  <a:pt x="109556" y="12713"/>
                </a:lnTo>
                <a:lnTo>
                  <a:pt x="109444" y="11984"/>
                </a:lnTo>
                <a:lnTo>
                  <a:pt x="109324" y="11254"/>
                </a:lnTo>
                <a:lnTo>
                  <a:pt x="109201" y="10569"/>
                </a:lnTo>
                <a:lnTo>
                  <a:pt x="109074" y="9883"/>
                </a:lnTo>
                <a:lnTo>
                  <a:pt x="108939" y="9220"/>
                </a:lnTo>
                <a:lnTo>
                  <a:pt x="108801" y="8579"/>
                </a:lnTo>
                <a:lnTo>
                  <a:pt x="108655" y="7982"/>
                </a:lnTo>
                <a:lnTo>
                  <a:pt x="108502" y="7385"/>
                </a:lnTo>
                <a:lnTo>
                  <a:pt x="108345" y="6810"/>
                </a:lnTo>
                <a:lnTo>
                  <a:pt x="108180" y="6280"/>
                </a:lnTo>
                <a:lnTo>
                  <a:pt x="108008" y="5749"/>
                </a:lnTo>
                <a:lnTo>
                  <a:pt x="107833" y="5241"/>
                </a:lnTo>
                <a:lnTo>
                  <a:pt x="107650" y="4754"/>
                </a:lnTo>
                <a:lnTo>
                  <a:pt x="107459" y="4312"/>
                </a:lnTo>
                <a:lnTo>
                  <a:pt x="107261" y="3870"/>
                </a:lnTo>
                <a:lnTo>
                  <a:pt x="107055" y="3450"/>
                </a:lnTo>
                <a:lnTo>
                  <a:pt x="106846" y="3074"/>
                </a:lnTo>
                <a:lnTo>
                  <a:pt x="106625" y="2698"/>
                </a:lnTo>
                <a:lnTo>
                  <a:pt x="106401" y="2366"/>
                </a:lnTo>
                <a:lnTo>
                  <a:pt x="106169" y="2035"/>
                </a:lnTo>
                <a:lnTo>
                  <a:pt x="105926" y="1747"/>
                </a:lnTo>
                <a:lnTo>
                  <a:pt x="105680" y="1460"/>
                </a:lnTo>
                <a:lnTo>
                  <a:pt x="105422" y="1217"/>
                </a:lnTo>
                <a:lnTo>
                  <a:pt x="105160" y="973"/>
                </a:lnTo>
                <a:lnTo>
                  <a:pt x="104887" y="774"/>
                </a:lnTo>
                <a:lnTo>
                  <a:pt x="104607" y="598"/>
                </a:lnTo>
                <a:lnTo>
                  <a:pt x="104319" y="443"/>
                </a:lnTo>
                <a:lnTo>
                  <a:pt x="104024" y="310"/>
                </a:lnTo>
                <a:lnTo>
                  <a:pt x="103717" y="200"/>
                </a:lnTo>
                <a:lnTo>
                  <a:pt x="103407" y="111"/>
                </a:lnTo>
                <a:lnTo>
                  <a:pt x="103085" y="67"/>
                </a:lnTo>
                <a:lnTo>
                  <a:pt x="102753" y="23"/>
                </a:lnTo>
                <a:lnTo>
                  <a:pt x="10241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82000">
                <a:srgbClr val="3490DE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 flipH="1">
            <a:off x="5176334" y="3719738"/>
            <a:ext cx="446807" cy="137477"/>
          </a:xfrm>
          <a:custGeom>
            <a:avLst/>
            <a:gdLst/>
            <a:ahLst/>
            <a:cxnLst/>
            <a:rect l="l" t="t" r="r" b="b"/>
            <a:pathLst>
              <a:path w="22070" h="39223" extrusionOk="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60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60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7" y="34734"/>
                </a:lnTo>
                <a:lnTo>
                  <a:pt x="21218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42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42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8" y="5042"/>
                </a:lnTo>
                <a:lnTo>
                  <a:pt x="21117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683266" y="3719738"/>
            <a:ext cx="446827" cy="137477"/>
          </a:xfrm>
          <a:custGeom>
            <a:avLst/>
            <a:gdLst/>
            <a:ahLst/>
            <a:cxnLst/>
            <a:rect l="l" t="t" r="r" b="b"/>
            <a:pathLst>
              <a:path w="22071" h="39223" extrusionOk="0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71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80" y="6921"/>
                </a:lnTo>
                <a:lnTo>
                  <a:pt x="498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9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1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5" y="16295"/>
                </a:lnTo>
                <a:lnTo>
                  <a:pt x="1" y="17180"/>
                </a:lnTo>
                <a:lnTo>
                  <a:pt x="1" y="22044"/>
                </a:lnTo>
                <a:lnTo>
                  <a:pt x="5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1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9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8" y="31639"/>
                </a:lnTo>
                <a:lnTo>
                  <a:pt x="580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71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4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6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6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4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6190217" y="3719738"/>
            <a:ext cx="446807" cy="137477"/>
          </a:xfrm>
          <a:custGeom>
            <a:avLst/>
            <a:gdLst/>
            <a:ahLst/>
            <a:cxnLst/>
            <a:rect l="l" t="t" r="r" b="b"/>
            <a:pathLst>
              <a:path w="22070" h="39223" extrusionOk="0">
                <a:moveTo>
                  <a:pt x="2905" y="1"/>
                </a:moveTo>
                <a:lnTo>
                  <a:pt x="2755" y="23"/>
                </a:lnTo>
                <a:lnTo>
                  <a:pt x="2609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1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2" y="2499"/>
                </a:lnTo>
                <a:lnTo>
                  <a:pt x="1282" y="2941"/>
                </a:lnTo>
                <a:lnTo>
                  <a:pt x="1170" y="3428"/>
                </a:lnTo>
                <a:lnTo>
                  <a:pt x="1058" y="3936"/>
                </a:lnTo>
                <a:lnTo>
                  <a:pt x="953" y="4467"/>
                </a:lnTo>
                <a:lnTo>
                  <a:pt x="853" y="5042"/>
                </a:lnTo>
                <a:lnTo>
                  <a:pt x="755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7" y="7584"/>
                </a:lnTo>
                <a:lnTo>
                  <a:pt x="423" y="8292"/>
                </a:lnTo>
                <a:lnTo>
                  <a:pt x="352" y="8999"/>
                </a:lnTo>
                <a:lnTo>
                  <a:pt x="288" y="9751"/>
                </a:lnTo>
                <a:lnTo>
                  <a:pt x="228" y="10503"/>
                </a:lnTo>
                <a:lnTo>
                  <a:pt x="176" y="11276"/>
                </a:lnTo>
                <a:lnTo>
                  <a:pt x="131" y="12072"/>
                </a:lnTo>
                <a:lnTo>
                  <a:pt x="90" y="12890"/>
                </a:lnTo>
                <a:lnTo>
                  <a:pt x="56" y="13731"/>
                </a:lnTo>
                <a:lnTo>
                  <a:pt x="34" y="14571"/>
                </a:lnTo>
                <a:lnTo>
                  <a:pt x="15" y="15433"/>
                </a:lnTo>
                <a:lnTo>
                  <a:pt x="4" y="16295"/>
                </a:lnTo>
                <a:lnTo>
                  <a:pt x="0" y="17180"/>
                </a:lnTo>
                <a:lnTo>
                  <a:pt x="0" y="22044"/>
                </a:lnTo>
                <a:lnTo>
                  <a:pt x="4" y="22928"/>
                </a:lnTo>
                <a:lnTo>
                  <a:pt x="15" y="23790"/>
                </a:lnTo>
                <a:lnTo>
                  <a:pt x="34" y="24652"/>
                </a:lnTo>
                <a:lnTo>
                  <a:pt x="56" y="25493"/>
                </a:lnTo>
                <a:lnTo>
                  <a:pt x="90" y="26311"/>
                </a:lnTo>
                <a:lnTo>
                  <a:pt x="131" y="27129"/>
                </a:lnTo>
                <a:lnTo>
                  <a:pt x="176" y="27925"/>
                </a:lnTo>
                <a:lnTo>
                  <a:pt x="228" y="28721"/>
                </a:lnTo>
                <a:lnTo>
                  <a:pt x="288" y="29472"/>
                </a:lnTo>
                <a:lnTo>
                  <a:pt x="352" y="30224"/>
                </a:lnTo>
                <a:lnTo>
                  <a:pt x="423" y="30931"/>
                </a:lnTo>
                <a:lnTo>
                  <a:pt x="497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5" y="33585"/>
                </a:lnTo>
                <a:lnTo>
                  <a:pt x="853" y="34181"/>
                </a:lnTo>
                <a:lnTo>
                  <a:pt x="953" y="34734"/>
                </a:lnTo>
                <a:lnTo>
                  <a:pt x="1058" y="35287"/>
                </a:lnTo>
                <a:lnTo>
                  <a:pt x="1170" y="35795"/>
                </a:lnTo>
                <a:lnTo>
                  <a:pt x="1282" y="36282"/>
                </a:lnTo>
                <a:lnTo>
                  <a:pt x="1402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1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09" y="39134"/>
                </a:lnTo>
                <a:lnTo>
                  <a:pt x="2755" y="39200"/>
                </a:lnTo>
                <a:lnTo>
                  <a:pt x="2905" y="39222"/>
                </a:lnTo>
                <a:lnTo>
                  <a:pt x="19165" y="39222"/>
                </a:lnTo>
                <a:lnTo>
                  <a:pt x="19311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5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1" y="37520"/>
                </a:lnTo>
                <a:lnTo>
                  <a:pt x="20545" y="37144"/>
                </a:lnTo>
                <a:lnTo>
                  <a:pt x="20668" y="36724"/>
                </a:lnTo>
                <a:lnTo>
                  <a:pt x="20784" y="36282"/>
                </a:lnTo>
                <a:lnTo>
                  <a:pt x="20900" y="35795"/>
                </a:lnTo>
                <a:lnTo>
                  <a:pt x="21008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1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2" y="29472"/>
                </a:lnTo>
                <a:lnTo>
                  <a:pt x="21838" y="28721"/>
                </a:lnTo>
                <a:lnTo>
                  <a:pt x="21891" y="27925"/>
                </a:lnTo>
                <a:lnTo>
                  <a:pt x="21939" y="27129"/>
                </a:lnTo>
                <a:lnTo>
                  <a:pt x="21977" y="26311"/>
                </a:lnTo>
                <a:lnTo>
                  <a:pt x="22010" y="25493"/>
                </a:lnTo>
                <a:lnTo>
                  <a:pt x="22036" y="24652"/>
                </a:lnTo>
                <a:lnTo>
                  <a:pt x="22055" y="23790"/>
                </a:lnTo>
                <a:lnTo>
                  <a:pt x="22066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6" y="16295"/>
                </a:lnTo>
                <a:lnTo>
                  <a:pt x="22055" y="15433"/>
                </a:lnTo>
                <a:lnTo>
                  <a:pt x="22036" y="14571"/>
                </a:lnTo>
                <a:lnTo>
                  <a:pt x="22010" y="13731"/>
                </a:lnTo>
                <a:lnTo>
                  <a:pt x="21977" y="12890"/>
                </a:lnTo>
                <a:lnTo>
                  <a:pt x="21939" y="12072"/>
                </a:lnTo>
                <a:lnTo>
                  <a:pt x="21891" y="11276"/>
                </a:lnTo>
                <a:lnTo>
                  <a:pt x="21838" y="10503"/>
                </a:lnTo>
                <a:lnTo>
                  <a:pt x="21782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1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8" y="3936"/>
                </a:lnTo>
                <a:lnTo>
                  <a:pt x="20900" y="3428"/>
                </a:lnTo>
                <a:lnTo>
                  <a:pt x="20784" y="2941"/>
                </a:lnTo>
                <a:lnTo>
                  <a:pt x="20668" y="2499"/>
                </a:lnTo>
                <a:lnTo>
                  <a:pt x="20545" y="2079"/>
                </a:lnTo>
                <a:lnTo>
                  <a:pt x="20421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5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1" y="23"/>
                </a:lnTo>
                <a:lnTo>
                  <a:pt x="191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6697149" y="3719738"/>
            <a:ext cx="446827" cy="137477"/>
          </a:xfrm>
          <a:custGeom>
            <a:avLst/>
            <a:gdLst/>
            <a:ahLst/>
            <a:cxnLst/>
            <a:rect l="l" t="t" r="r" b="b"/>
            <a:pathLst>
              <a:path w="22071" h="39223" extrusionOk="0">
                <a:moveTo>
                  <a:pt x="2905" y="1"/>
                </a:moveTo>
                <a:lnTo>
                  <a:pt x="2756" y="23"/>
                </a:lnTo>
                <a:lnTo>
                  <a:pt x="2610" y="89"/>
                </a:lnTo>
                <a:lnTo>
                  <a:pt x="2464" y="200"/>
                </a:lnTo>
                <a:lnTo>
                  <a:pt x="2322" y="355"/>
                </a:lnTo>
                <a:lnTo>
                  <a:pt x="2180" y="531"/>
                </a:lnTo>
                <a:lnTo>
                  <a:pt x="2042" y="775"/>
                </a:lnTo>
                <a:lnTo>
                  <a:pt x="1907" y="1040"/>
                </a:lnTo>
                <a:lnTo>
                  <a:pt x="1776" y="1349"/>
                </a:lnTo>
                <a:lnTo>
                  <a:pt x="1649" y="1703"/>
                </a:lnTo>
                <a:lnTo>
                  <a:pt x="1522" y="2079"/>
                </a:lnTo>
                <a:lnTo>
                  <a:pt x="1403" y="2499"/>
                </a:lnTo>
                <a:lnTo>
                  <a:pt x="1283" y="2941"/>
                </a:lnTo>
                <a:lnTo>
                  <a:pt x="1167" y="3428"/>
                </a:lnTo>
                <a:lnTo>
                  <a:pt x="1059" y="3936"/>
                </a:lnTo>
                <a:lnTo>
                  <a:pt x="954" y="4467"/>
                </a:lnTo>
                <a:lnTo>
                  <a:pt x="853" y="5042"/>
                </a:lnTo>
                <a:lnTo>
                  <a:pt x="756" y="5639"/>
                </a:lnTo>
                <a:lnTo>
                  <a:pt x="666" y="6258"/>
                </a:lnTo>
                <a:lnTo>
                  <a:pt x="576" y="6921"/>
                </a:lnTo>
                <a:lnTo>
                  <a:pt x="498" y="7584"/>
                </a:lnTo>
                <a:lnTo>
                  <a:pt x="419" y="8292"/>
                </a:lnTo>
                <a:lnTo>
                  <a:pt x="352" y="8999"/>
                </a:lnTo>
                <a:lnTo>
                  <a:pt x="285" y="9751"/>
                </a:lnTo>
                <a:lnTo>
                  <a:pt x="229" y="10503"/>
                </a:lnTo>
                <a:lnTo>
                  <a:pt x="176" y="11276"/>
                </a:lnTo>
                <a:lnTo>
                  <a:pt x="132" y="12072"/>
                </a:lnTo>
                <a:lnTo>
                  <a:pt x="90" y="12890"/>
                </a:lnTo>
                <a:lnTo>
                  <a:pt x="57" y="13731"/>
                </a:lnTo>
                <a:lnTo>
                  <a:pt x="34" y="14571"/>
                </a:lnTo>
                <a:lnTo>
                  <a:pt x="16" y="15433"/>
                </a:lnTo>
                <a:lnTo>
                  <a:pt x="4" y="16295"/>
                </a:lnTo>
                <a:lnTo>
                  <a:pt x="1" y="17180"/>
                </a:lnTo>
                <a:lnTo>
                  <a:pt x="1" y="22044"/>
                </a:lnTo>
                <a:lnTo>
                  <a:pt x="4" y="22928"/>
                </a:lnTo>
                <a:lnTo>
                  <a:pt x="16" y="23790"/>
                </a:lnTo>
                <a:lnTo>
                  <a:pt x="34" y="24652"/>
                </a:lnTo>
                <a:lnTo>
                  <a:pt x="57" y="25493"/>
                </a:lnTo>
                <a:lnTo>
                  <a:pt x="90" y="26311"/>
                </a:lnTo>
                <a:lnTo>
                  <a:pt x="132" y="27129"/>
                </a:lnTo>
                <a:lnTo>
                  <a:pt x="176" y="27925"/>
                </a:lnTo>
                <a:lnTo>
                  <a:pt x="229" y="28721"/>
                </a:lnTo>
                <a:lnTo>
                  <a:pt x="285" y="29472"/>
                </a:lnTo>
                <a:lnTo>
                  <a:pt x="352" y="30224"/>
                </a:lnTo>
                <a:lnTo>
                  <a:pt x="419" y="30931"/>
                </a:lnTo>
                <a:lnTo>
                  <a:pt x="498" y="31639"/>
                </a:lnTo>
                <a:lnTo>
                  <a:pt x="576" y="32302"/>
                </a:lnTo>
                <a:lnTo>
                  <a:pt x="666" y="32943"/>
                </a:lnTo>
                <a:lnTo>
                  <a:pt x="756" y="33585"/>
                </a:lnTo>
                <a:lnTo>
                  <a:pt x="853" y="34181"/>
                </a:lnTo>
                <a:lnTo>
                  <a:pt x="954" y="34734"/>
                </a:lnTo>
                <a:lnTo>
                  <a:pt x="1059" y="35287"/>
                </a:lnTo>
                <a:lnTo>
                  <a:pt x="1167" y="35795"/>
                </a:lnTo>
                <a:lnTo>
                  <a:pt x="1283" y="36282"/>
                </a:lnTo>
                <a:lnTo>
                  <a:pt x="1403" y="36724"/>
                </a:lnTo>
                <a:lnTo>
                  <a:pt x="1522" y="37144"/>
                </a:lnTo>
                <a:lnTo>
                  <a:pt x="1649" y="37520"/>
                </a:lnTo>
                <a:lnTo>
                  <a:pt x="1776" y="37874"/>
                </a:lnTo>
                <a:lnTo>
                  <a:pt x="1907" y="38183"/>
                </a:lnTo>
                <a:lnTo>
                  <a:pt x="2042" y="38449"/>
                </a:lnTo>
                <a:lnTo>
                  <a:pt x="2180" y="38670"/>
                </a:lnTo>
                <a:lnTo>
                  <a:pt x="2322" y="38869"/>
                </a:lnTo>
                <a:lnTo>
                  <a:pt x="2464" y="39023"/>
                </a:lnTo>
                <a:lnTo>
                  <a:pt x="2610" y="39134"/>
                </a:lnTo>
                <a:lnTo>
                  <a:pt x="2756" y="39200"/>
                </a:lnTo>
                <a:lnTo>
                  <a:pt x="2905" y="39222"/>
                </a:lnTo>
                <a:lnTo>
                  <a:pt x="19166" y="39222"/>
                </a:lnTo>
                <a:lnTo>
                  <a:pt x="19312" y="39200"/>
                </a:lnTo>
                <a:lnTo>
                  <a:pt x="19461" y="39134"/>
                </a:lnTo>
                <a:lnTo>
                  <a:pt x="19607" y="39023"/>
                </a:lnTo>
                <a:lnTo>
                  <a:pt x="19749" y="38869"/>
                </a:lnTo>
                <a:lnTo>
                  <a:pt x="19887" y="38670"/>
                </a:lnTo>
                <a:lnTo>
                  <a:pt x="20026" y="38449"/>
                </a:lnTo>
                <a:lnTo>
                  <a:pt x="20160" y="38183"/>
                </a:lnTo>
                <a:lnTo>
                  <a:pt x="20291" y="37874"/>
                </a:lnTo>
                <a:lnTo>
                  <a:pt x="20422" y="37520"/>
                </a:lnTo>
                <a:lnTo>
                  <a:pt x="20545" y="37144"/>
                </a:lnTo>
                <a:lnTo>
                  <a:pt x="20669" y="36724"/>
                </a:lnTo>
                <a:lnTo>
                  <a:pt x="20785" y="36282"/>
                </a:lnTo>
                <a:lnTo>
                  <a:pt x="20900" y="35795"/>
                </a:lnTo>
                <a:lnTo>
                  <a:pt x="21009" y="35287"/>
                </a:lnTo>
                <a:lnTo>
                  <a:pt x="21113" y="34734"/>
                </a:lnTo>
                <a:lnTo>
                  <a:pt x="21214" y="34181"/>
                </a:lnTo>
                <a:lnTo>
                  <a:pt x="21312" y="33585"/>
                </a:lnTo>
                <a:lnTo>
                  <a:pt x="21405" y="32943"/>
                </a:lnTo>
                <a:lnTo>
                  <a:pt x="21491" y="32302"/>
                </a:lnTo>
                <a:lnTo>
                  <a:pt x="21573" y="31639"/>
                </a:lnTo>
                <a:lnTo>
                  <a:pt x="21648" y="30931"/>
                </a:lnTo>
                <a:lnTo>
                  <a:pt x="21719" y="30224"/>
                </a:lnTo>
                <a:lnTo>
                  <a:pt x="21783" y="29472"/>
                </a:lnTo>
                <a:lnTo>
                  <a:pt x="21839" y="28721"/>
                </a:lnTo>
                <a:lnTo>
                  <a:pt x="21891" y="27925"/>
                </a:lnTo>
                <a:lnTo>
                  <a:pt x="21940" y="27129"/>
                </a:lnTo>
                <a:lnTo>
                  <a:pt x="21977" y="26311"/>
                </a:lnTo>
                <a:lnTo>
                  <a:pt x="22011" y="25493"/>
                </a:lnTo>
                <a:lnTo>
                  <a:pt x="22037" y="24652"/>
                </a:lnTo>
                <a:lnTo>
                  <a:pt x="22055" y="23790"/>
                </a:lnTo>
                <a:lnTo>
                  <a:pt x="22067" y="22928"/>
                </a:lnTo>
                <a:lnTo>
                  <a:pt x="22070" y="22044"/>
                </a:lnTo>
                <a:lnTo>
                  <a:pt x="22070" y="17180"/>
                </a:lnTo>
                <a:lnTo>
                  <a:pt x="22067" y="16295"/>
                </a:lnTo>
                <a:lnTo>
                  <a:pt x="22055" y="15433"/>
                </a:lnTo>
                <a:lnTo>
                  <a:pt x="22037" y="14571"/>
                </a:lnTo>
                <a:lnTo>
                  <a:pt x="22011" y="13731"/>
                </a:lnTo>
                <a:lnTo>
                  <a:pt x="21977" y="12890"/>
                </a:lnTo>
                <a:lnTo>
                  <a:pt x="21940" y="12072"/>
                </a:lnTo>
                <a:lnTo>
                  <a:pt x="21891" y="11276"/>
                </a:lnTo>
                <a:lnTo>
                  <a:pt x="21839" y="10503"/>
                </a:lnTo>
                <a:lnTo>
                  <a:pt x="21783" y="9751"/>
                </a:lnTo>
                <a:lnTo>
                  <a:pt x="21719" y="8999"/>
                </a:lnTo>
                <a:lnTo>
                  <a:pt x="21648" y="8292"/>
                </a:lnTo>
                <a:lnTo>
                  <a:pt x="21573" y="7584"/>
                </a:lnTo>
                <a:lnTo>
                  <a:pt x="21491" y="6921"/>
                </a:lnTo>
                <a:lnTo>
                  <a:pt x="21405" y="6258"/>
                </a:lnTo>
                <a:lnTo>
                  <a:pt x="21312" y="5639"/>
                </a:lnTo>
                <a:lnTo>
                  <a:pt x="21214" y="5042"/>
                </a:lnTo>
                <a:lnTo>
                  <a:pt x="21113" y="4467"/>
                </a:lnTo>
                <a:lnTo>
                  <a:pt x="21009" y="3936"/>
                </a:lnTo>
                <a:lnTo>
                  <a:pt x="20900" y="3428"/>
                </a:lnTo>
                <a:lnTo>
                  <a:pt x="20785" y="2941"/>
                </a:lnTo>
                <a:lnTo>
                  <a:pt x="20669" y="2499"/>
                </a:lnTo>
                <a:lnTo>
                  <a:pt x="20545" y="2079"/>
                </a:lnTo>
                <a:lnTo>
                  <a:pt x="20422" y="1703"/>
                </a:lnTo>
                <a:lnTo>
                  <a:pt x="20291" y="1349"/>
                </a:lnTo>
                <a:lnTo>
                  <a:pt x="20160" y="1040"/>
                </a:lnTo>
                <a:lnTo>
                  <a:pt x="20026" y="775"/>
                </a:lnTo>
                <a:lnTo>
                  <a:pt x="19887" y="531"/>
                </a:lnTo>
                <a:lnTo>
                  <a:pt x="19749" y="355"/>
                </a:lnTo>
                <a:lnTo>
                  <a:pt x="19607" y="200"/>
                </a:lnTo>
                <a:lnTo>
                  <a:pt x="19461" y="89"/>
                </a:lnTo>
                <a:lnTo>
                  <a:pt x="19312" y="23"/>
                </a:lnTo>
                <a:lnTo>
                  <a:pt x="191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6485862" y="3023223"/>
            <a:ext cx="273915" cy="373903"/>
          </a:xfrm>
          <a:custGeom>
            <a:avLst/>
            <a:gdLst/>
            <a:ahLst/>
            <a:cxnLst/>
            <a:rect l="l" t="t" r="r" b="b"/>
            <a:pathLst>
              <a:path w="13530" h="106677" extrusionOk="0">
                <a:moveTo>
                  <a:pt x="9021" y="1"/>
                </a:moveTo>
                <a:lnTo>
                  <a:pt x="8789" y="23"/>
                </a:lnTo>
                <a:lnTo>
                  <a:pt x="8557" y="67"/>
                </a:lnTo>
                <a:lnTo>
                  <a:pt x="8326" y="155"/>
                </a:lnTo>
                <a:lnTo>
                  <a:pt x="8098" y="266"/>
                </a:lnTo>
                <a:lnTo>
                  <a:pt x="7873" y="421"/>
                </a:lnTo>
                <a:lnTo>
                  <a:pt x="7645" y="620"/>
                </a:lnTo>
                <a:lnTo>
                  <a:pt x="7425" y="841"/>
                </a:lnTo>
                <a:lnTo>
                  <a:pt x="7204" y="1084"/>
                </a:lnTo>
                <a:lnTo>
                  <a:pt x="6984" y="1371"/>
                </a:lnTo>
                <a:lnTo>
                  <a:pt x="6767" y="1681"/>
                </a:lnTo>
                <a:lnTo>
                  <a:pt x="6550" y="2013"/>
                </a:lnTo>
                <a:lnTo>
                  <a:pt x="6337" y="2388"/>
                </a:lnTo>
                <a:lnTo>
                  <a:pt x="6128" y="2808"/>
                </a:lnTo>
                <a:lnTo>
                  <a:pt x="5918" y="3229"/>
                </a:lnTo>
                <a:lnTo>
                  <a:pt x="5713" y="3693"/>
                </a:lnTo>
                <a:lnTo>
                  <a:pt x="5511" y="4201"/>
                </a:lnTo>
                <a:lnTo>
                  <a:pt x="5309" y="4710"/>
                </a:lnTo>
                <a:lnTo>
                  <a:pt x="5111" y="5263"/>
                </a:lnTo>
                <a:lnTo>
                  <a:pt x="4913" y="5837"/>
                </a:lnTo>
                <a:lnTo>
                  <a:pt x="4722" y="6434"/>
                </a:lnTo>
                <a:lnTo>
                  <a:pt x="4532" y="7076"/>
                </a:lnTo>
                <a:lnTo>
                  <a:pt x="4345" y="7717"/>
                </a:lnTo>
                <a:lnTo>
                  <a:pt x="4158" y="8402"/>
                </a:lnTo>
                <a:lnTo>
                  <a:pt x="3978" y="9110"/>
                </a:lnTo>
                <a:lnTo>
                  <a:pt x="3799" y="9839"/>
                </a:lnTo>
                <a:lnTo>
                  <a:pt x="3623" y="10591"/>
                </a:lnTo>
                <a:lnTo>
                  <a:pt x="3451" y="11387"/>
                </a:lnTo>
                <a:lnTo>
                  <a:pt x="3283" y="12183"/>
                </a:lnTo>
                <a:lnTo>
                  <a:pt x="3119" y="13001"/>
                </a:lnTo>
                <a:lnTo>
                  <a:pt x="2958" y="13863"/>
                </a:lnTo>
                <a:lnTo>
                  <a:pt x="2797" y="14725"/>
                </a:lnTo>
                <a:lnTo>
                  <a:pt x="2644" y="15632"/>
                </a:lnTo>
                <a:lnTo>
                  <a:pt x="2491" y="16538"/>
                </a:lnTo>
                <a:lnTo>
                  <a:pt x="2345" y="17467"/>
                </a:lnTo>
                <a:lnTo>
                  <a:pt x="2199" y="18440"/>
                </a:lnTo>
                <a:lnTo>
                  <a:pt x="2061" y="19412"/>
                </a:lnTo>
                <a:lnTo>
                  <a:pt x="1926" y="20407"/>
                </a:lnTo>
                <a:lnTo>
                  <a:pt x="1792" y="21424"/>
                </a:lnTo>
                <a:lnTo>
                  <a:pt x="1664" y="22463"/>
                </a:lnTo>
                <a:lnTo>
                  <a:pt x="1541" y="23525"/>
                </a:lnTo>
                <a:lnTo>
                  <a:pt x="1421" y="24586"/>
                </a:lnTo>
                <a:lnTo>
                  <a:pt x="1306" y="25691"/>
                </a:lnTo>
                <a:lnTo>
                  <a:pt x="1197" y="26797"/>
                </a:lnTo>
                <a:lnTo>
                  <a:pt x="1089" y="27924"/>
                </a:lnTo>
                <a:lnTo>
                  <a:pt x="988" y="29052"/>
                </a:lnTo>
                <a:lnTo>
                  <a:pt x="891" y="30224"/>
                </a:lnTo>
                <a:lnTo>
                  <a:pt x="797" y="31396"/>
                </a:lnTo>
                <a:lnTo>
                  <a:pt x="711" y="32589"/>
                </a:lnTo>
                <a:lnTo>
                  <a:pt x="625" y="33783"/>
                </a:lnTo>
                <a:lnTo>
                  <a:pt x="547" y="34999"/>
                </a:lnTo>
                <a:lnTo>
                  <a:pt x="476" y="36237"/>
                </a:lnTo>
                <a:lnTo>
                  <a:pt x="408" y="37476"/>
                </a:lnTo>
                <a:lnTo>
                  <a:pt x="345" y="38736"/>
                </a:lnTo>
                <a:lnTo>
                  <a:pt x="285" y="40018"/>
                </a:lnTo>
                <a:lnTo>
                  <a:pt x="233" y="41300"/>
                </a:lnTo>
                <a:lnTo>
                  <a:pt x="184" y="42583"/>
                </a:lnTo>
                <a:lnTo>
                  <a:pt x="143" y="43909"/>
                </a:lnTo>
                <a:lnTo>
                  <a:pt x="106" y="45214"/>
                </a:lnTo>
                <a:lnTo>
                  <a:pt x="72" y="46540"/>
                </a:lnTo>
                <a:lnTo>
                  <a:pt x="50" y="47889"/>
                </a:lnTo>
                <a:lnTo>
                  <a:pt x="27" y="49238"/>
                </a:lnTo>
                <a:lnTo>
                  <a:pt x="12" y="50608"/>
                </a:lnTo>
                <a:lnTo>
                  <a:pt x="5" y="51957"/>
                </a:lnTo>
                <a:lnTo>
                  <a:pt x="1" y="53350"/>
                </a:lnTo>
                <a:lnTo>
                  <a:pt x="5" y="54721"/>
                </a:lnTo>
                <a:lnTo>
                  <a:pt x="12" y="56091"/>
                </a:lnTo>
                <a:lnTo>
                  <a:pt x="27" y="57440"/>
                </a:lnTo>
                <a:lnTo>
                  <a:pt x="50" y="58789"/>
                </a:lnTo>
                <a:lnTo>
                  <a:pt x="72" y="60137"/>
                </a:lnTo>
                <a:lnTo>
                  <a:pt x="106" y="61464"/>
                </a:lnTo>
                <a:lnTo>
                  <a:pt x="143" y="62790"/>
                </a:lnTo>
                <a:lnTo>
                  <a:pt x="184" y="64095"/>
                </a:lnTo>
                <a:lnTo>
                  <a:pt x="233" y="65399"/>
                </a:lnTo>
                <a:lnTo>
                  <a:pt x="285" y="66682"/>
                </a:lnTo>
                <a:lnTo>
                  <a:pt x="345" y="67942"/>
                </a:lnTo>
                <a:lnTo>
                  <a:pt x="408" y="69202"/>
                </a:lnTo>
                <a:lnTo>
                  <a:pt x="476" y="70462"/>
                </a:lnTo>
                <a:lnTo>
                  <a:pt x="547" y="71678"/>
                </a:lnTo>
                <a:lnTo>
                  <a:pt x="625" y="72894"/>
                </a:lnTo>
                <a:lnTo>
                  <a:pt x="711" y="74110"/>
                </a:lnTo>
                <a:lnTo>
                  <a:pt x="797" y="75304"/>
                </a:lnTo>
                <a:lnTo>
                  <a:pt x="891" y="76476"/>
                </a:lnTo>
                <a:lnTo>
                  <a:pt x="988" y="77626"/>
                </a:lnTo>
                <a:lnTo>
                  <a:pt x="1089" y="78775"/>
                </a:lnTo>
                <a:lnTo>
                  <a:pt x="1197" y="79903"/>
                </a:lnTo>
                <a:lnTo>
                  <a:pt x="1306" y="81008"/>
                </a:lnTo>
                <a:lnTo>
                  <a:pt x="1421" y="82092"/>
                </a:lnTo>
                <a:lnTo>
                  <a:pt x="1541" y="83175"/>
                </a:lnTo>
                <a:lnTo>
                  <a:pt x="1664" y="84214"/>
                </a:lnTo>
                <a:lnTo>
                  <a:pt x="1792" y="85253"/>
                </a:lnTo>
                <a:lnTo>
                  <a:pt x="1926" y="86270"/>
                </a:lnTo>
                <a:lnTo>
                  <a:pt x="2061" y="87265"/>
                </a:lnTo>
                <a:lnTo>
                  <a:pt x="2199" y="88260"/>
                </a:lnTo>
                <a:lnTo>
                  <a:pt x="2345" y="89211"/>
                </a:lnTo>
                <a:lnTo>
                  <a:pt x="2491" y="90139"/>
                </a:lnTo>
                <a:lnTo>
                  <a:pt x="2644" y="91068"/>
                </a:lnTo>
                <a:lnTo>
                  <a:pt x="2797" y="91952"/>
                </a:lnTo>
                <a:lnTo>
                  <a:pt x="2958" y="92837"/>
                </a:lnTo>
                <a:lnTo>
                  <a:pt x="3119" y="93677"/>
                </a:lnTo>
                <a:lnTo>
                  <a:pt x="3283" y="94517"/>
                </a:lnTo>
                <a:lnTo>
                  <a:pt x="3451" y="95313"/>
                </a:lnTo>
                <a:lnTo>
                  <a:pt x="3623" y="96087"/>
                </a:lnTo>
                <a:lnTo>
                  <a:pt x="3799" y="96838"/>
                </a:lnTo>
                <a:lnTo>
                  <a:pt x="3978" y="97568"/>
                </a:lnTo>
                <a:lnTo>
                  <a:pt x="4158" y="98276"/>
                </a:lnTo>
                <a:lnTo>
                  <a:pt x="4345" y="98961"/>
                </a:lnTo>
                <a:lnTo>
                  <a:pt x="4532" y="99624"/>
                </a:lnTo>
                <a:lnTo>
                  <a:pt x="4722" y="100243"/>
                </a:lnTo>
                <a:lnTo>
                  <a:pt x="4913" y="100862"/>
                </a:lnTo>
                <a:lnTo>
                  <a:pt x="5111" y="101437"/>
                </a:lnTo>
                <a:lnTo>
                  <a:pt x="5309" y="101968"/>
                </a:lnTo>
                <a:lnTo>
                  <a:pt x="5511" y="102498"/>
                </a:lnTo>
                <a:lnTo>
                  <a:pt x="5713" y="102985"/>
                </a:lnTo>
                <a:lnTo>
                  <a:pt x="5918" y="103449"/>
                </a:lnTo>
                <a:lnTo>
                  <a:pt x="6128" y="103891"/>
                </a:lnTo>
                <a:lnTo>
                  <a:pt x="6337" y="104289"/>
                </a:lnTo>
                <a:lnTo>
                  <a:pt x="6550" y="104665"/>
                </a:lnTo>
                <a:lnTo>
                  <a:pt x="6767" y="105019"/>
                </a:lnTo>
                <a:lnTo>
                  <a:pt x="6984" y="105328"/>
                </a:lnTo>
                <a:lnTo>
                  <a:pt x="7204" y="105594"/>
                </a:lnTo>
                <a:lnTo>
                  <a:pt x="7425" y="105859"/>
                </a:lnTo>
                <a:lnTo>
                  <a:pt x="7645" y="106080"/>
                </a:lnTo>
                <a:lnTo>
                  <a:pt x="7873" y="106257"/>
                </a:lnTo>
                <a:lnTo>
                  <a:pt x="8098" y="106412"/>
                </a:lnTo>
                <a:lnTo>
                  <a:pt x="8326" y="106522"/>
                </a:lnTo>
                <a:lnTo>
                  <a:pt x="8557" y="106611"/>
                </a:lnTo>
                <a:lnTo>
                  <a:pt x="8789" y="106677"/>
                </a:lnTo>
                <a:lnTo>
                  <a:pt x="9174" y="106677"/>
                </a:lnTo>
                <a:lnTo>
                  <a:pt x="9328" y="106655"/>
                </a:lnTo>
                <a:lnTo>
                  <a:pt x="9481" y="106611"/>
                </a:lnTo>
                <a:lnTo>
                  <a:pt x="9630" y="106566"/>
                </a:lnTo>
                <a:lnTo>
                  <a:pt x="9784" y="106500"/>
                </a:lnTo>
                <a:lnTo>
                  <a:pt x="9933" y="106412"/>
                </a:lnTo>
                <a:lnTo>
                  <a:pt x="10083" y="106323"/>
                </a:lnTo>
                <a:lnTo>
                  <a:pt x="10232" y="106213"/>
                </a:lnTo>
                <a:lnTo>
                  <a:pt x="10382" y="106080"/>
                </a:lnTo>
                <a:lnTo>
                  <a:pt x="10527" y="105925"/>
                </a:lnTo>
                <a:lnTo>
                  <a:pt x="10673" y="105771"/>
                </a:lnTo>
                <a:lnTo>
                  <a:pt x="10819" y="105616"/>
                </a:lnTo>
                <a:lnTo>
                  <a:pt x="10965" y="105417"/>
                </a:lnTo>
                <a:lnTo>
                  <a:pt x="11111" y="105240"/>
                </a:lnTo>
                <a:lnTo>
                  <a:pt x="11253" y="105019"/>
                </a:lnTo>
                <a:lnTo>
                  <a:pt x="11395" y="104798"/>
                </a:lnTo>
                <a:lnTo>
                  <a:pt x="11537" y="104555"/>
                </a:lnTo>
                <a:lnTo>
                  <a:pt x="11675" y="104311"/>
                </a:lnTo>
                <a:lnTo>
                  <a:pt x="11813" y="104046"/>
                </a:lnTo>
                <a:lnTo>
                  <a:pt x="11952" y="103759"/>
                </a:lnTo>
                <a:lnTo>
                  <a:pt x="12090" y="103471"/>
                </a:lnTo>
                <a:lnTo>
                  <a:pt x="12228" y="103184"/>
                </a:lnTo>
                <a:lnTo>
                  <a:pt x="12363" y="102852"/>
                </a:lnTo>
                <a:lnTo>
                  <a:pt x="12497" y="102543"/>
                </a:lnTo>
                <a:lnTo>
                  <a:pt x="12628" y="102189"/>
                </a:lnTo>
                <a:lnTo>
                  <a:pt x="12763" y="101857"/>
                </a:lnTo>
                <a:lnTo>
                  <a:pt x="12894" y="101481"/>
                </a:lnTo>
                <a:lnTo>
                  <a:pt x="13021" y="101106"/>
                </a:lnTo>
                <a:lnTo>
                  <a:pt x="13152" y="100730"/>
                </a:lnTo>
                <a:lnTo>
                  <a:pt x="13279" y="100332"/>
                </a:lnTo>
                <a:lnTo>
                  <a:pt x="13406" y="99912"/>
                </a:lnTo>
                <a:lnTo>
                  <a:pt x="13529" y="99492"/>
                </a:lnTo>
                <a:lnTo>
                  <a:pt x="13406" y="99049"/>
                </a:lnTo>
                <a:lnTo>
                  <a:pt x="13279" y="98607"/>
                </a:lnTo>
                <a:lnTo>
                  <a:pt x="13155" y="98143"/>
                </a:lnTo>
                <a:lnTo>
                  <a:pt x="13036" y="97679"/>
                </a:lnTo>
                <a:lnTo>
                  <a:pt x="12916" y="97192"/>
                </a:lnTo>
                <a:lnTo>
                  <a:pt x="12796" y="96684"/>
                </a:lnTo>
                <a:lnTo>
                  <a:pt x="12681" y="96197"/>
                </a:lnTo>
                <a:lnTo>
                  <a:pt x="12565" y="95667"/>
                </a:lnTo>
                <a:lnTo>
                  <a:pt x="12449" y="95136"/>
                </a:lnTo>
                <a:lnTo>
                  <a:pt x="12337" y="94605"/>
                </a:lnTo>
                <a:lnTo>
                  <a:pt x="12225" y="94053"/>
                </a:lnTo>
                <a:lnTo>
                  <a:pt x="12112" y="93500"/>
                </a:lnTo>
                <a:lnTo>
                  <a:pt x="12004" y="92925"/>
                </a:lnTo>
                <a:lnTo>
                  <a:pt x="11899" y="92350"/>
                </a:lnTo>
                <a:lnTo>
                  <a:pt x="11795" y="91753"/>
                </a:lnTo>
                <a:lnTo>
                  <a:pt x="11690" y="91156"/>
                </a:lnTo>
                <a:lnTo>
                  <a:pt x="11585" y="90559"/>
                </a:lnTo>
                <a:lnTo>
                  <a:pt x="11488" y="89940"/>
                </a:lnTo>
                <a:lnTo>
                  <a:pt x="11387" y="89321"/>
                </a:lnTo>
                <a:lnTo>
                  <a:pt x="11290" y="88680"/>
                </a:lnTo>
                <a:lnTo>
                  <a:pt x="11197" y="88039"/>
                </a:lnTo>
                <a:lnTo>
                  <a:pt x="11103" y="87376"/>
                </a:lnTo>
                <a:lnTo>
                  <a:pt x="11010" y="86712"/>
                </a:lnTo>
                <a:lnTo>
                  <a:pt x="10920" y="86049"/>
                </a:lnTo>
                <a:lnTo>
                  <a:pt x="10830" y="85364"/>
                </a:lnTo>
                <a:lnTo>
                  <a:pt x="10744" y="84678"/>
                </a:lnTo>
                <a:lnTo>
                  <a:pt x="10658" y="83971"/>
                </a:lnTo>
                <a:lnTo>
                  <a:pt x="10576" y="83263"/>
                </a:lnTo>
                <a:lnTo>
                  <a:pt x="10498" y="82556"/>
                </a:lnTo>
                <a:lnTo>
                  <a:pt x="10419" y="81826"/>
                </a:lnTo>
                <a:lnTo>
                  <a:pt x="10341" y="81097"/>
                </a:lnTo>
                <a:lnTo>
                  <a:pt x="10266" y="80367"/>
                </a:lnTo>
                <a:lnTo>
                  <a:pt x="10191" y="79615"/>
                </a:lnTo>
                <a:lnTo>
                  <a:pt x="10120" y="78864"/>
                </a:lnTo>
                <a:lnTo>
                  <a:pt x="10053" y="78090"/>
                </a:lnTo>
                <a:lnTo>
                  <a:pt x="9985" y="77338"/>
                </a:lnTo>
                <a:lnTo>
                  <a:pt x="9918" y="76564"/>
                </a:lnTo>
                <a:lnTo>
                  <a:pt x="9858" y="75768"/>
                </a:lnTo>
                <a:lnTo>
                  <a:pt x="9795" y="74973"/>
                </a:lnTo>
                <a:lnTo>
                  <a:pt x="9739" y="74177"/>
                </a:lnTo>
                <a:lnTo>
                  <a:pt x="9679" y="73381"/>
                </a:lnTo>
                <a:lnTo>
                  <a:pt x="9627" y="72563"/>
                </a:lnTo>
                <a:lnTo>
                  <a:pt x="9574" y="71745"/>
                </a:lnTo>
                <a:lnTo>
                  <a:pt x="9526" y="70927"/>
                </a:lnTo>
                <a:lnTo>
                  <a:pt x="9477" y="70109"/>
                </a:lnTo>
                <a:lnTo>
                  <a:pt x="9432" y="69268"/>
                </a:lnTo>
                <a:lnTo>
                  <a:pt x="9387" y="68428"/>
                </a:lnTo>
                <a:lnTo>
                  <a:pt x="9346" y="67588"/>
                </a:lnTo>
                <a:lnTo>
                  <a:pt x="9309" y="66726"/>
                </a:lnTo>
                <a:lnTo>
                  <a:pt x="9271" y="65864"/>
                </a:lnTo>
                <a:lnTo>
                  <a:pt x="9238" y="65001"/>
                </a:lnTo>
                <a:lnTo>
                  <a:pt x="9204" y="64139"/>
                </a:lnTo>
                <a:lnTo>
                  <a:pt x="9178" y="63255"/>
                </a:lnTo>
                <a:lnTo>
                  <a:pt x="9148" y="62392"/>
                </a:lnTo>
                <a:lnTo>
                  <a:pt x="9126" y="61508"/>
                </a:lnTo>
                <a:lnTo>
                  <a:pt x="9103" y="60624"/>
                </a:lnTo>
                <a:lnTo>
                  <a:pt x="9085" y="59717"/>
                </a:lnTo>
                <a:lnTo>
                  <a:pt x="9066" y="58833"/>
                </a:lnTo>
                <a:lnTo>
                  <a:pt x="9055" y="57926"/>
                </a:lnTo>
                <a:lnTo>
                  <a:pt x="9040" y="57020"/>
                </a:lnTo>
                <a:lnTo>
                  <a:pt x="9032" y="56091"/>
                </a:lnTo>
                <a:lnTo>
                  <a:pt x="9025" y="55185"/>
                </a:lnTo>
                <a:lnTo>
                  <a:pt x="9021" y="54256"/>
                </a:lnTo>
                <a:lnTo>
                  <a:pt x="9021" y="53350"/>
                </a:lnTo>
                <a:lnTo>
                  <a:pt x="9021" y="52421"/>
                </a:lnTo>
                <a:lnTo>
                  <a:pt x="9025" y="51493"/>
                </a:lnTo>
                <a:lnTo>
                  <a:pt x="9032" y="50586"/>
                </a:lnTo>
                <a:lnTo>
                  <a:pt x="9040" y="49680"/>
                </a:lnTo>
                <a:lnTo>
                  <a:pt x="9055" y="48773"/>
                </a:lnTo>
                <a:lnTo>
                  <a:pt x="9066" y="47867"/>
                </a:lnTo>
                <a:lnTo>
                  <a:pt x="9085" y="46960"/>
                </a:lnTo>
                <a:lnTo>
                  <a:pt x="9103" y="46076"/>
                </a:lnTo>
                <a:lnTo>
                  <a:pt x="9126" y="45192"/>
                </a:lnTo>
                <a:lnTo>
                  <a:pt x="9148" y="44307"/>
                </a:lnTo>
                <a:lnTo>
                  <a:pt x="9178" y="43423"/>
                </a:lnTo>
                <a:lnTo>
                  <a:pt x="9204" y="42539"/>
                </a:lnTo>
                <a:lnTo>
                  <a:pt x="9238" y="41676"/>
                </a:lnTo>
                <a:lnTo>
                  <a:pt x="9271" y="40814"/>
                </a:lnTo>
                <a:lnTo>
                  <a:pt x="9309" y="39952"/>
                </a:lnTo>
                <a:lnTo>
                  <a:pt x="9346" y="39112"/>
                </a:lnTo>
                <a:lnTo>
                  <a:pt x="9387" y="38249"/>
                </a:lnTo>
                <a:lnTo>
                  <a:pt x="9432" y="37409"/>
                </a:lnTo>
                <a:lnTo>
                  <a:pt x="9477" y="36591"/>
                </a:lnTo>
                <a:lnTo>
                  <a:pt x="9526" y="35751"/>
                </a:lnTo>
                <a:lnTo>
                  <a:pt x="9574" y="34933"/>
                </a:lnTo>
                <a:lnTo>
                  <a:pt x="9627" y="34115"/>
                </a:lnTo>
                <a:lnTo>
                  <a:pt x="9679" y="33297"/>
                </a:lnTo>
                <a:lnTo>
                  <a:pt x="9739" y="32501"/>
                </a:lnTo>
                <a:lnTo>
                  <a:pt x="9795" y="31705"/>
                </a:lnTo>
                <a:lnTo>
                  <a:pt x="9858" y="30909"/>
                </a:lnTo>
                <a:lnTo>
                  <a:pt x="9918" y="30135"/>
                </a:lnTo>
                <a:lnTo>
                  <a:pt x="9985" y="29361"/>
                </a:lnTo>
                <a:lnTo>
                  <a:pt x="10053" y="28588"/>
                </a:lnTo>
                <a:lnTo>
                  <a:pt x="10120" y="27836"/>
                </a:lnTo>
                <a:lnTo>
                  <a:pt x="10191" y="27084"/>
                </a:lnTo>
                <a:lnTo>
                  <a:pt x="10266" y="26333"/>
                </a:lnTo>
                <a:lnTo>
                  <a:pt x="10341" y="25581"/>
                </a:lnTo>
                <a:lnTo>
                  <a:pt x="10419" y="24851"/>
                </a:lnTo>
                <a:lnTo>
                  <a:pt x="10498" y="24144"/>
                </a:lnTo>
                <a:lnTo>
                  <a:pt x="10576" y="23414"/>
                </a:lnTo>
                <a:lnTo>
                  <a:pt x="10658" y="22707"/>
                </a:lnTo>
                <a:lnTo>
                  <a:pt x="10744" y="22021"/>
                </a:lnTo>
                <a:lnTo>
                  <a:pt x="10830" y="21336"/>
                </a:lnTo>
                <a:lnTo>
                  <a:pt x="10920" y="20651"/>
                </a:lnTo>
                <a:lnTo>
                  <a:pt x="11010" y="19965"/>
                </a:lnTo>
                <a:lnTo>
                  <a:pt x="11103" y="19302"/>
                </a:lnTo>
                <a:lnTo>
                  <a:pt x="11197" y="18661"/>
                </a:lnTo>
                <a:lnTo>
                  <a:pt x="11290" y="18020"/>
                </a:lnTo>
                <a:lnTo>
                  <a:pt x="11387" y="17378"/>
                </a:lnTo>
                <a:lnTo>
                  <a:pt x="11488" y="16759"/>
                </a:lnTo>
                <a:lnTo>
                  <a:pt x="11585" y="16140"/>
                </a:lnTo>
                <a:lnTo>
                  <a:pt x="11690" y="15521"/>
                </a:lnTo>
                <a:lnTo>
                  <a:pt x="11795" y="14924"/>
                </a:lnTo>
                <a:lnTo>
                  <a:pt x="11899" y="14327"/>
                </a:lnTo>
                <a:lnTo>
                  <a:pt x="12004" y="13752"/>
                </a:lnTo>
                <a:lnTo>
                  <a:pt x="12112" y="13200"/>
                </a:lnTo>
                <a:lnTo>
                  <a:pt x="12225" y="12625"/>
                </a:lnTo>
                <a:lnTo>
                  <a:pt x="12337" y="12072"/>
                </a:lnTo>
                <a:lnTo>
                  <a:pt x="12449" y="11542"/>
                </a:lnTo>
                <a:lnTo>
                  <a:pt x="12565" y="11011"/>
                </a:lnTo>
                <a:lnTo>
                  <a:pt x="12681" y="10502"/>
                </a:lnTo>
                <a:lnTo>
                  <a:pt x="12796" y="9994"/>
                </a:lnTo>
                <a:lnTo>
                  <a:pt x="12916" y="9508"/>
                </a:lnTo>
                <a:lnTo>
                  <a:pt x="13036" y="9021"/>
                </a:lnTo>
                <a:lnTo>
                  <a:pt x="13155" y="8535"/>
                </a:lnTo>
                <a:lnTo>
                  <a:pt x="13279" y="8093"/>
                </a:lnTo>
                <a:lnTo>
                  <a:pt x="13406" y="7628"/>
                </a:lnTo>
                <a:lnTo>
                  <a:pt x="13529" y="7186"/>
                </a:lnTo>
                <a:lnTo>
                  <a:pt x="13406" y="6766"/>
                </a:lnTo>
                <a:lnTo>
                  <a:pt x="13279" y="6368"/>
                </a:lnTo>
                <a:lnTo>
                  <a:pt x="13152" y="5970"/>
                </a:lnTo>
                <a:lnTo>
                  <a:pt x="13021" y="5572"/>
                </a:lnTo>
                <a:lnTo>
                  <a:pt x="12894" y="5196"/>
                </a:lnTo>
                <a:lnTo>
                  <a:pt x="12763" y="4843"/>
                </a:lnTo>
                <a:lnTo>
                  <a:pt x="12628" y="4489"/>
                </a:lnTo>
                <a:lnTo>
                  <a:pt x="12497" y="4157"/>
                </a:lnTo>
                <a:lnTo>
                  <a:pt x="12363" y="3825"/>
                </a:lnTo>
                <a:lnTo>
                  <a:pt x="12228" y="3516"/>
                </a:lnTo>
                <a:lnTo>
                  <a:pt x="12090" y="3206"/>
                </a:lnTo>
                <a:lnTo>
                  <a:pt x="11952" y="2919"/>
                </a:lnTo>
                <a:lnTo>
                  <a:pt x="11813" y="2632"/>
                </a:lnTo>
                <a:lnTo>
                  <a:pt x="11675" y="2388"/>
                </a:lnTo>
                <a:lnTo>
                  <a:pt x="11537" y="2123"/>
                </a:lnTo>
                <a:lnTo>
                  <a:pt x="11395" y="1902"/>
                </a:lnTo>
                <a:lnTo>
                  <a:pt x="11253" y="1659"/>
                </a:lnTo>
                <a:lnTo>
                  <a:pt x="11111" y="1460"/>
                </a:lnTo>
                <a:lnTo>
                  <a:pt x="10965" y="1261"/>
                </a:lnTo>
                <a:lnTo>
                  <a:pt x="10819" y="1084"/>
                </a:lnTo>
                <a:lnTo>
                  <a:pt x="10673" y="907"/>
                </a:lnTo>
                <a:lnTo>
                  <a:pt x="10527" y="752"/>
                </a:lnTo>
                <a:lnTo>
                  <a:pt x="10382" y="620"/>
                </a:lnTo>
                <a:lnTo>
                  <a:pt x="10232" y="487"/>
                </a:lnTo>
                <a:lnTo>
                  <a:pt x="10083" y="376"/>
                </a:lnTo>
                <a:lnTo>
                  <a:pt x="9933" y="266"/>
                </a:lnTo>
                <a:lnTo>
                  <a:pt x="9784" y="200"/>
                </a:lnTo>
                <a:lnTo>
                  <a:pt x="9630" y="133"/>
                </a:lnTo>
                <a:lnTo>
                  <a:pt x="9481" y="67"/>
                </a:lnTo>
                <a:lnTo>
                  <a:pt x="9328" y="23"/>
                </a:lnTo>
                <a:lnTo>
                  <a:pt x="91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6730450" y="3023223"/>
            <a:ext cx="365159" cy="373903"/>
          </a:xfrm>
          <a:custGeom>
            <a:avLst/>
            <a:gdLst/>
            <a:ahLst/>
            <a:cxnLst/>
            <a:rect l="l" t="t" r="r" b="b"/>
            <a:pathLst>
              <a:path w="18037" h="106677" extrusionOk="0">
                <a:moveTo>
                  <a:pt x="8864" y="1"/>
                </a:moveTo>
                <a:lnTo>
                  <a:pt x="8710" y="23"/>
                </a:lnTo>
                <a:lnTo>
                  <a:pt x="8561" y="67"/>
                </a:lnTo>
                <a:lnTo>
                  <a:pt x="8407" y="133"/>
                </a:lnTo>
                <a:lnTo>
                  <a:pt x="8258" y="200"/>
                </a:lnTo>
                <a:lnTo>
                  <a:pt x="8105" y="266"/>
                </a:lnTo>
                <a:lnTo>
                  <a:pt x="7955" y="376"/>
                </a:lnTo>
                <a:lnTo>
                  <a:pt x="7806" y="487"/>
                </a:lnTo>
                <a:lnTo>
                  <a:pt x="7660" y="620"/>
                </a:lnTo>
                <a:lnTo>
                  <a:pt x="7510" y="752"/>
                </a:lnTo>
                <a:lnTo>
                  <a:pt x="7365" y="907"/>
                </a:lnTo>
                <a:lnTo>
                  <a:pt x="7219" y="1084"/>
                </a:lnTo>
                <a:lnTo>
                  <a:pt x="7073" y="1261"/>
                </a:lnTo>
                <a:lnTo>
                  <a:pt x="6931" y="1460"/>
                </a:lnTo>
                <a:lnTo>
                  <a:pt x="6789" y="1659"/>
                </a:lnTo>
                <a:lnTo>
                  <a:pt x="6647" y="1902"/>
                </a:lnTo>
                <a:lnTo>
                  <a:pt x="6505" y="2123"/>
                </a:lnTo>
                <a:lnTo>
                  <a:pt x="6363" y="2388"/>
                </a:lnTo>
                <a:lnTo>
                  <a:pt x="6224" y="2632"/>
                </a:lnTo>
                <a:lnTo>
                  <a:pt x="6086" y="2919"/>
                </a:lnTo>
                <a:lnTo>
                  <a:pt x="5948" y="3206"/>
                </a:lnTo>
                <a:lnTo>
                  <a:pt x="5813" y="3516"/>
                </a:lnTo>
                <a:lnTo>
                  <a:pt x="5679" y="3825"/>
                </a:lnTo>
                <a:lnTo>
                  <a:pt x="5544" y="4157"/>
                </a:lnTo>
                <a:lnTo>
                  <a:pt x="5410" y="4489"/>
                </a:lnTo>
                <a:lnTo>
                  <a:pt x="5279" y="4843"/>
                </a:lnTo>
                <a:lnTo>
                  <a:pt x="5148" y="5196"/>
                </a:lnTo>
                <a:lnTo>
                  <a:pt x="5017" y="5572"/>
                </a:lnTo>
                <a:lnTo>
                  <a:pt x="4890" y="5970"/>
                </a:lnTo>
                <a:lnTo>
                  <a:pt x="4759" y="6368"/>
                </a:lnTo>
                <a:lnTo>
                  <a:pt x="4636" y="6766"/>
                </a:lnTo>
                <a:lnTo>
                  <a:pt x="4509" y="7186"/>
                </a:lnTo>
                <a:lnTo>
                  <a:pt x="4385" y="7628"/>
                </a:lnTo>
                <a:lnTo>
                  <a:pt x="4258" y="8093"/>
                </a:lnTo>
                <a:lnTo>
                  <a:pt x="4135" y="8535"/>
                </a:lnTo>
                <a:lnTo>
                  <a:pt x="4015" y="9021"/>
                </a:lnTo>
                <a:lnTo>
                  <a:pt x="3896" y="9508"/>
                </a:lnTo>
                <a:lnTo>
                  <a:pt x="3776" y="9994"/>
                </a:lnTo>
                <a:lnTo>
                  <a:pt x="3660" y="10502"/>
                </a:lnTo>
                <a:lnTo>
                  <a:pt x="3540" y="11011"/>
                </a:lnTo>
                <a:lnTo>
                  <a:pt x="3428" y="11542"/>
                </a:lnTo>
                <a:lnTo>
                  <a:pt x="3316" y="12072"/>
                </a:lnTo>
                <a:lnTo>
                  <a:pt x="3204" y="12625"/>
                </a:lnTo>
                <a:lnTo>
                  <a:pt x="3092" y="13200"/>
                </a:lnTo>
                <a:lnTo>
                  <a:pt x="2984" y="13752"/>
                </a:lnTo>
                <a:lnTo>
                  <a:pt x="2879" y="14327"/>
                </a:lnTo>
                <a:lnTo>
                  <a:pt x="2770" y="14924"/>
                </a:lnTo>
                <a:lnTo>
                  <a:pt x="2670" y="15521"/>
                </a:lnTo>
                <a:lnTo>
                  <a:pt x="2565" y="16140"/>
                </a:lnTo>
                <a:lnTo>
                  <a:pt x="2468" y="16759"/>
                </a:lnTo>
                <a:lnTo>
                  <a:pt x="2367" y="17378"/>
                </a:lnTo>
                <a:lnTo>
                  <a:pt x="2270" y="18020"/>
                </a:lnTo>
                <a:lnTo>
                  <a:pt x="2176" y="18661"/>
                </a:lnTo>
                <a:lnTo>
                  <a:pt x="2083" y="19302"/>
                </a:lnTo>
                <a:lnTo>
                  <a:pt x="1989" y="19965"/>
                </a:lnTo>
                <a:lnTo>
                  <a:pt x="1899" y="20651"/>
                </a:lnTo>
                <a:lnTo>
                  <a:pt x="1810" y="21336"/>
                </a:lnTo>
                <a:lnTo>
                  <a:pt x="1724" y="22021"/>
                </a:lnTo>
                <a:lnTo>
                  <a:pt x="1638" y="22707"/>
                </a:lnTo>
                <a:lnTo>
                  <a:pt x="1556" y="23414"/>
                </a:lnTo>
                <a:lnTo>
                  <a:pt x="1477" y="24144"/>
                </a:lnTo>
                <a:lnTo>
                  <a:pt x="1399" y="24851"/>
                </a:lnTo>
                <a:lnTo>
                  <a:pt x="1320" y="25581"/>
                </a:lnTo>
                <a:lnTo>
                  <a:pt x="1245" y="26333"/>
                </a:lnTo>
                <a:lnTo>
                  <a:pt x="1171" y="27084"/>
                </a:lnTo>
                <a:lnTo>
                  <a:pt x="1100" y="27836"/>
                </a:lnTo>
                <a:lnTo>
                  <a:pt x="1032" y="28588"/>
                </a:lnTo>
                <a:lnTo>
                  <a:pt x="965" y="29361"/>
                </a:lnTo>
                <a:lnTo>
                  <a:pt x="898" y="30135"/>
                </a:lnTo>
                <a:lnTo>
                  <a:pt x="838" y="30909"/>
                </a:lnTo>
                <a:lnTo>
                  <a:pt x="774" y="31705"/>
                </a:lnTo>
                <a:lnTo>
                  <a:pt x="718" y="32501"/>
                </a:lnTo>
                <a:lnTo>
                  <a:pt x="658" y="33297"/>
                </a:lnTo>
                <a:lnTo>
                  <a:pt x="606" y="34115"/>
                </a:lnTo>
                <a:lnTo>
                  <a:pt x="554" y="34933"/>
                </a:lnTo>
                <a:lnTo>
                  <a:pt x="501" y="35751"/>
                </a:lnTo>
                <a:lnTo>
                  <a:pt x="457" y="36591"/>
                </a:lnTo>
                <a:lnTo>
                  <a:pt x="408" y="37409"/>
                </a:lnTo>
                <a:lnTo>
                  <a:pt x="367" y="38249"/>
                </a:lnTo>
                <a:lnTo>
                  <a:pt x="326" y="39112"/>
                </a:lnTo>
                <a:lnTo>
                  <a:pt x="288" y="39952"/>
                </a:lnTo>
                <a:lnTo>
                  <a:pt x="251" y="40814"/>
                </a:lnTo>
                <a:lnTo>
                  <a:pt x="217" y="41676"/>
                </a:lnTo>
                <a:lnTo>
                  <a:pt x="184" y="42539"/>
                </a:lnTo>
                <a:lnTo>
                  <a:pt x="158" y="43423"/>
                </a:lnTo>
                <a:lnTo>
                  <a:pt x="128" y="44307"/>
                </a:lnTo>
                <a:lnTo>
                  <a:pt x="105" y="45192"/>
                </a:lnTo>
                <a:lnTo>
                  <a:pt x="83" y="46076"/>
                </a:lnTo>
                <a:lnTo>
                  <a:pt x="64" y="46960"/>
                </a:lnTo>
                <a:lnTo>
                  <a:pt x="45" y="47867"/>
                </a:lnTo>
                <a:lnTo>
                  <a:pt x="34" y="48773"/>
                </a:lnTo>
                <a:lnTo>
                  <a:pt x="19" y="49680"/>
                </a:lnTo>
                <a:lnTo>
                  <a:pt x="12" y="50586"/>
                </a:lnTo>
                <a:lnTo>
                  <a:pt x="4" y="51493"/>
                </a:lnTo>
                <a:lnTo>
                  <a:pt x="1" y="52421"/>
                </a:lnTo>
                <a:lnTo>
                  <a:pt x="1" y="53350"/>
                </a:lnTo>
                <a:lnTo>
                  <a:pt x="1" y="54256"/>
                </a:lnTo>
                <a:lnTo>
                  <a:pt x="4" y="55185"/>
                </a:lnTo>
                <a:lnTo>
                  <a:pt x="12" y="56091"/>
                </a:lnTo>
                <a:lnTo>
                  <a:pt x="19" y="57020"/>
                </a:lnTo>
                <a:lnTo>
                  <a:pt x="34" y="57926"/>
                </a:lnTo>
                <a:lnTo>
                  <a:pt x="45" y="58833"/>
                </a:lnTo>
                <a:lnTo>
                  <a:pt x="64" y="59717"/>
                </a:lnTo>
                <a:lnTo>
                  <a:pt x="83" y="60624"/>
                </a:lnTo>
                <a:lnTo>
                  <a:pt x="105" y="61508"/>
                </a:lnTo>
                <a:lnTo>
                  <a:pt x="128" y="62392"/>
                </a:lnTo>
                <a:lnTo>
                  <a:pt x="158" y="63255"/>
                </a:lnTo>
                <a:lnTo>
                  <a:pt x="184" y="64139"/>
                </a:lnTo>
                <a:lnTo>
                  <a:pt x="217" y="65001"/>
                </a:lnTo>
                <a:lnTo>
                  <a:pt x="251" y="65864"/>
                </a:lnTo>
                <a:lnTo>
                  <a:pt x="288" y="66726"/>
                </a:lnTo>
                <a:lnTo>
                  <a:pt x="326" y="67588"/>
                </a:lnTo>
                <a:lnTo>
                  <a:pt x="367" y="68428"/>
                </a:lnTo>
                <a:lnTo>
                  <a:pt x="408" y="69268"/>
                </a:lnTo>
                <a:lnTo>
                  <a:pt x="457" y="70109"/>
                </a:lnTo>
                <a:lnTo>
                  <a:pt x="501" y="70927"/>
                </a:lnTo>
                <a:lnTo>
                  <a:pt x="554" y="71745"/>
                </a:lnTo>
                <a:lnTo>
                  <a:pt x="606" y="72563"/>
                </a:lnTo>
                <a:lnTo>
                  <a:pt x="658" y="73381"/>
                </a:lnTo>
                <a:lnTo>
                  <a:pt x="718" y="74177"/>
                </a:lnTo>
                <a:lnTo>
                  <a:pt x="774" y="74973"/>
                </a:lnTo>
                <a:lnTo>
                  <a:pt x="838" y="75768"/>
                </a:lnTo>
                <a:lnTo>
                  <a:pt x="898" y="76564"/>
                </a:lnTo>
                <a:lnTo>
                  <a:pt x="965" y="77338"/>
                </a:lnTo>
                <a:lnTo>
                  <a:pt x="1032" y="78090"/>
                </a:lnTo>
                <a:lnTo>
                  <a:pt x="1100" y="78864"/>
                </a:lnTo>
                <a:lnTo>
                  <a:pt x="1171" y="79615"/>
                </a:lnTo>
                <a:lnTo>
                  <a:pt x="1245" y="80367"/>
                </a:lnTo>
                <a:lnTo>
                  <a:pt x="1320" y="81097"/>
                </a:lnTo>
                <a:lnTo>
                  <a:pt x="1399" y="81826"/>
                </a:lnTo>
                <a:lnTo>
                  <a:pt x="1477" y="82556"/>
                </a:lnTo>
                <a:lnTo>
                  <a:pt x="1556" y="83263"/>
                </a:lnTo>
                <a:lnTo>
                  <a:pt x="1638" y="83971"/>
                </a:lnTo>
                <a:lnTo>
                  <a:pt x="1724" y="84678"/>
                </a:lnTo>
                <a:lnTo>
                  <a:pt x="1810" y="85364"/>
                </a:lnTo>
                <a:lnTo>
                  <a:pt x="1899" y="86049"/>
                </a:lnTo>
                <a:lnTo>
                  <a:pt x="1989" y="86712"/>
                </a:lnTo>
                <a:lnTo>
                  <a:pt x="2083" y="87376"/>
                </a:lnTo>
                <a:lnTo>
                  <a:pt x="2176" y="88039"/>
                </a:lnTo>
                <a:lnTo>
                  <a:pt x="2270" y="88680"/>
                </a:lnTo>
                <a:lnTo>
                  <a:pt x="2367" y="89321"/>
                </a:lnTo>
                <a:lnTo>
                  <a:pt x="2468" y="89940"/>
                </a:lnTo>
                <a:lnTo>
                  <a:pt x="2565" y="90559"/>
                </a:lnTo>
                <a:lnTo>
                  <a:pt x="2670" y="91156"/>
                </a:lnTo>
                <a:lnTo>
                  <a:pt x="2770" y="91753"/>
                </a:lnTo>
                <a:lnTo>
                  <a:pt x="2879" y="92350"/>
                </a:lnTo>
                <a:lnTo>
                  <a:pt x="2984" y="92925"/>
                </a:lnTo>
                <a:lnTo>
                  <a:pt x="3092" y="93500"/>
                </a:lnTo>
                <a:lnTo>
                  <a:pt x="3204" y="94053"/>
                </a:lnTo>
                <a:lnTo>
                  <a:pt x="3316" y="94605"/>
                </a:lnTo>
                <a:lnTo>
                  <a:pt x="3428" y="95136"/>
                </a:lnTo>
                <a:lnTo>
                  <a:pt x="3540" y="95667"/>
                </a:lnTo>
                <a:lnTo>
                  <a:pt x="3660" y="96197"/>
                </a:lnTo>
                <a:lnTo>
                  <a:pt x="3776" y="96684"/>
                </a:lnTo>
                <a:lnTo>
                  <a:pt x="3896" y="97192"/>
                </a:lnTo>
                <a:lnTo>
                  <a:pt x="4015" y="97679"/>
                </a:lnTo>
                <a:lnTo>
                  <a:pt x="4135" y="98143"/>
                </a:lnTo>
                <a:lnTo>
                  <a:pt x="4258" y="98607"/>
                </a:lnTo>
                <a:lnTo>
                  <a:pt x="4385" y="99049"/>
                </a:lnTo>
                <a:lnTo>
                  <a:pt x="4509" y="99492"/>
                </a:lnTo>
                <a:lnTo>
                  <a:pt x="4636" y="99912"/>
                </a:lnTo>
                <a:lnTo>
                  <a:pt x="4759" y="100332"/>
                </a:lnTo>
                <a:lnTo>
                  <a:pt x="4890" y="100730"/>
                </a:lnTo>
                <a:lnTo>
                  <a:pt x="5017" y="101106"/>
                </a:lnTo>
                <a:lnTo>
                  <a:pt x="5148" y="101481"/>
                </a:lnTo>
                <a:lnTo>
                  <a:pt x="5279" y="101857"/>
                </a:lnTo>
                <a:lnTo>
                  <a:pt x="5410" y="102189"/>
                </a:lnTo>
                <a:lnTo>
                  <a:pt x="5544" y="102543"/>
                </a:lnTo>
                <a:lnTo>
                  <a:pt x="5679" y="102852"/>
                </a:lnTo>
                <a:lnTo>
                  <a:pt x="5813" y="103184"/>
                </a:lnTo>
                <a:lnTo>
                  <a:pt x="5948" y="103471"/>
                </a:lnTo>
                <a:lnTo>
                  <a:pt x="6086" y="103759"/>
                </a:lnTo>
                <a:lnTo>
                  <a:pt x="6224" y="104046"/>
                </a:lnTo>
                <a:lnTo>
                  <a:pt x="6363" y="104311"/>
                </a:lnTo>
                <a:lnTo>
                  <a:pt x="6505" y="104555"/>
                </a:lnTo>
                <a:lnTo>
                  <a:pt x="6647" y="104798"/>
                </a:lnTo>
                <a:lnTo>
                  <a:pt x="6789" y="105019"/>
                </a:lnTo>
                <a:lnTo>
                  <a:pt x="6931" y="105240"/>
                </a:lnTo>
                <a:lnTo>
                  <a:pt x="7073" y="105417"/>
                </a:lnTo>
                <a:lnTo>
                  <a:pt x="7219" y="105616"/>
                </a:lnTo>
                <a:lnTo>
                  <a:pt x="7365" y="105771"/>
                </a:lnTo>
                <a:lnTo>
                  <a:pt x="7510" y="105925"/>
                </a:lnTo>
                <a:lnTo>
                  <a:pt x="7660" y="106080"/>
                </a:lnTo>
                <a:lnTo>
                  <a:pt x="7806" y="106213"/>
                </a:lnTo>
                <a:lnTo>
                  <a:pt x="7955" y="106323"/>
                </a:lnTo>
                <a:lnTo>
                  <a:pt x="8105" y="106412"/>
                </a:lnTo>
                <a:lnTo>
                  <a:pt x="8258" y="106500"/>
                </a:lnTo>
                <a:lnTo>
                  <a:pt x="8407" y="106566"/>
                </a:lnTo>
                <a:lnTo>
                  <a:pt x="8561" y="106611"/>
                </a:lnTo>
                <a:lnTo>
                  <a:pt x="8710" y="106655"/>
                </a:lnTo>
                <a:lnTo>
                  <a:pt x="8864" y="106677"/>
                </a:lnTo>
                <a:lnTo>
                  <a:pt x="9252" y="106677"/>
                </a:lnTo>
                <a:lnTo>
                  <a:pt x="9484" y="106611"/>
                </a:lnTo>
                <a:lnTo>
                  <a:pt x="9712" y="106522"/>
                </a:lnTo>
                <a:lnTo>
                  <a:pt x="9940" y="106412"/>
                </a:lnTo>
                <a:lnTo>
                  <a:pt x="10168" y="106257"/>
                </a:lnTo>
                <a:lnTo>
                  <a:pt x="10392" y="106080"/>
                </a:lnTo>
                <a:lnTo>
                  <a:pt x="10617" y="105859"/>
                </a:lnTo>
                <a:lnTo>
                  <a:pt x="10837" y="105594"/>
                </a:lnTo>
                <a:lnTo>
                  <a:pt x="11054" y="105328"/>
                </a:lnTo>
                <a:lnTo>
                  <a:pt x="11275" y="105019"/>
                </a:lnTo>
                <a:lnTo>
                  <a:pt x="11488" y="104665"/>
                </a:lnTo>
                <a:lnTo>
                  <a:pt x="11701" y="104289"/>
                </a:lnTo>
                <a:lnTo>
                  <a:pt x="11910" y="103891"/>
                </a:lnTo>
                <a:lnTo>
                  <a:pt x="12119" y="103449"/>
                </a:lnTo>
                <a:lnTo>
                  <a:pt x="12325" y="102985"/>
                </a:lnTo>
                <a:lnTo>
                  <a:pt x="12531" y="102498"/>
                </a:lnTo>
                <a:lnTo>
                  <a:pt x="12729" y="101968"/>
                </a:lnTo>
                <a:lnTo>
                  <a:pt x="12931" y="101437"/>
                </a:lnTo>
                <a:lnTo>
                  <a:pt x="13125" y="100862"/>
                </a:lnTo>
                <a:lnTo>
                  <a:pt x="13319" y="100243"/>
                </a:lnTo>
                <a:lnTo>
                  <a:pt x="13510" y="99624"/>
                </a:lnTo>
                <a:lnTo>
                  <a:pt x="13697" y="98961"/>
                </a:lnTo>
                <a:lnTo>
                  <a:pt x="13880" y="98276"/>
                </a:lnTo>
                <a:lnTo>
                  <a:pt x="14063" y="97568"/>
                </a:lnTo>
                <a:lnTo>
                  <a:pt x="14239" y="96838"/>
                </a:lnTo>
                <a:lnTo>
                  <a:pt x="14415" y="96087"/>
                </a:lnTo>
                <a:lnTo>
                  <a:pt x="14587" y="95313"/>
                </a:lnTo>
                <a:lnTo>
                  <a:pt x="14755" y="94517"/>
                </a:lnTo>
                <a:lnTo>
                  <a:pt x="14923" y="93677"/>
                </a:lnTo>
                <a:lnTo>
                  <a:pt x="15084" y="92837"/>
                </a:lnTo>
                <a:lnTo>
                  <a:pt x="15241" y="91952"/>
                </a:lnTo>
                <a:lnTo>
                  <a:pt x="15398" y="91068"/>
                </a:lnTo>
                <a:lnTo>
                  <a:pt x="15547" y="90139"/>
                </a:lnTo>
                <a:lnTo>
                  <a:pt x="15697" y="89211"/>
                </a:lnTo>
                <a:lnTo>
                  <a:pt x="15839" y="88260"/>
                </a:lnTo>
                <a:lnTo>
                  <a:pt x="15977" y="87265"/>
                </a:lnTo>
                <a:lnTo>
                  <a:pt x="16115" y="86270"/>
                </a:lnTo>
                <a:lnTo>
                  <a:pt x="16246" y="85253"/>
                </a:lnTo>
                <a:lnTo>
                  <a:pt x="16373" y="84214"/>
                </a:lnTo>
                <a:lnTo>
                  <a:pt x="16497" y="83175"/>
                </a:lnTo>
                <a:lnTo>
                  <a:pt x="16616" y="82092"/>
                </a:lnTo>
                <a:lnTo>
                  <a:pt x="16732" y="81008"/>
                </a:lnTo>
                <a:lnTo>
                  <a:pt x="16844" y="79903"/>
                </a:lnTo>
                <a:lnTo>
                  <a:pt x="16949" y="78775"/>
                </a:lnTo>
                <a:lnTo>
                  <a:pt x="17050" y="77626"/>
                </a:lnTo>
                <a:lnTo>
                  <a:pt x="17147" y="76476"/>
                </a:lnTo>
                <a:lnTo>
                  <a:pt x="17241" y="75304"/>
                </a:lnTo>
                <a:lnTo>
                  <a:pt x="17330" y="74110"/>
                </a:lnTo>
                <a:lnTo>
                  <a:pt x="17413" y="72894"/>
                </a:lnTo>
                <a:lnTo>
                  <a:pt x="17491" y="71678"/>
                </a:lnTo>
                <a:lnTo>
                  <a:pt x="17566" y="70462"/>
                </a:lnTo>
                <a:lnTo>
                  <a:pt x="17633" y="69202"/>
                </a:lnTo>
                <a:lnTo>
                  <a:pt x="17697" y="67942"/>
                </a:lnTo>
                <a:lnTo>
                  <a:pt x="17753" y="66682"/>
                </a:lnTo>
                <a:lnTo>
                  <a:pt x="17805" y="65399"/>
                </a:lnTo>
                <a:lnTo>
                  <a:pt x="17854" y="64095"/>
                </a:lnTo>
                <a:lnTo>
                  <a:pt x="17898" y="62790"/>
                </a:lnTo>
                <a:lnTo>
                  <a:pt x="17932" y="61464"/>
                </a:lnTo>
                <a:lnTo>
                  <a:pt x="17966" y="60137"/>
                </a:lnTo>
                <a:lnTo>
                  <a:pt x="17992" y="58789"/>
                </a:lnTo>
                <a:lnTo>
                  <a:pt x="18011" y="57440"/>
                </a:lnTo>
                <a:lnTo>
                  <a:pt x="18026" y="56091"/>
                </a:lnTo>
                <a:lnTo>
                  <a:pt x="18033" y="54721"/>
                </a:lnTo>
                <a:lnTo>
                  <a:pt x="18037" y="53350"/>
                </a:lnTo>
                <a:lnTo>
                  <a:pt x="18033" y="51957"/>
                </a:lnTo>
                <a:lnTo>
                  <a:pt x="18026" y="50608"/>
                </a:lnTo>
                <a:lnTo>
                  <a:pt x="18011" y="49238"/>
                </a:lnTo>
                <a:lnTo>
                  <a:pt x="17992" y="47889"/>
                </a:lnTo>
                <a:lnTo>
                  <a:pt x="17966" y="46540"/>
                </a:lnTo>
                <a:lnTo>
                  <a:pt x="17932" y="45214"/>
                </a:lnTo>
                <a:lnTo>
                  <a:pt x="17898" y="43909"/>
                </a:lnTo>
                <a:lnTo>
                  <a:pt x="17854" y="42583"/>
                </a:lnTo>
                <a:lnTo>
                  <a:pt x="17805" y="41300"/>
                </a:lnTo>
                <a:lnTo>
                  <a:pt x="17753" y="40018"/>
                </a:lnTo>
                <a:lnTo>
                  <a:pt x="17697" y="38736"/>
                </a:lnTo>
                <a:lnTo>
                  <a:pt x="17633" y="37476"/>
                </a:lnTo>
                <a:lnTo>
                  <a:pt x="17566" y="36237"/>
                </a:lnTo>
                <a:lnTo>
                  <a:pt x="17491" y="34999"/>
                </a:lnTo>
                <a:lnTo>
                  <a:pt x="17413" y="33783"/>
                </a:lnTo>
                <a:lnTo>
                  <a:pt x="17330" y="32589"/>
                </a:lnTo>
                <a:lnTo>
                  <a:pt x="17241" y="31396"/>
                </a:lnTo>
                <a:lnTo>
                  <a:pt x="17147" y="30224"/>
                </a:lnTo>
                <a:lnTo>
                  <a:pt x="17050" y="29052"/>
                </a:lnTo>
                <a:lnTo>
                  <a:pt x="16949" y="27924"/>
                </a:lnTo>
                <a:lnTo>
                  <a:pt x="16844" y="26797"/>
                </a:lnTo>
                <a:lnTo>
                  <a:pt x="16732" y="25691"/>
                </a:lnTo>
                <a:lnTo>
                  <a:pt x="16616" y="24586"/>
                </a:lnTo>
                <a:lnTo>
                  <a:pt x="16497" y="23525"/>
                </a:lnTo>
                <a:lnTo>
                  <a:pt x="16373" y="22463"/>
                </a:lnTo>
                <a:lnTo>
                  <a:pt x="16246" y="21424"/>
                </a:lnTo>
                <a:lnTo>
                  <a:pt x="16115" y="20407"/>
                </a:lnTo>
                <a:lnTo>
                  <a:pt x="15977" y="19412"/>
                </a:lnTo>
                <a:lnTo>
                  <a:pt x="15839" y="18440"/>
                </a:lnTo>
                <a:lnTo>
                  <a:pt x="15697" y="17467"/>
                </a:lnTo>
                <a:lnTo>
                  <a:pt x="15547" y="16538"/>
                </a:lnTo>
                <a:lnTo>
                  <a:pt x="15398" y="15632"/>
                </a:lnTo>
                <a:lnTo>
                  <a:pt x="15241" y="14725"/>
                </a:lnTo>
                <a:lnTo>
                  <a:pt x="15084" y="13863"/>
                </a:lnTo>
                <a:lnTo>
                  <a:pt x="14923" y="13001"/>
                </a:lnTo>
                <a:lnTo>
                  <a:pt x="14755" y="12183"/>
                </a:lnTo>
                <a:lnTo>
                  <a:pt x="14587" y="11387"/>
                </a:lnTo>
                <a:lnTo>
                  <a:pt x="14415" y="10591"/>
                </a:lnTo>
                <a:lnTo>
                  <a:pt x="14239" y="9839"/>
                </a:lnTo>
                <a:lnTo>
                  <a:pt x="14063" y="9110"/>
                </a:lnTo>
                <a:lnTo>
                  <a:pt x="13880" y="8402"/>
                </a:lnTo>
                <a:lnTo>
                  <a:pt x="13697" y="7717"/>
                </a:lnTo>
                <a:lnTo>
                  <a:pt x="13510" y="7076"/>
                </a:lnTo>
                <a:lnTo>
                  <a:pt x="13319" y="6434"/>
                </a:lnTo>
                <a:lnTo>
                  <a:pt x="13125" y="5837"/>
                </a:lnTo>
                <a:lnTo>
                  <a:pt x="12931" y="5263"/>
                </a:lnTo>
                <a:lnTo>
                  <a:pt x="12729" y="4710"/>
                </a:lnTo>
                <a:lnTo>
                  <a:pt x="12531" y="4201"/>
                </a:lnTo>
                <a:lnTo>
                  <a:pt x="12325" y="3693"/>
                </a:lnTo>
                <a:lnTo>
                  <a:pt x="12119" y="3229"/>
                </a:lnTo>
                <a:lnTo>
                  <a:pt x="11910" y="2808"/>
                </a:lnTo>
                <a:lnTo>
                  <a:pt x="11701" y="2388"/>
                </a:lnTo>
                <a:lnTo>
                  <a:pt x="11488" y="2013"/>
                </a:lnTo>
                <a:lnTo>
                  <a:pt x="11275" y="1681"/>
                </a:lnTo>
                <a:lnTo>
                  <a:pt x="11054" y="1371"/>
                </a:lnTo>
                <a:lnTo>
                  <a:pt x="10837" y="1084"/>
                </a:lnTo>
                <a:lnTo>
                  <a:pt x="10617" y="841"/>
                </a:lnTo>
                <a:lnTo>
                  <a:pt x="10392" y="620"/>
                </a:lnTo>
                <a:lnTo>
                  <a:pt x="10168" y="421"/>
                </a:lnTo>
                <a:lnTo>
                  <a:pt x="9940" y="266"/>
                </a:lnTo>
                <a:lnTo>
                  <a:pt x="9712" y="155"/>
                </a:lnTo>
                <a:lnTo>
                  <a:pt x="9484" y="67"/>
                </a:lnTo>
                <a:lnTo>
                  <a:pt x="9252" y="23"/>
                </a:lnTo>
                <a:lnTo>
                  <a:pt x="902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5516495" y="3030283"/>
            <a:ext cx="112400" cy="273632"/>
          </a:xfrm>
          <a:custGeom>
            <a:avLst/>
            <a:gdLst/>
            <a:ahLst/>
            <a:cxnLst/>
            <a:rect l="l" t="t" r="r" b="b"/>
            <a:pathLst>
              <a:path w="5552" h="78069" extrusionOk="0">
                <a:moveTo>
                  <a:pt x="0" y="1"/>
                </a:moveTo>
                <a:lnTo>
                  <a:pt x="0" y="78068"/>
                </a:lnTo>
                <a:lnTo>
                  <a:pt x="3308" y="78068"/>
                </a:lnTo>
                <a:lnTo>
                  <a:pt x="3428" y="78002"/>
                </a:lnTo>
                <a:lnTo>
                  <a:pt x="3547" y="77913"/>
                </a:lnTo>
                <a:lnTo>
                  <a:pt x="3663" y="77803"/>
                </a:lnTo>
                <a:lnTo>
                  <a:pt x="3776" y="77648"/>
                </a:lnTo>
                <a:lnTo>
                  <a:pt x="3888" y="77449"/>
                </a:lnTo>
                <a:lnTo>
                  <a:pt x="4000" y="77228"/>
                </a:lnTo>
                <a:lnTo>
                  <a:pt x="4108" y="76985"/>
                </a:lnTo>
                <a:lnTo>
                  <a:pt x="4213" y="76697"/>
                </a:lnTo>
                <a:lnTo>
                  <a:pt x="4314" y="76388"/>
                </a:lnTo>
                <a:lnTo>
                  <a:pt x="4411" y="76056"/>
                </a:lnTo>
                <a:lnTo>
                  <a:pt x="4508" y="75702"/>
                </a:lnTo>
                <a:lnTo>
                  <a:pt x="4602" y="75304"/>
                </a:lnTo>
                <a:lnTo>
                  <a:pt x="4691" y="74884"/>
                </a:lnTo>
                <a:lnTo>
                  <a:pt x="4774" y="74442"/>
                </a:lnTo>
                <a:lnTo>
                  <a:pt x="4856" y="73978"/>
                </a:lnTo>
                <a:lnTo>
                  <a:pt x="4934" y="73491"/>
                </a:lnTo>
                <a:lnTo>
                  <a:pt x="5009" y="72983"/>
                </a:lnTo>
                <a:lnTo>
                  <a:pt x="5080" y="72474"/>
                </a:lnTo>
                <a:lnTo>
                  <a:pt x="5147" y="71922"/>
                </a:lnTo>
                <a:lnTo>
                  <a:pt x="5207" y="71347"/>
                </a:lnTo>
                <a:lnTo>
                  <a:pt x="5263" y="70772"/>
                </a:lnTo>
                <a:lnTo>
                  <a:pt x="5316" y="70153"/>
                </a:lnTo>
                <a:lnTo>
                  <a:pt x="5364" y="69534"/>
                </a:lnTo>
                <a:lnTo>
                  <a:pt x="5405" y="68915"/>
                </a:lnTo>
                <a:lnTo>
                  <a:pt x="5443" y="68252"/>
                </a:lnTo>
                <a:lnTo>
                  <a:pt x="5476" y="67588"/>
                </a:lnTo>
                <a:lnTo>
                  <a:pt x="5503" y="66925"/>
                </a:lnTo>
                <a:lnTo>
                  <a:pt x="5521" y="66240"/>
                </a:lnTo>
                <a:lnTo>
                  <a:pt x="5536" y="65532"/>
                </a:lnTo>
                <a:lnTo>
                  <a:pt x="5547" y="64825"/>
                </a:lnTo>
                <a:lnTo>
                  <a:pt x="5551" y="64095"/>
                </a:lnTo>
                <a:lnTo>
                  <a:pt x="55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215689" y="3335661"/>
            <a:ext cx="112319" cy="117638"/>
          </a:xfrm>
          <a:custGeom>
            <a:avLst/>
            <a:gdLst/>
            <a:ahLst/>
            <a:cxnLst/>
            <a:rect l="l" t="t" r="r" b="b"/>
            <a:pathLst>
              <a:path w="5548" h="33563" extrusionOk="0">
                <a:moveTo>
                  <a:pt x="2363" y="1"/>
                </a:moveTo>
                <a:lnTo>
                  <a:pt x="2243" y="23"/>
                </a:lnTo>
                <a:lnTo>
                  <a:pt x="2120" y="67"/>
                </a:lnTo>
                <a:lnTo>
                  <a:pt x="2004" y="155"/>
                </a:lnTo>
                <a:lnTo>
                  <a:pt x="1888" y="288"/>
                </a:lnTo>
                <a:lnTo>
                  <a:pt x="1772" y="443"/>
                </a:lnTo>
                <a:lnTo>
                  <a:pt x="1660" y="620"/>
                </a:lnTo>
                <a:lnTo>
                  <a:pt x="1551" y="841"/>
                </a:lnTo>
                <a:lnTo>
                  <a:pt x="1443" y="1106"/>
                </a:lnTo>
                <a:lnTo>
                  <a:pt x="1338" y="1371"/>
                </a:lnTo>
                <a:lnTo>
                  <a:pt x="1237" y="1681"/>
                </a:lnTo>
                <a:lnTo>
                  <a:pt x="1136" y="2012"/>
                </a:lnTo>
                <a:lnTo>
                  <a:pt x="1043" y="2388"/>
                </a:lnTo>
                <a:lnTo>
                  <a:pt x="950" y="2786"/>
                </a:lnTo>
                <a:lnTo>
                  <a:pt x="860" y="3184"/>
                </a:lnTo>
                <a:lnTo>
                  <a:pt x="774" y="3626"/>
                </a:lnTo>
                <a:lnTo>
                  <a:pt x="692" y="4091"/>
                </a:lnTo>
                <a:lnTo>
                  <a:pt x="613" y="4577"/>
                </a:lnTo>
                <a:lnTo>
                  <a:pt x="538" y="5086"/>
                </a:lnTo>
                <a:lnTo>
                  <a:pt x="471" y="5616"/>
                </a:lnTo>
                <a:lnTo>
                  <a:pt x="404" y="6169"/>
                </a:lnTo>
                <a:lnTo>
                  <a:pt x="344" y="6722"/>
                </a:lnTo>
                <a:lnTo>
                  <a:pt x="284" y="7319"/>
                </a:lnTo>
                <a:lnTo>
                  <a:pt x="232" y="7916"/>
                </a:lnTo>
                <a:lnTo>
                  <a:pt x="187" y="8535"/>
                </a:lnTo>
                <a:lnTo>
                  <a:pt x="142" y="9176"/>
                </a:lnTo>
                <a:lnTo>
                  <a:pt x="105" y="9817"/>
                </a:lnTo>
                <a:lnTo>
                  <a:pt x="75" y="10480"/>
                </a:lnTo>
                <a:lnTo>
                  <a:pt x="49" y="11166"/>
                </a:lnTo>
                <a:lnTo>
                  <a:pt x="26" y="11851"/>
                </a:lnTo>
                <a:lnTo>
                  <a:pt x="11" y="12536"/>
                </a:lnTo>
                <a:lnTo>
                  <a:pt x="4" y="13266"/>
                </a:lnTo>
                <a:lnTo>
                  <a:pt x="0" y="13973"/>
                </a:lnTo>
                <a:lnTo>
                  <a:pt x="0" y="33562"/>
                </a:lnTo>
                <a:lnTo>
                  <a:pt x="5547" y="33562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5359017" y="3030264"/>
            <a:ext cx="126551" cy="423036"/>
          </a:xfrm>
          <a:custGeom>
            <a:avLst/>
            <a:gdLst/>
            <a:ahLst/>
            <a:cxnLst/>
            <a:rect l="l" t="t" r="r" b="b"/>
            <a:pathLst>
              <a:path w="6251" h="120695" extrusionOk="0">
                <a:moveTo>
                  <a:pt x="0" y="1"/>
                </a:moveTo>
                <a:lnTo>
                  <a:pt x="0" y="120694"/>
                </a:lnTo>
                <a:lnTo>
                  <a:pt x="6250" y="120694"/>
                </a:lnTo>
                <a:lnTo>
                  <a:pt x="62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5215689" y="3030304"/>
            <a:ext cx="112319" cy="117638"/>
          </a:xfrm>
          <a:custGeom>
            <a:avLst/>
            <a:gdLst/>
            <a:ahLst/>
            <a:cxnLst/>
            <a:rect l="l" t="t" r="r" b="b"/>
            <a:pathLst>
              <a:path w="5548" h="33563" extrusionOk="0">
                <a:moveTo>
                  <a:pt x="0" y="0"/>
                </a:moveTo>
                <a:lnTo>
                  <a:pt x="0" y="19589"/>
                </a:lnTo>
                <a:lnTo>
                  <a:pt x="4" y="20319"/>
                </a:lnTo>
                <a:lnTo>
                  <a:pt x="11" y="21026"/>
                </a:lnTo>
                <a:lnTo>
                  <a:pt x="26" y="21734"/>
                </a:lnTo>
                <a:lnTo>
                  <a:pt x="49" y="22419"/>
                </a:lnTo>
                <a:lnTo>
                  <a:pt x="75" y="23082"/>
                </a:lnTo>
                <a:lnTo>
                  <a:pt x="105" y="23746"/>
                </a:lnTo>
                <a:lnTo>
                  <a:pt x="142" y="24409"/>
                </a:lnTo>
                <a:lnTo>
                  <a:pt x="187" y="25028"/>
                </a:lnTo>
                <a:lnTo>
                  <a:pt x="232" y="25647"/>
                </a:lnTo>
                <a:lnTo>
                  <a:pt x="284" y="26266"/>
                </a:lnTo>
                <a:lnTo>
                  <a:pt x="344" y="26841"/>
                </a:lnTo>
                <a:lnTo>
                  <a:pt x="404" y="27416"/>
                </a:lnTo>
                <a:lnTo>
                  <a:pt x="471" y="27968"/>
                </a:lnTo>
                <a:lnTo>
                  <a:pt x="538" y="28477"/>
                </a:lnTo>
                <a:lnTo>
                  <a:pt x="613" y="28985"/>
                </a:lnTo>
                <a:lnTo>
                  <a:pt x="692" y="29472"/>
                </a:lnTo>
                <a:lnTo>
                  <a:pt x="774" y="29936"/>
                </a:lnTo>
                <a:lnTo>
                  <a:pt x="860" y="30378"/>
                </a:lnTo>
                <a:lnTo>
                  <a:pt x="950" y="30798"/>
                </a:lnTo>
                <a:lnTo>
                  <a:pt x="1043" y="31196"/>
                </a:lnTo>
                <a:lnTo>
                  <a:pt x="1136" y="31550"/>
                </a:lnTo>
                <a:lnTo>
                  <a:pt x="1237" y="31882"/>
                </a:lnTo>
                <a:lnTo>
                  <a:pt x="1338" y="32191"/>
                </a:lnTo>
                <a:lnTo>
                  <a:pt x="1443" y="32479"/>
                </a:lnTo>
                <a:lnTo>
                  <a:pt x="1551" y="32722"/>
                </a:lnTo>
                <a:lnTo>
                  <a:pt x="1660" y="32943"/>
                </a:lnTo>
                <a:lnTo>
                  <a:pt x="1772" y="33142"/>
                </a:lnTo>
                <a:lnTo>
                  <a:pt x="1888" y="33297"/>
                </a:lnTo>
                <a:lnTo>
                  <a:pt x="2004" y="33407"/>
                </a:lnTo>
                <a:lnTo>
                  <a:pt x="2120" y="33496"/>
                </a:lnTo>
                <a:lnTo>
                  <a:pt x="2243" y="33562"/>
                </a:lnTo>
                <a:lnTo>
                  <a:pt x="5547" y="33562"/>
                </a:lnTo>
                <a:lnTo>
                  <a:pt x="55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 flipH="1">
            <a:off x="5215689" y="3179614"/>
            <a:ext cx="112319" cy="124301"/>
          </a:xfrm>
          <a:custGeom>
            <a:avLst/>
            <a:gdLst/>
            <a:ahLst/>
            <a:cxnLst/>
            <a:rect l="l" t="t" r="r" b="b"/>
            <a:pathLst>
              <a:path w="5548" h="35464" extrusionOk="0">
                <a:moveTo>
                  <a:pt x="0" y="1"/>
                </a:moveTo>
                <a:lnTo>
                  <a:pt x="0" y="35464"/>
                </a:lnTo>
                <a:lnTo>
                  <a:pt x="5547" y="35464"/>
                </a:lnTo>
                <a:lnTo>
                  <a:pt x="55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10800000" flipH="1">
            <a:off x="5516495" y="3335661"/>
            <a:ext cx="112400" cy="117638"/>
          </a:xfrm>
          <a:custGeom>
            <a:avLst/>
            <a:gdLst/>
            <a:ahLst/>
            <a:cxnLst/>
            <a:rect l="l" t="t" r="r" b="b"/>
            <a:pathLst>
              <a:path w="5552" h="33563" extrusionOk="0">
                <a:moveTo>
                  <a:pt x="0" y="1"/>
                </a:moveTo>
                <a:lnTo>
                  <a:pt x="0" y="33562"/>
                </a:lnTo>
                <a:lnTo>
                  <a:pt x="5551" y="33562"/>
                </a:lnTo>
                <a:lnTo>
                  <a:pt x="5551" y="13973"/>
                </a:lnTo>
                <a:lnTo>
                  <a:pt x="5547" y="13266"/>
                </a:lnTo>
                <a:lnTo>
                  <a:pt x="5536" y="12536"/>
                </a:lnTo>
                <a:lnTo>
                  <a:pt x="5521" y="11851"/>
                </a:lnTo>
                <a:lnTo>
                  <a:pt x="5503" y="11166"/>
                </a:lnTo>
                <a:lnTo>
                  <a:pt x="5476" y="10480"/>
                </a:lnTo>
                <a:lnTo>
                  <a:pt x="5443" y="9817"/>
                </a:lnTo>
                <a:lnTo>
                  <a:pt x="5405" y="9176"/>
                </a:lnTo>
                <a:lnTo>
                  <a:pt x="5364" y="8535"/>
                </a:lnTo>
                <a:lnTo>
                  <a:pt x="5316" y="7916"/>
                </a:lnTo>
                <a:lnTo>
                  <a:pt x="5263" y="7319"/>
                </a:lnTo>
                <a:lnTo>
                  <a:pt x="5207" y="6722"/>
                </a:lnTo>
                <a:lnTo>
                  <a:pt x="5147" y="6169"/>
                </a:lnTo>
                <a:lnTo>
                  <a:pt x="5080" y="5616"/>
                </a:lnTo>
                <a:lnTo>
                  <a:pt x="5009" y="5086"/>
                </a:lnTo>
                <a:lnTo>
                  <a:pt x="4934" y="4577"/>
                </a:lnTo>
                <a:lnTo>
                  <a:pt x="4856" y="4091"/>
                </a:lnTo>
                <a:lnTo>
                  <a:pt x="4774" y="3626"/>
                </a:lnTo>
                <a:lnTo>
                  <a:pt x="4691" y="3184"/>
                </a:lnTo>
                <a:lnTo>
                  <a:pt x="4602" y="2786"/>
                </a:lnTo>
                <a:lnTo>
                  <a:pt x="4508" y="2388"/>
                </a:lnTo>
                <a:lnTo>
                  <a:pt x="4411" y="2012"/>
                </a:lnTo>
                <a:lnTo>
                  <a:pt x="4314" y="1681"/>
                </a:lnTo>
                <a:lnTo>
                  <a:pt x="4213" y="1371"/>
                </a:lnTo>
                <a:lnTo>
                  <a:pt x="4108" y="1106"/>
                </a:lnTo>
                <a:lnTo>
                  <a:pt x="4000" y="841"/>
                </a:lnTo>
                <a:lnTo>
                  <a:pt x="3888" y="620"/>
                </a:lnTo>
                <a:lnTo>
                  <a:pt x="3776" y="443"/>
                </a:lnTo>
                <a:lnTo>
                  <a:pt x="3663" y="288"/>
                </a:lnTo>
                <a:lnTo>
                  <a:pt x="3547" y="155"/>
                </a:lnTo>
                <a:lnTo>
                  <a:pt x="3428" y="67"/>
                </a:lnTo>
                <a:lnTo>
                  <a:pt x="3308" y="23"/>
                </a:lnTo>
                <a:lnTo>
                  <a:pt x="3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 flipH="1">
            <a:off x="5353551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5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2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 rot="10800000" flipH="1">
            <a:off x="5414627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1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 flipH="1">
            <a:off x="5475704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 flipH="1">
            <a:off x="5536760" y="4095086"/>
            <a:ext cx="62395" cy="59361"/>
          </a:xfrm>
          <a:custGeom>
            <a:avLst/>
            <a:gdLst/>
            <a:ahLst/>
            <a:cxnLst/>
            <a:rect l="l" t="t" r="r" b="b"/>
            <a:pathLst>
              <a:path w="3082" h="16936" extrusionOk="0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 flipH="1">
            <a:off x="5628789" y="4113764"/>
            <a:ext cx="34518" cy="19144"/>
          </a:xfrm>
          <a:custGeom>
            <a:avLst/>
            <a:gdLst/>
            <a:ahLst/>
            <a:cxnLst/>
            <a:rect l="l" t="t" r="r" b="b"/>
            <a:pathLst>
              <a:path w="1705" h="5462" extrusionOk="0">
                <a:moveTo>
                  <a:pt x="0" y="1"/>
                </a:moveTo>
                <a:lnTo>
                  <a:pt x="0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 flipH="1">
            <a:off x="5692963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0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 flipH="1">
            <a:off x="5753958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3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 flipH="1">
            <a:off x="5815014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1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 flipH="1">
            <a:off x="5876090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 flipH="1">
            <a:off x="5968100" y="4113764"/>
            <a:ext cx="34538" cy="19144"/>
          </a:xfrm>
          <a:custGeom>
            <a:avLst/>
            <a:gdLst/>
            <a:ahLst/>
            <a:cxnLst/>
            <a:rect l="l" t="t" r="r" b="b"/>
            <a:pathLst>
              <a:path w="1706" h="5462" extrusionOk="0">
                <a:moveTo>
                  <a:pt x="1" y="1"/>
                </a:moveTo>
                <a:lnTo>
                  <a:pt x="1" y="5462"/>
                </a:lnTo>
                <a:lnTo>
                  <a:pt x="1706" y="5462"/>
                </a:lnTo>
                <a:lnTo>
                  <a:pt x="1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 flipH="1">
            <a:off x="6032273" y="4095086"/>
            <a:ext cx="62395" cy="59361"/>
          </a:xfrm>
          <a:custGeom>
            <a:avLst/>
            <a:gdLst/>
            <a:ahLst/>
            <a:cxnLst/>
            <a:rect l="l" t="t" r="r" b="b"/>
            <a:pathLst>
              <a:path w="3082" h="16936" extrusionOk="0">
                <a:moveTo>
                  <a:pt x="1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5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1" y="0"/>
                </a:lnTo>
                <a:lnTo>
                  <a:pt x="1590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 flipH="1">
            <a:off x="6093269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1" y="0"/>
                </a:moveTo>
                <a:lnTo>
                  <a:pt x="988" y="8468"/>
                </a:lnTo>
                <a:lnTo>
                  <a:pt x="31" y="16936"/>
                </a:lnTo>
                <a:lnTo>
                  <a:pt x="1081" y="16936"/>
                </a:lnTo>
                <a:lnTo>
                  <a:pt x="1489" y="12779"/>
                </a:lnTo>
                <a:lnTo>
                  <a:pt x="1545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9" y="16936"/>
                </a:lnTo>
                <a:lnTo>
                  <a:pt x="2098" y="8468"/>
                </a:lnTo>
                <a:lnTo>
                  <a:pt x="3085" y="0"/>
                </a:lnTo>
                <a:lnTo>
                  <a:pt x="2034" y="0"/>
                </a:lnTo>
                <a:lnTo>
                  <a:pt x="1593" y="4135"/>
                </a:lnTo>
                <a:lnTo>
                  <a:pt x="1545" y="4798"/>
                </a:lnTo>
                <a:lnTo>
                  <a:pt x="1496" y="4135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 flipH="1">
            <a:off x="6154345" y="4095086"/>
            <a:ext cx="62456" cy="59361"/>
          </a:xfrm>
          <a:custGeom>
            <a:avLst/>
            <a:gdLst/>
            <a:ahLst/>
            <a:cxnLst/>
            <a:rect l="l" t="t" r="r" b="b"/>
            <a:pathLst>
              <a:path w="3085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1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 flipH="1">
            <a:off x="6215421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7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0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 flipH="1">
            <a:off x="6307430" y="4113764"/>
            <a:ext cx="34538" cy="19144"/>
          </a:xfrm>
          <a:custGeom>
            <a:avLst/>
            <a:gdLst/>
            <a:ahLst/>
            <a:cxnLst/>
            <a:rect l="l" t="t" r="r" b="b"/>
            <a:pathLst>
              <a:path w="1706" h="5462" extrusionOk="0">
                <a:moveTo>
                  <a:pt x="1" y="1"/>
                </a:moveTo>
                <a:lnTo>
                  <a:pt x="1" y="5462"/>
                </a:lnTo>
                <a:lnTo>
                  <a:pt x="1705" y="5462"/>
                </a:lnTo>
                <a:lnTo>
                  <a:pt x="17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rot="10800000" flipH="1">
            <a:off x="6371604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4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1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4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rot="10800000" flipH="1">
            <a:off x="6432680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0" y="0"/>
                </a:moveTo>
                <a:lnTo>
                  <a:pt x="983" y="8468"/>
                </a:lnTo>
                <a:lnTo>
                  <a:pt x="26" y="16936"/>
                </a:lnTo>
                <a:lnTo>
                  <a:pt x="1077" y="16936"/>
                </a:lnTo>
                <a:lnTo>
                  <a:pt x="1484" y="12779"/>
                </a:lnTo>
                <a:lnTo>
                  <a:pt x="1540" y="12094"/>
                </a:lnTo>
                <a:lnTo>
                  <a:pt x="1593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3" y="8468"/>
                </a:lnTo>
                <a:lnTo>
                  <a:pt x="3080" y="0"/>
                </a:lnTo>
                <a:lnTo>
                  <a:pt x="2030" y="0"/>
                </a:lnTo>
                <a:lnTo>
                  <a:pt x="1589" y="4135"/>
                </a:lnTo>
                <a:lnTo>
                  <a:pt x="1540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 flipH="1">
            <a:off x="6493676" y="4095086"/>
            <a:ext cx="62436" cy="59361"/>
          </a:xfrm>
          <a:custGeom>
            <a:avLst/>
            <a:gdLst/>
            <a:ahLst/>
            <a:cxnLst/>
            <a:rect l="l" t="t" r="r" b="b"/>
            <a:pathLst>
              <a:path w="3084" h="16936" extrusionOk="0">
                <a:moveTo>
                  <a:pt x="0" y="0"/>
                </a:moveTo>
                <a:lnTo>
                  <a:pt x="987" y="8468"/>
                </a:lnTo>
                <a:lnTo>
                  <a:pt x="30" y="16936"/>
                </a:lnTo>
                <a:lnTo>
                  <a:pt x="1080" y="16936"/>
                </a:lnTo>
                <a:lnTo>
                  <a:pt x="1488" y="12779"/>
                </a:lnTo>
                <a:lnTo>
                  <a:pt x="1544" y="12094"/>
                </a:lnTo>
                <a:lnTo>
                  <a:pt x="1596" y="12779"/>
                </a:lnTo>
                <a:lnTo>
                  <a:pt x="2004" y="16936"/>
                </a:lnTo>
                <a:lnTo>
                  <a:pt x="3054" y="16936"/>
                </a:lnTo>
                <a:lnTo>
                  <a:pt x="2097" y="8468"/>
                </a:lnTo>
                <a:lnTo>
                  <a:pt x="3084" y="0"/>
                </a:lnTo>
                <a:lnTo>
                  <a:pt x="2034" y="0"/>
                </a:lnTo>
                <a:lnTo>
                  <a:pt x="1592" y="4135"/>
                </a:lnTo>
                <a:lnTo>
                  <a:pt x="1544" y="4798"/>
                </a:lnTo>
                <a:lnTo>
                  <a:pt x="1492" y="4135"/>
                </a:lnTo>
                <a:lnTo>
                  <a:pt x="10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 rot="10800000" flipH="1">
            <a:off x="6554732" y="4095086"/>
            <a:ext cx="62375" cy="59361"/>
          </a:xfrm>
          <a:custGeom>
            <a:avLst/>
            <a:gdLst/>
            <a:ahLst/>
            <a:cxnLst/>
            <a:rect l="l" t="t" r="r" b="b"/>
            <a:pathLst>
              <a:path w="3081" h="16936" extrusionOk="0">
                <a:moveTo>
                  <a:pt x="1" y="0"/>
                </a:moveTo>
                <a:lnTo>
                  <a:pt x="988" y="8468"/>
                </a:lnTo>
                <a:lnTo>
                  <a:pt x="27" y="16936"/>
                </a:lnTo>
                <a:lnTo>
                  <a:pt x="1077" y="16936"/>
                </a:lnTo>
                <a:lnTo>
                  <a:pt x="1488" y="12779"/>
                </a:lnTo>
                <a:lnTo>
                  <a:pt x="1541" y="12094"/>
                </a:lnTo>
                <a:lnTo>
                  <a:pt x="1597" y="12779"/>
                </a:lnTo>
                <a:lnTo>
                  <a:pt x="2004" y="16936"/>
                </a:lnTo>
                <a:lnTo>
                  <a:pt x="3055" y="16936"/>
                </a:lnTo>
                <a:lnTo>
                  <a:pt x="2098" y="8468"/>
                </a:lnTo>
                <a:lnTo>
                  <a:pt x="3081" y="0"/>
                </a:lnTo>
                <a:lnTo>
                  <a:pt x="2030" y="0"/>
                </a:lnTo>
                <a:lnTo>
                  <a:pt x="1589" y="4135"/>
                </a:lnTo>
                <a:lnTo>
                  <a:pt x="1541" y="4798"/>
                </a:lnTo>
                <a:lnTo>
                  <a:pt x="1492" y="4135"/>
                </a:lnTo>
                <a:lnTo>
                  <a:pt x="10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 rot="10800000" flipH="1">
            <a:off x="5057522" y="2905913"/>
            <a:ext cx="1380911" cy="1359144"/>
          </a:xfrm>
          <a:custGeom>
            <a:avLst/>
            <a:gdLst/>
            <a:ahLst/>
            <a:cxnLst/>
            <a:rect l="l" t="t" r="r" b="b"/>
            <a:pathLst>
              <a:path w="68210" h="387773" extrusionOk="0">
                <a:moveTo>
                  <a:pt x="7536" y="1"/>
                </a:moveTo>
                <a:lnTo>
                  <a:pt x="7211" y="23"/>
                </a:lnTo>
                <a:lnTo>
                  <a:pt x="6897" y="45"/>
                </a:lnTo>
                <a:lnTo>
                  <a:pt x="6591" y="111"/>
                </a:lnTo>
                <a:lnTo>
                  <a:pt x="6295" y="178"/>
                </a:lnTo>
                <a:lnTo>
                  <a:pt x="6008" y="288"/>
                </a:lnTo>
                <a:lnTo>
                  <a:pt x="5731" y="421"/>
                </a:lnTo>
                <a:lnTo>
                  <a:pt x="5462" y="553"/>
                </a:lnTo>
                <a:lnTo>
                  <a:pt x="5200" y="730"/>
                </a:lnTo>
                <a:lnTo>
                  <a:pt x="4946" y="929"/>
                </a:lnTo>
                <a:lnTo>
                  <a:pt x="4703" y="1128"/>
                </a:lnTo>
                <a:lnTo>
                  <a:pt x="4468" y="1371"/>
                </a:lnTo>
                <a:lnTo>
                  <a:pt x="4236" y="1615"/>
                </a:lnTo>
                <a:lnTo>
                  <a:pt x="4015" y="1902"/>
                </a:lnTo>
                <a:lnTo>
                  <a:pt x="3806" y="2190"/>
                </a:lnTo>
                <a:lnTo>
                  <a:pt x="3600" y="2499"/>
                </a:lnTo>
                <a:lnTo>
                  <a:pt x="3402" y="2831"/>
                </a:lnTo>
                <a:lnTo>
                  <a:pt x="3212" y="3207"/>
                </a:lnTo>
                <a:lnTo>
                  <a:pt x="3028" y="3582"/>
                </a:lnTo>
                <a:lnTo>
                  <a:pt x="2853" y="3980"/>
                </a:lnTo>
                <a:lnTo>
                  <a:pt x="2681" y="4400"/>
                </a:lnTo>
                <a:lnTo>
                  <a:pt x="2520" y="4821"/>
                </a:lnTo>
                <a:lnTo>
                  <a:pt x="2363" y="5285"/>
                </a:lnTo>
                <a:lnTo>
                  <a:pt x="2213" y="5771"/>
                </a:lnTo>
                <a:lnTo>
                  <a:pt x="2071" y="6258"/>
                </a:lnTo>
                <a:lnTo>
                  <a:pt x="1933" y="6766"/>
                </a:lnTo>
                <a:lnTo>
                  <a:pt x="1802" y="7297"/>
                </a:lnTo>
                <a:lnTo>
                  <a:pt x="1679" y="7849"/>
                </a:lnTo>
                <a:lnTo>
                  <a:pt x="1559" y="8424"/>
                </a:lnTo>
                <a:lnTo>
                  <a:pt x="1447" y="9021"/>
                </a:lnTo>
                <a:lnTo>
                  <a:pt x="1339" y="9618"/>
                </a:lnTo>
                <a:lnTo>
                  <a:pt x="1238" y="10237"/>
                </a:lnTo>
                <a:lnTo>
                  <a:pt x="1141" y="10878"/>
                </a:lnTo>
                <a:lnTo>
                  <a:pt x="1047" y="11542"/>
                </a:lnTo>
                <a:lnTo>
                  <a:pt x="961" y="12227"/>
                </a:lnTo>
                <a:lnTo>
                  <a:pt x="879" y="12912"/>
                </a:lnTo>
                <a:lnTo>
                  <a:pt x="800" y="13620"/>
                </a:lnTo>
                <a:lnTo>
                  <a:pt x="729" y="14350"/>
                </a:lnTo>
                <a:lnTo>
                  <a:pt x="658" y="15101"/>
                </a:lnTo>
                <a:lnTo>
                  <a:pt x="595" y="15853"/>
                </a:lnTo>
                <a:lnTo>
                  <a:pt x="535" y="16649"/>
                </a:lnTo>
                <a:lnTo>
                  <a:pt x="479" y="17423"/>
                </a:lnTo>
                <a:lnTo>
                  <a:pt x="430" y="18241"/>
                </a:lnTo>
                <a:lnTo>
                  <a:pt x="382" y="19059"/>
                </a:lnTo>
                <a:lnTo>
                  <a:pt x="337" y="19921"/>
                </a:lnTo>
                <a:lnTo>
                  <a:pt x="296" y="20761"/>
                </a:lnTo>
                <a:lnTo>
                  <a:pt x="258" y="21646"/>
                </a:lnTo>
                <a:lnTo>
                  <a:pt x="225" y="22530"/>
                </a:lnTo>
                <a:lnTo>
                  <a:pt x="191" y="23436"/>
                </a:lnTo>
                <a:lnTo>
                  <a:pt x="165" y="24343"/>
                </a:lnTo>
                <a:lnTo>
                  <a:pt x="139" y="25294"/>
                </a:lnTo>
                <a:lnTo>
                  <a:pt x="116" y="26222"/>
                </a:lnTo>
                <a:lnTo>
                  <a:pt x="94" y="27195"/>
                </a:lnTo>
                <a:lnTo>
                  <a:pt x="79" y="28168"/>
                </a:lnTo>
                <a:lnTo>
                  <a:pt x="60" y="29163"/>
                </a:lnTo>
                <a:lnTo>
                  <a:pt x="38" y="31175"/>
                </a:lnTo>
                <a:lnTo>
                  <a:pt x="19" y="33253"/>
                </a:lnTo>
                <a:lnTo>
                  <a:pt x="8" y="35375"/>
                </a:lnTo>
                <a:lnTo>
                  <a:pt x="4" y="37564"/>
                </a:lnTo>
                <a:lnTo>
                  <a:pt x="1" y="39775"/>
                </a:lnTo>
                <a:lnTo>
                  <a:pt x="1" y="347998"/>
                </a:lnTo>
                <a:lnTo>
                  <a:pt x="4" y="350209"/>
                </a:lnTo>
                <a:lnTo>
                  <a:pt x="8" y="352398"/>
                </a:lnTo>
                <a:lnTo>
                  <a:pt x="19" y="354520"/>
                </a:lnTo>
                <a:lnTo>
                  <a:pt x="38" y="356598"/>
                </a:lnTo>
                <a:lnTo>
                  <a:pt x="60" y="358610"/>
                </a:lnTo>
                <a:lnTo>
                  <a:pt x="79" y="359605"/>
                </a:lnTo>
                <a:lnTo>
                  <a:pt x="94" y="360578"/>
                </a:lnTo>
                <a:lnTo>
                  <a:pt x="116" y="361551"/>
                </a:lnTo>
                <a:lnTo>
                  <a:pt x="139" y="362501"/>
                </a:lnTo>
                <a:lnTo>
                  <a:pt x="165" y="363430"/>
                </a:lnTo>
                <a:lnTo>
                  <a:pt x="191" y="364336"/>
                </a:lnTo>
                <a:lnTo>
                  <a:pt x="225" y="365243"/>
                </a:lnTo>
                <a:lnTo>
                  <a:pt x="258" y="366127"/>
                </a:lnTo>
                <a:lnTo>
                  <a:pt x="296" y="367012"/>
                </a:lnTo>
                <a:lnTo>
                  <a:pt x="337" y="367874"/>
                </a:lnTo>
                <a:lnTo>
                  <a:pt x="382" y="368714"/>
                </a:lnTo>
                <a:lnTo>
                  <a:pt x="430" y="369532"/>
                </a:lnTo>
                <a:lnTo>
                  <a:pt x="479" y="370350"/>
                </a:lnTo>
                <a:lnTo>
                  <a:pt x="535" y="371146"/>
                </a:lnTo>
                <a:lnTo>
                  <a:pt x="595" y="371920"/>
                </a:lnTo>
                <a:lnTo>
                  <a:pt x="658" y="372672"/>
                </a:lnTo>
                <a:lnTo>
                  <a:pt x="729" y="373423"/>
                </a:lnTo>
                <a:lnTo>
                  <a:pt x="800" y="374153"/>
                </a:lnTo>
                <a:lnTo>
                  <a:pt x="879" y="374860"/>
                </a:lnTo>
                <a:lnTo>
                  <a:pt x="961" y="375546"/>
                </a:lnTo>
                <a:lnTo>
                  <a:pt x="1047" y="376231"/>
                </a:lnTo>
                <a:lnTo>
                  <a:pt x="1141" y="376894"/>
                </a:lnTo>
                <a:lnTo>
                  <a:pt x="1238" y="377536"/>
                </a:lnTo>
                <a:lnTo>
                  <a:pt x="1339" y="378155"/>
                </a:lnTo>
                <a:lnTo>
                  <a:pt x="1447" y="378774"/>
                </a:lnTo>
                <a:lnTo>
                  <a:pt x="1559" y="379349"/>
                </a:lnTo>
                <a:lnTo>
                  <a:pt x="1679" y="379923"/>
                </a:lnTo>
                <a:lnTo>
                  <a:pt x="1802" y="380476"/>
                </a:lnTo>
                <a:lnTo>
                  <a:pt x="1933" y="381007"/>
                </a:lnTo>
                <a:lnTo>
                  <a:pt x="2071" y="381515"/>
                </a:lnTo>
                <a:lnTo>
                  <a:pt x="2213" y="382024"/>
                </a:lnTo>
                <a:lnTo>
                  <a:pt x="2363" y="382488"/>
                </a:lnTo>
                <a:lnTo>
                  <a:pt x="2520" y="382952"/>
                </a:lnTo>
                <a:lnTo>
                  <a:pt x="2681" y="383395"/>
                </a:lnTo>
                <a:lnTo>
                  <a:pt x="2853" y="383792"/>
                </a:lnTo>
                <a:lnTo>
                  <a:pt x="3028" y="384190"/>
                </a:lnTo>
                <a:lnTo>
                  <a:pt x="3212" y="384566"/>
                </a:lnTo>
                <a:lnTo>
                  <a:pt x="3402" y="384942"/>
                </a:lnTo>
                <a:lnTo>
                  <a:pt x="3600" y="385274"/>
                </a:lnTo>
                <a:lnTo>
                  <a:pt x="3806" y="385583"/>
                </a:lnTo>
                <a:lnTo>
                  <a:pt x="4015" y="385893"/>
                </a:lnTo>
                <a:lnTo>
                  <a:pt x="4236" y="386158"/>
                </a:lnTo>
                <a:lnTo>
                  <a:pt x="4468" y="386423"/>
                </a:lnTo>
                <a:lnTo>
                  <a:pt x="4703" y="386645"/>
                </a:lnTo>
                <a:lnTo>
                  <a:pt x="4946" y="386866"/>
                </a:lnTo>
                <a:lnTo>
                  <a:pt x="5200" y="387043"/>
                </a:lnTo>
                <a:lnTo>
                  <a:pt x="5462" y="387219"/>
                </a:lnTo>
                <a:lnTo>
                  <a:pt x="5731" y="387352"/>
                </a:lnTo>
                <a:lnTo>
                  <a:pt x="6008" y="387485"/>
                </a:lnTo>
                <a:lnTo>
                  <a:pt x="6295" y="387595"/>
                </a:lnTo>
                <a:lnTo>
                  <a:pt x="6591" y="387662"/>
                </a:lnTo>
                <a:lnTo>
                  <a:pt x="6897" y="387728"/>
                </a:lnTo>
                <a:lnTo>
                  <a:pt x="7211" y="387750"/>
                </a:lnTo>
                <a:lnTo>
                  <a:pt x="7536" y="387772"/>
                </a:lnTo>
                <a:lnTo>
                  <a:pt x="68209" y="387772"/>
                </a:lnTo>
                <a:lnTo>
                  <a:pt x="43224" y="1"/>
                </a:lnTo>
                <a:close/>
              </a:path>
            </a:pathLst>
          </a:custGeom>
          <a:solidFill>
            <a:srgbClr val="FFFFFF">
              <a:alpha val="24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4572006" y="676881"/>
            <a:ext cx="903712" cy="957598"/>
            <a:chOff x="-859225" y="2550000"/>
            <a:chExt cx="1361628" cy="1442818"/>
          </a:xfrm>
        </p:grpSpPr>
        <p:sp>
          <p:nvSpPr>
            <p:cNvPr id="62" name="Google Shape;62;p2"/>
            <p:cNvSpPr/>
            <p:nvPr/>
          </p:nvSpPr>
          <p:spPr>
            <a:xfrm flipH="1">
              <a:off x="-859225" y="2550000"/>
              <a:ext cx="1361628" cy="1442818"/>
            </a:xfrm>
            <a:custGeom>
              <a:avLst/>
              <a:gdLst/>
              <a:ahLst/>
              <a:cxnLst/>
              <a:rect l="l" t="t" r="r" b="b"/>
              <a:pathLst>
                <a:path w="171977" h="231778" extrusionOk="0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4611" y="2892963"/>
              <a:ext cx="347692" cy="357955"/>
            </a:xfrm>
            <a:custGeom>
              <a:avLst/>
              <a:gdLst/>
              <a:ahLst/>
              <a:cxnLst/>
              <a:rect l="l" t="t" r="r" b="b"/>
              <a:pathLst>
                <a:path w="47049" h="59215" extrusionOk="0">
                  <a:moveTo>
                    <a:pt x="23530" y="0"/>
                  </a:moveTo>
                  <a:lnTo>
                    <a:pt x="23239" y="16"/>
                  </a:lnTo>
                  <a:lnTo>
                    <a:pt x="22947" y="48"/>
                  </a:lnTo>
                  <a:lnTo>
                    <a:pt x="22656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83" y="796"/>
                  </a:lnTo>
                  <a:lnTo>
                    <a:pt x="21028" y="1019"/>
                  </a:lnTo>
                  <a:lnTo>
                    <a:pt x="20785" y="1258"/>
                  </a:lnTo>
                  <a:lnTo>
                    <a:pt x="20554" y="1513"/>
                  </a:lnTo>
                  <a:lnTo>
                    <a:pt x="20335" y="1799"/>
                  </a:lnTo>
                  <a:lnTo>
                    <a:pt x="20129" y="2118"/>
                  </a:lnTo>
                  <a:lnTo>
                    <a:pt x="19935" y="2452"/>
                  </a:lnTo>
                  <a:lnTo>
                    <a:pt x="19764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98" y="13804"/>
                  </a:lnTo>
                  <a:lnTo>
                    <a:pt x="15452" y="14107"/>
                  </a:lnTo>
                  <a:lnTo>
                    <a:pt x="15306" y="14394"/>
                  </a:lnTo>
                  <a:lnTo>
                    <a:pt x="15136" y="14664"/>
                  </a:lnTo>
                  <a:lnTo>
                    <a:pt x="14966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94" y="16575"/>
                  </a:lnTo>
                  <a:lnTo>
                    <a:pt x="12427" y="16639"/>
                  </a:lnTo>
                  <a:lnTo>
                    <a:pt x="3754" y="18294"/>
                  </a:lnTo>
                  <a:lnTo>
                    <a:pt x="3426" y="18374"/>
                  </a:lnTo>
                  <a:lnTo>
                    <a:pt x="3110" y="18486"/>
                  </a:lnTo>
                  <a:lnTo>
                    <a:pt x="2806" y="18613"/>
                  </a:lnTo>
                  <a:lnTo>
                    <a:pt x="2515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81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37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109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401" y="26367"/>
                  </a:lnTo>
                  <a:lnTo>
                    <a:pt x="535" y="26733"/>
                  </a:lnTo>
                  <a:lnTo>
                    <a:pt x="705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605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27" y="36891"/>
                  </a:lnTo>
                  <a:lnTo>
                    <a:pt x="8273" y="37178"/>
                  </a:lnTo>
                  <a:lnTo>
                    <a:pt x="8406" y="37481"/>
                  </a:lnTo>
                  <a:lnTo>
                    <a:pt x="8516" y="37799"/>
                  </a:lnTo>
                  <a:lnTo>
                    <a:pt x="8625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17" y="40474"/>
                  </a:lnTo>
                  <a:lnTo>
                    <a:pt x="8904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37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49" y="54199"/>
                  </a:lnTo>
                  <a:lnTo>
                    <a:pt x="7398" y="54597"/>
                  </a:lnTo>
                  <a:lnTo>
                    <a:pt x="7459" y="54979"/>
                  </a:lnTo>
                  <a:lnTo>
                    <a:pt x="7556" y="55361"/>
                  </a:lnTo>
                  <a:lnTo>
                    <a:pt x="7665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74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66" y="58323"/>
                  </a:lnTo>
                  <a:lnTo>
                    <a:pt x="9621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14" y="59071"/>
                  </a:lnTo>
                  <a:lnTo>
                    <a:pt x="11006" y="59150"/>
                  </a:lnTo>
                  <a:lnTo>
                    <a:pt x="11297" y="59198"/>
                  </a:lnTo>
                  <a:lnTo>
                    <a:pt x="11601" y="59214"/>
                  </a:lnTo>
                  <a:lnTo>
                    <a:pt x="11905" y="59214"/>
                  </a:lnTo>
                  <a:lnTo>
                    <a:pt x="12209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35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32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8" y="52591"/>
                  </a:lnTo>
                  <a:lnTo>
                    <a:pt x="23263" y="52559"/>
                  </a:lnTo>
                  <a:lnTo>
                    <a:pt x="23530" y="52543"/>
                  </a:lnTo>
                  <a:lnTo>
                    <a:pt x="23785" y="52559"/>
                  </a:lnTo>
                  <a:lnTo>
                    <a:pt x="24053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25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52" y="59182"/>
                  </a:lnTo>
                  <a:lnTo>
                    <a:pt x="35156" y="59214"/>
                  </a:lnTo>
                  <a:lnTo>
                    <a:pt x="35459" y="59214"/>
                  </a:lnTo>
                  <a:lnTo>
                    <a:pt x="35751" y="59198"/>
                  </a:lnTo>
                  <a:lnTo>
                    <a:pt x="36055" y="59150"/>
                  </a:lnTo>
                  <a:lnTo>
                    <a:pt x="36346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39" y="58514"/>
                  </a:lnTo>
                  <a:lnTo>
                    <a:pt x="37695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87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95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2" y="54597"/>
                  </a:lnTo>
                  <a:lnTo>
                    <a:pt x="39711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23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6" y="40824"/>
                  </a:lnTo>
                  <a:lnTo>
                    <a:pt x="38132" y="40474"/>
                  </a:lnTo>
                  <a:lnTo>
                    <a:pt x="38132" y="40124"/>
                  </a:lnTo>
                  <a:lnTo>
                    <a:pt x="38144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36" y="38102"/>
                  </a:lnTo>
                  <a:lnTo>
                    <a:pt x="38533" y="37799"/>
                  </a:lnTo>
                  <a:lnTo>
                    <a:pt x="38654" y="37481"/>
                  </a:lnTo>
                  <a:lnTo>
                    <a:pt x="38788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6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2" y="27434"/>
                  </a:lnTo>
                  <a:lnTo>
                    <a:pt x="46356" y="27083"/>
                  </a:lnTo>
                  <a:lnTo>
                    <a:pt x="46514" y="26733"/>
                  </a:lnTo>
                  <a:lnTo>
                    <a:pt x="46660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51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24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79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46" y="18772"/>
                  </a:lnTo>
                  <a:lnTo>
                    <a:pt x="44254" y="18613"/>
                  </a:lnTo>
                  <a:lnTo>
                    <a:pt x="43951" y="18486"/>
                  </a:lnTo>
                  <a:lnTo>
                    <a:pt x="43635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66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94" y="14919"/>
                  </a:lnTo>
                  <a:lnTo>
                    <a:pt x="31912" y="14664"/>
                  </a:lnTo>
                  <a:lnTo>
                    <a:pt x="31754" y="14394"/>
                  </a:lnTo>
                  <a:lnTo>
                    <a:pt x="31596" y="14107"/>
                  </a:lnTo>
                  <a:lnTo>
                    <a:pt x="31463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96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25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78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405" y="112"/>
                  </a:lnTo>
                  <a:lnTo>
                    <a:pt x="24113" y="48"/>
                  </a:lnTo>
                  <a:lnTo>
                    <a:pt x="23822" y="16"/>
                  </a:lnTo>
                  <a:lnTo>
                    <a:pt x="235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-352267" y="2892963"/>
              <a:ext cx="347692" cy="357955"/>
            </a:xfrm>
            <a:custGeom>
              <a:avLst/>
              <a:gdLst/>
              <a:ahLst/>
              <a:cxnLst/>
              <a:rect l="l" t="t" r="r" b="b"/>
              <a:pathLst>
                <a:path w="47049" h="59215" extrusionOk="0">
                  <a:moveTo>
                    <a:pt x="23518" y="0"/>
                  </a:moveTo>
                  <a:lnTo>
                    <a:pt x="23227" y="16"/>
                  </a:lnTo>
                  <a:lnTo>
                    <a:pt x="22935" y="48"/>
                  </a:lnTo>
                  <a:lnTo>
                    <a:pt x="22643" y="112"/>
                  </a:lnTo>
                  <a:lnTo>
                    <a:pt x="22364" y="207"/>
                  </a:lnTo>
                  <a:lnTo>
                    <a:pt x="22085" y="319"/>
                  </a:lnTo>
                  <a:lnTo>
                    <a:pt x="21805" y="446"/>
                  </a:lnTo>
                  <a:lnTo>
                    <a:pt x="21538" y="621"/>
                  </a:lnTo>
                  <a:lnTo>
                    <a:pt x="21271" y="796"/>
                  </a:lnTo>
                  <a:lnTo>
                    <a:pt x="21016" y="1019"/>
                  </a:lnTo>
                  <a:lnTo>
                    <a:pt x="20785" y="1258"/>
                  </a:lnTo>
                  <a:lnTo>
                    <a:pt x="20542" y="1513"/>
                  </a:lnTo>
                  <a:lnTo>
                    <a:pt x="20323" y="1799"/>
                  </a:lnTo>
                  <a:lnTo>
                    <a:pt x="20117" y="2118"/>
                  </a:lnTo>
                  <a:lnTo>
                    <a:pt x="19935" y="2452"/>
                  </a:lnTo>
                  <a:lnTo>
                    <a:pt x="19752" y="2818"/>
                  </a:lnTo>
                  <a:lnTo>
                    <a:pt x="19594" y="3200"/>
                  </a:lnTo>
                  <a:lnTo>
                    <a:pt x="15719" y="13502"/>
                  </a:lnTo>
                  <a:lnTo>
                    <a:pt x="15586" y="13804"/>
                  </a:lnTo>
                  <a:lnTo>
                    <a:pt x="15452" y="14107"/>
                  </a:lnTo>
                  <a:lnTo>
                    <a:pt x="15294" y="14394"/>
                  </a:lnTo>
                  <a:lnTo>
                    <a:pt x="15136" y="14664"/>
                  </a:lnTo>
                  <a:lnTo>
                    <a:pt x="14954" y="14919"/>
                  </a:lnTo>
                  <a:lnTo>
                    <a:pt x="14772" y="15174"/>
                  </a:lnTo>
                  <a:lnTo>
                    <a:pt x="14577" y="15397"/>
                  </a:lnTo>
                  <a:lnTo>
                    <a:pt x="14371" y="15604"/>
                  </a:lnTo>
                  <a:lnTo>
                    <a:pt x="14152" y="15795"/>
                  </a:lnTo>
                  <a:lnTo>
                    <a:pt x="13921" y="15970"/>
                  </a:lnTo>
                  <a:lnTo>
                    <a:pt x="13691" y="16129"/>
                  </a:lnTo>
                  <a:lnTo>
                    <a:pt x="13448" y="16272"/>
                  </a:lnTo>
                  <a:lnTo>
                    <a:pt x="13205" y="16400"/>
                  </a:lnTo>
                  <a:lnTo>
                    <a:pt x="12950" y="16495"/>
                  </a:lnTo>
                  <a:lnTo>
                    <a:pt x="12682" y="16575"/>
                  </a:lnTo>
                  <a:lnTo>
                    <a:pt x="12415" y="16639"/>
                  </a:lnTo>
                  <a:lnTo>
                    <a:pt x="3754" y="18294"/>
                  </a:lnTo>
                  <a:lnTo>
                    <a:pt x="3414" y="18374"/>
                  </a:lnTo>
                  <a:lnTo>
                    <a:pt x="3098" y="18486"/>
                  </a:lnTo>
                  <a:lnTo>
                    <a:pt x="2794" y="18613"/>
                  </a:lnTo>
                  <a:lnTo>
                    <a:pt x="2502" y="18772"/>
                  </a:lnTo>
                  <a:lnTo>
                    <a:pt x="2235" y="18963"/>
                  </a:lnTo>
                  <a:lnTo>
                    <a:pt x="1968" y="19170"/>
                  </a:lnTo>
                  <a:lnTo>
                    <a:pt x="1725" y="19393"/>
                  </a:lnTo>
                  <a:lnTo>
                    <a:pt x="1494" y="19648"/>
                  </a:lnTo>
                  <a:lnTo>
                    <a:pt x="1276" y="19919"/>
                  </a:lnTo>
                  <a:lnTo>
                    <a:pt x="1069" y="20189"/>
                  </a:lnTo>
                  <a:lnTo>
                    <a:pt x="887" y="20492"/>
                  </a:lnTo>
                  <a:lnTo>
                    <a:pt x="717" y="20810"/>
                  </a:lnTo>
                  <a:lnTo>
                    <a:pt x="571" y="21145"/>
                  </a:lnTo>
                  <a:lnTo>
                    <a:pt x="437" y="21479"/>
                  </a:lnTo>
                  <a:lnTo>
                    <a:pt x="316" y="21829"/>
                  </a:lnTo>
                  <a:lnTo>
                    <a:pt x="219" y="22195"/>
                  </a:lnTo>
                  <a:lnTo>
                    <a:pt x="134" y="22562"/>
                  </a:lnTo>
                  <a:lnTo>
                    <a:pt x="73" y="22944"/>
                  </a:lnTo>
                  <a:lnTo>
                    <a:pt x="24" y="23326"/>
                  </a:lnTo>
                  <a:lnTo>
                    <a:pt x="0" y="23708"/>
                  </a:lnTo>
                  <a:lnTo>
                    <a:pt x="0" y="24090"/>
                  </a:lnTo>
                  <a:lnTo>
                    <a:pt x="12" y="24472"/>
                  </a:lnTo>
                  <a:lnTo>
                    <a:pt x="49" y="24870"/>
                  </a:lnTo>
                  <a:lnTo>
                    <a:pt x="97" y="25252"/>
                  </a:lnTo>
                  <a:lnTo>
                    <a:pt x="182" y="25635"/>
                  </a:lnTo>
                  <a:lnTo>
                    <a:pt x="279" y="26001"/>
                  </a:lnTo>
                  <a:lnTo>
                    <a:pt x="389" y="26367"/>
                  </a:lnTo>
                  <a:lnTo>
                    <a:pt x="535" y="26733"/>
                  </a:lnTo>
                  <a:lnTo>
                    <a:pt x="692" y="27083"/>
                  </a:lnTo>
                  <a:lnTo>
                    <a:pt x="887" y="27434"/>
                  </a:lnTo>
                  <a:lnTo>
                    <a:pt x="1093" y="27768"/>
                  </a:lnTo>
                  <a:lnTo>
                    <a:pt x="1324" y="28087"/>
                  </a:lnTo>
                  <a:lnTo>
                    <a:pt x="7592" y="36095"/>
                  </a:lnTo>
                  <a:lnTo>
                    <a:pt x="7787" y="36350"/>
                  </a:lnTo>
                  <a:lnTo>
                    <a:pt x="7957" y="36621"/>
                  </a:lnTo>
                  <a:lnTo>
                    <a:pt x="8115" y="36891"/>
                  </a:lnTo>
                  <a:lnTo>
                    <a:pt x="8261" y="37178"/>
                  </a:lnTo>
                  <a:lnTo>
                    <a:pt x="8394" y="37481"/>
                  </a:lnTo>
                  <a:lnTo>
                    <a:pt x="8516" y="37799"/>
                  </a:lnTo>
                  <a:lnTo>
                    <a:pt x="8613" y="38102"/>
                  </a:lnTo>
                  <a:lnTo>
                    <a:pt x="8710" y="38436"/>
                  </a:lnTo>
                  <a:lnTo>
                    <a:pt x="8783" y="38770"/>
                  </a:lnTo>
                  <a:lnTo>
                    <a:pt x="8844" y="39105"/>
                  </a:lnTo>
                  <a:lnTo>
                    <a:pt x="8880" y="39439"/>
                  </a:lnTo>
                  <a:lnTo>
                    <a:pt x="8904" y="39789"/>
                  </a:lnTo>
                  <a:lnTo>
                    <a:pt x="8917" y="40124"/>
                  </a:lnTo>
                  <a:lnTo>
                    <a:pt x="8917" y="40474"/>
                  </a:lnTo>
                  <a:lnTo>
                    <a:pt x="8892" y="40824"/>
                  </a:lnTo>
                  <a:lnTo>
                    <a:pt x="8856" y="41174"/>
                  </a:lnTo>
                  <a:lnTo>
                    <a:pt x="7374" y="52495"/>
                  </a:lnTo>
                  <a:lnTo>
                    <a:pt x="7325" y="52941"/>
                  </a:lnTo>
                  <a:lnTo>
                    <a:pt x="7313" y="53355"/>
                  </a:lnTo>
                  <a:lnTo>
                    <a:pt x="7313" y="53785"/>
                  </a:lnTo>
                  <a:lnTo>
                    <a:pt x="7337" y="54199"/>
                  </a:lnTo>
                  <a:lnTo>
                    <a:pt x="7386" y="54597"/>
                  </a:lnTo>
                  <a:lnTo>
                    <a:pt x="7459" y="54979"/>
                  </a:lnTo>
                  <a:lnTo>
                    <a:pt x="7544" y="55361"/>
                  </a:lnTo>
                  <a:lnTo>
                    <a:pt x="7653" y="55727"/>
                  </a:lnTo>
                  <a:lnTo>
                    <a:pt x="7787" y="56077"/>
                  </a:lnTo>
                  <a:lnTo>
                    <a:pt x="7933" y="56428"/>
                  </a:lnTo>
                  <a:lnTo>
                    <a:pt x="8090" y="56746"/>
                  </a:lnTo>
                  <a:lnTo>
                    <a:pt x="8273" y="57049"/>
                  </a:lnTo>
                  <a:lnTo>
                    <a:pt x="8467" y="57351"/>
                  </a:lnTo>
                  <a:lnTo>
                    <a:pt x="8661" y="57622"/>
                  </a:lnTo>
                  <a:lnTo>
                    <a:pt x="8892" y="57877"/>
                  </a:lnTo>
                  <a:lnTo>
                    <a:pt x="9123" y="58116"/>
                  </a:lnTo>
                  <a:lnTo>
                    <a:pt x="9354" y="58323"/>
                  </a:lnTo>
                  <a:lnTo>
                    <a:pt x="9609" y="58514"/>
                  </a:lnTo>
                  <a:lnTo>
                    <a:pt x="9876" y="58689"/>
                  </a:lnTo>
                  <a:lnTo>
                    <a:pt x="10143" y="58848"/>
                  </a:lnTo>
                  <a:lnTo>
                    <a:pt x="10423" y="58959"/>
                  </a:lnTo>
                  <a:lnTo>
                    <a:pt x="10702" y="59071"/>
                  </a:lnTo>
                  <a:lnTo>
                    <a:pt x="10994" y="59150"/>
                  </a:lnTo>
                  <a:lnTo>
                    <a:pt x="11297" y="59198"/>
                  </a:lnTo>
                  <a:lnTo>
                    <a:pt x="11589" y="59214"/>
                  </a:lnTo>
                  <a:lnTo>
                    <a:pt x="11893" y="59214"/>
                  </a:lnTo>
                  <a:lnTo>
                    <a:pt x="12196" y="59182"/>
                  </a:lnTo>
                  <a:lnTo>
                    <a:pt x="12512" y="59119"/>
                  </a:lnTo>
                  <a:lnTo>
                    <a:pt x="12816" y="59023"/>
                  </a:lnTo>
                  <a:lnTo>
                    <a:pt x="13120" y="58896"/>
                  </a:lnTo>
                  <a:lnTo>
                    <a:pt x="13423" y="58736"/>
                  </a:lnTo>
                  <a:lnTo>
                    <a:pt x="13727" y="58545"/>
                  </a:lnTo>
                  <a:lnTo>
                    <a:pt x="21489" y="53196"/>
                  </a:lnTo>
                  <a:lnTo>
                    <a:pt x="21720" y="53052"/>
                  </a:lnTo>
                  <a:lnTo>
                    <a:pt x="21975" y="52909"/>
                  </a:lnTo>
                  <a:lnTo>
                    <a:pt x="22230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2996" y="52591"/>
                  </a:lnTo>
                  <a:lnTo>
                    <a:pt x="23263" y="52559"/>
                  </a:lnTo>
                  <a:lnTo>
                    <a:pt x="23518" y="52543"/>
                  </a:lnTo>
                  <a:lnTo>
                    <a:pt x="23785" y="52559"/>
                  </a:lnTo>
                  <a:lnTo>
                    <a:pt x="24040" y="52591"/>
                  </a:lnTo>
                  <a:lnTo>
                    <a:pt x="24308" y="52638"/>
                  </a:lnTo>
                  <a:lnTo>
                    <a:pt x="24563" y="52702"/>
                  </a:lnTo>
                  <a:lnTo>
                    <a:pt x="24818" y="52798"/>
                  </a:lnTo>
                  <a:lnTo>
                    <a:pt x="25073" y="52909"/>
                  </a:lnTo>
                  <a:lnTo>
                    <a:pt x="25316" y="53052"/>
                  </a:lnTo>
                  <a:lnTo>
                    <a:pt x="25559" y="53196"/>
                  </a:lnTo>
                  <a:lnTo>
                    <a:pt x="33321" y="58545"/>
                  </a:lnTo>
                  <a:lnTo>
                    <a:pt x="33613" y="58736"/>
                  </a:lnTo>
                  <a:lnTo>
                    <a:pt x="33929" y="58896"/>
                  </a:lnTo>
                  <a:lnTo>
                    <a:pt x="34232" y="59023"/>
                  </a:lnTo>
                  <a:lnTo>
                    <a:pt x="34536" y="59119"/>
                  </a:lnTo>
                  <a:lnTo>
                    <a:pt x="34840" y="59182"/>
                  </a:lnTo>
                  <a:lnTo>
                    <a:pt x="35143" y="59214"/>
                  </a:lnTo>
                  <a:lnTo>
                    <a:pt x="35447" y="59214"/>
                  </a:lnTo>
                  <a:lnTo>
                    <a:pt x="35751" y="59198"/>
                  </a:lnTo>
                  <a:lnTo>
                    <a:pt x="36042" y="59150"/>
                  </a:lnTo>
                  <a:lnTo>
                    <a:pt x="36334" y="59071"/>
                  </a:lnTo>
                  <a:lnTo>
                    <a:pt x="36626" y="58959"/>
                  </a:lnTo>
                  <a:lnTo>
                    <a:pt x="36905" y="58848"/>
                  </a:lnTo>
                  <a:lnTo>
                    <a:pt x="37172" y="58689"/>
                  </a:lnTo>
                  <a:lnTo>
                    <a:pt x="37427" y="58514"/>
                  </a:lnTo>
                  <a:lnTo>
                    <a:pt x="37682" y="58323"/>
                  </a:lnTo>
                  <a:lnTo>
                    <a:pt x="37925" y="58116"/>
                  </a:lnTo>
                  <a:lnTo>
                    <a:pt x="38156" y="57877"/>
                  </a:lnTo>
                  <a:lnTo>
                    <a:pt x="38375" y="57622"/>
                  </a:lnTo>
                  <a:lnTo>
                    <a:pt x="38581" y="57351"/>
                  </a:lnTo>
                  <a:lnTo>
                    <a:pt x="38776" y="57049"/>
                  </a:lnTo>
                  <a:lnTo>
                    <a:pt x="38958" y="56746"/>
                  </a:lnTo>
                  <a:lnTo>
                    <a:pt x="39116" y="56428"/>
                  </a:lnTo>
                  <a:lnTo>
                    <a:pt x="39262" y="56077"/>
                  </a:lnTo>
                  <a:lnTo>
                    <a:pt x="39383" y="55727"/>
                  </a:lnTo>
                  <a:lnTo>
                    <a:pt x="39492" y="55361"/>
                  </a:lnTo>
                  <a:lnTo>
                    <a:pt x="39590" y="54979"/>
                  </a:lnTo>
                  <a:lnTo>
                    <a:pt x="39650" y="54597"/>
                  </a:lnTo>
                  <a:lnTo>
                    <a:pt x="39699" y="54199"/>
                  </a:lnTo>
                  <a:lnTo>
                    <a:pt x="39735" y="53785"/>
                  </a:lnTo>
                  <a:lnTo>
                    <a:pt x="39735" y="53355"/>
                  </a:lnTo>
                  <a:lnTo>
                    <a:pt x="39711" y="52941"/>
                  </a:lnTo>
                  <a:lnTo>
                    <a:pt x="39662" y="52495"/>
                  </a:lnTo>
                  <a:lnTo>
                    <a:pt x="38193" y="41174"/>
                  </a:lnTo>
                  <a:lnTo>
                    <a:pt x="38144" y="40824"/>
                  </a:lnTo>
                  <a:lnTo>
                    <a:pt x="38132" y="40474"/>
                  </a:lnTo>
                  <a:lnTo>
                    <a:pt x="38120" y="40124"/>
                  </a:lnTo>
                  <a:lnTo>
                    <a:pt x="38132" y="39789"/>
                  </a:lnTo>
                  <a:lnTo>
                    <a:pt x="38168" y="39439"/>
                  </a:lnTo>
                  <a:lnTo>
                    <a:pt x="38205" y="39105"/>
                  </a:lnTo>
                  <a:lnTo>
                    <a:pt x="38265" y="38770"/>
                  </a:lnTo>
                  <a:lnTo>
                    <a:pt x="38338" y="38436"/>
                  </a:lnTo>
                  <a:lnTo>
                    <a:pt x="38423" y="38102"/>
                  </a:lnTo>
                  <a:lnTo>
                    <a:pt x="38533" y="37799"/>
                  </a:lnTo>
                  <a:lnTo>
                    <a:pt x="38642" y="37481"/>
                  </a:lnTo>
                  <a:lnTo>
                    <a:pt x="38776" y="37178"/>
                  </a:lnTo>
                  <a:lnTo>
                    <a:pt x="38921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44" y="36095"/>
                  </a:lnTo>
                  <a:lnTo>
                    <a:pt x="45724" y="28087"/>
                  </a:lnTo>
                  <a:lnTo>
                    <a:pt x="45955" y="27768"/>
                  </a:lnTo>
                  <a:lnTo>
                    <a:pt x="46161" y="27434"/>
                  </a:lnTo>
                  <a:lnTo>
                    <a:pt x="46344" y="27083"/>
                  </a:lnTo>
                  <a:lnTo>
                    <a:pt x="46514" y="26733"/>
                  </a:lnTo>
                  <a:lnTo>
                    <a:pt x="46647" y="26367"/>
                  </a:lnTo>
                  <a:lnTo>
                    <a:pt x="46769" y="26001"/>
                  </a:lnTo>
                  <a:lnTo>
                    <a:pt x="46866" y="25635"/>
                  </a:lnTo>
                  <a:lnTo>
                    <a:pt x="46939" y="25252"/>
                  </a:lnTo>
                  <a:lnTo>
                    <a:pt x="47000" y="24870"/>
                  </a:lnTo>
                  <a:lnTo>
                    <a:pt x="47036" y="24472"/>
                  </a:lnTo>
                  <a:lnTo>
                    <a:pt x="47048" y="24090"/>
                  </a:lnTo>
                  <a:lnTo>
                    <a:pt x="47048" y="23708"/>
                  </a:lnTo>
                  <a:lnTo>
                    <a:pt x="47012" y="23326"/>
                  </a:lnTo>
                  <a:lnTo>
                    <a:pt x="46975" y="22944"/>
                  </a:lnTo>
                  <a:lnTo>
                    <a:pt x="46915" y="22562"/>
                  </a:lnTo>
                  <a:lnTo>
                    <a:pt x="46830" y="22195"/>
                  </a:lnTo>
                  <a:lnTo>
                    <a:pt x="46732" y="21829"/>
                  </a:lnTo>
                  <a:lnTo>
                    <a:pt x="46611" y="21479"/>
                  </a:lnTo>
                  <a:lnTo>
                    <a:pt x="46477" y="21145"/>
                  </a:lnTo>
                  <a:lnTo>
                    <a:pt x="46332" y="20810"/>
                  </a:lnTo>
                  <a:lnTo>
                    <a:pt x="46161" y="20492"/>
                  </a:lnTo>
                  <a:lnTo>
                    <a:pt x="45967" y="20189"/>
                  </a:lnTo>
                  <a:lnTo>
                    <a:pt x="45773" y="19919"/>
                  </a:lnTo>
                  <a:lnTo>
                    <a:pt x="45554" y="19648"/>
                  </a:lnTo>
                  <a:lnTo>
                    <a:pt x="45323" y="19393"/>
                  </a:lnTo>
                  <a:lnTo>
                    <a:pt x="45080" y="19170"/>
                  </a:lnTo>
                  <a:lnTo>
                    <a:pt x="44813" y="18963"/>
                  </a:lnTo>
                  <a:lnTo>
                    <a:pt x="44534" y="18772"/>
                  </a:lnTo>
                  <a:lnTo>
                    <a:pt x="44242" y="18613"/>
                  </a:lnTo>
                  <a:lnTo>
                    <a:pt x="43938" y="18486"/>
                  </a:lnTo>
                  <a:lnTo>
                    <a:pt x="43623" y="18374"/>
                  </a:lnTo>
                  <a:lnTo>
                    <a:pt x="43295" y="18294"/>
                  </a:lnTo>
                  <a:lnTo>
                    <a:pt x="34621" y="16639"/>
                  </a:lnTo>
                  <a:lnTo>
                    <a:pt x="34354" y="16575"/>
                  </a:lnTo>
                  <a:lnTo>
                    <a:pt x="34099" y="16495"/>
                  </a:lnTo>
                  <a:lnTo>
                    <a:pt x="33844" y="16400"/>
                  </a:lnTo>
                  <a:lnTo>
                    <a:pt x="33601" y="16272"/>
                  </a:lnTo>
                  <a:lnTo>
                    <a:pt x="33358" y="16129"/>
                  </a:lnTo>
                  <a:lnTo>
                    <a:pt x="33127" y="15970"/>
                  </a:lnTo>
                  <a:lnTo>
                    <a:pt x="32896" y="15795"/>
                  </a:lnTo>
                  <a:lnTo>
                    <a:pt x="32678" y="15604"/>
                  </a:lnTo>
                  <a:lnTo>
                    <a:pt x="32471" y="15397"/>
                  </a:lnTo>
                  <a:lnTo>
                    <a:pt x="32277" y="15174"/>
                  </a:lnTo>
                  <a:lnTo>
                    <a:pt x="32082" y="14919"/>
                  </a:lnTo>
                  <a:lnTo>
                    <a:pt x="31912" y="14664"/>
                  </a:lnTo>
                  <a:lnTo>
                    <a:pt x="31742" y="14394"/>
                  </a:lnTo>
                  <a:lnTo>
                    <a:pt x="31596" y="14107"/>
                  </a:lnTo>
                  <a:lnTo>
                    <a:pt x="31451" y="13804"/>
                  </a:lnTo>
                  <a:lnTo>
                    <a:pt x="31329" y="13502"/>
                  </a:lnTo>
                  <a:lnTo>
                    <a:pt x="27454" y="3200"/>
                  </a:lnTo>
                  <a:lnTo>
                    <a:pt x="27284" y="2818"/>
                  </a:lnTo>
                  <a:lnTo>
                    <a:pt x="27114" y="2452"/>
                  </a:lnTo>
                  <a:lnTo>
                    <a:pt x="26919" y="2118"/>
                  </a:lnTo>
                  <a:lnTo>
                    <a:pt x="26713" y="1799"/>
                  </a:lnTo>
                  <a:lnTo>
                    <a:pt x="26494" y="1513"/>
                  </a:lnTo>
                  <a:lnTo>
                    <a:pt x="26263" y="1258"/>
                  </a:lnTo>
                  <a:lnTo>
                    <a:pt x="26021" y="1019"/>
                  </a:lnTo>
                  <a:lnTo>
                    <a:pt x="25765" y="796"/>
                  </a:lnTo>
                  <a:lnTo>
                    <a:pt x="25510" y="621"/>
                  </a:lnTo>
                  <a:lnTo>
                    <a:pt x="25243" y="446"/>
                  </a:lnTo>
                  <a:lnTo>
                    <a:pt x="24964" y="319"/>
                  </a:lnTo>
                  <a:lnTo>
                    <a:pt x="24684" y="207"/>
                  </a:lnTo>
                  <a:lnTo>
                    <a:pt x="24393" y="112"/>
                  </a:lnTo>
                  <a:lnTo>
                    <a:pt x="24101" y="48"/>
                  </a:lnTo>
                  <a:lnTo>
                    <a:pt x="23810" y="16"/>
                  </a:lnTo>
                  <a:lnTo>
                    <a:pt x="23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-769146" y="2892963"/>
              <a:ext cx="347788" cy="357955"/>
            </a:xfrm>
            <a:custGeom>
              <a:avLst/>
              <a:gdLst/>
              <a:ahLst/>
              <a:cxnLst/>
              <a:rect l="l" t="t" r="r" b="b"/>
              <a:pathLst>
                <a:path w="47062" h="59215" extrusionOk="0">
                  <a:moveTo>
                    <a:pt x="23531" y="0"/>
                  </a:moveTo>
                  <a:lnTo>
                    <a:pt x="23240" y="16"/>
                  </a:lnTo>
                  <a:lnTo>
                    <a:pt x="22948" y="48"/>
                  </a:lnTo>
                  <a:lnTo>
                    <a:pt x="22656" y="112"/>
                  </a:lnTo>
                  <a:lnTo>
                    <a:pt x="22377" y="207"/>
                  </a:lnTo>
                  <a:lnTo>
                    <a:pt x="22086" y="319"/>
                  </a:lnTo>
                  <a:lnTo>
                    <a:pt x="21818" y="446"/>
                  </a:lnTo>
                  <a:lnTo>
                    <a:pt x="21539" y="621"/>
                  </a:lnTo>
                  <a:lnTo>
                    <a:pt x="21284" y="796"/>
                  </a:lnTo>
                  <a:lnTo>
                    <a:pt x="21029" y="1019"/>
                  </a:lnTo>
                  <a:lnTo>
                    <a:pt x="20786" y="1258"/>
                  </a:lnTo>
                  <a:lnTo>
                    <a:pt x="20555" y="1513"/>
                  </a:lnTo>
                  <a:lnTo>
                    <a:pt x="20336" y="1799"/>
                  </a:lnTo>
                  <a:lnTo>
                    <a:pt x="20130" y="2118"/>
                  </a:lnTo>
                  <a:lnTo>
                    <a:pt x="19935" y="2452"/>
                  </a:lnTo>
                  <a:lnTo>
                    <a:pt x="19765" y="2818"/>
                  </a:lnTo>
                  <a:lnTo>
                    <a:pt x="19607" y="3200"/>
                  </a:lnTo>
                  <a:lnTo>
                    <a:pt x="15732" y="13502"/>
                  </a:lnTo>
                  <a:lnTo>
                    <a:pt x="15599" y="13804"/>
                  </a:lnTo>
                  <a:lnTo>
                    <a:pt x="15465" y="14107"/>
                  </a:lnTo>
                  <a:lnTo>
                    <a:pt x="15307" y="14394"/>
                  </a:lnTo>
                  <a:lnTo>
                    <a:pt x="15137" y="14664"/>
                  </a:lnTo>
                  <a:lnTo>
                    <a:pt x="14967" y="14919"/>
                  </a:lnTo>
                  <a:lnTo>
                    <a:pt x="14785" y="15174"/>
                  </a:lnTo>
                  <a:lnTo>
                    <a:pt x="14578" y="15397"/>
                  </a:lnTo>
                  <a:lnTo>
                    <a:pt x="14372" y="15604"/>
                  </a:lnTo>
                  <a:lnTo>
                    <a:pt x="14153" y="15795"/>
                  </a:lnTo>
                  <a:lnTo>
                    <a:pt x="13934" y="15970"/>
                  </a:lnTo>
                  <a:lnTo>
                    <a:pt x="13704" y="16129"/>
                  </a:lnTo>
                  <a:lnTo>
                    <a:pt x="13461" y="16272"/>
                  </a:lnTo>
                  <a:lnTo>
                    <a:pt x="13206" y="16400"/>
                  </a:lnTo>
                  <a:lnTo>
                    <a:pt x="12950" y="16495"/>
                  </a:lnTo>
                  <a:lnTo>
                    <a:pt x="12695" y="16575"/>
                  </a:lnTo>
                  <a:lnTo>
                    <a:pt x="12428" y="16639"/>
                  </a:lnTo>
                  <a:lnTo>
                    <a:pt x="3755" y="18294"/>
                  </a:lnTo>
                  <a:lnTo>
                    <a:pt x="3427" y="18374"/>
                  </a:lnTo>
                  <a:lnTo>
                    <a:pt x="3111" y="18486"/>
                  </a:lnTo>
                  <a:lnTo>
                    <a:pt x="2807" y="18613"/>
                  </a:lnTo>
                  <a:lnTo>
                    <a:pt x="2515" y="18772"/>
                  </a:lnTo>
                  <a:lnTo>
                    <a:pt x="2236" y="18963"/>
                  </a:lnTo>
                  <a:lnTo>
                    <a:pt x="1981" y="19170"/>
                  </a:lnTo>
                  <a:lnTo>
                    <a:pt x="1726" y="19393"/>
                  </a:lnTo>
                  <a:lnTo>
                    <a:pt x="1495" y="19648"/>
                  </a:lnTo>
                  <a:lnTo>
                    <a:pt x="1276" y="19919"/>
                  </a:lnTo>
                  <a:lnTo>
                    <a:pt x="1082" y="20189"/>
                  </a:lnTo>
                  <a:lnTo>
                    <a:pt x="900" y="20492"/>
                  </a:lnTo>
                  <a:lnTo>
                    <a:pt x="730" y="20810"/>
                  </a:lnTo>
                  <a:lnTo>
                    <a:pt x="572" y="21145"/>
                  </a:lnTo>
                  <a:lnTo>
                    <a:pt x="438" y="21479"/>
                  </a:lnTo>
                  <a:lnTo>
                    <a:pt x="329" y="21829"/>
                  </a:lnTo>
                  <a:lnTo>
                    <a:pt x="220" y="22195"/>
                  </a:lnTo>
                  <a:lnTo>
                    <a:pt x="147" y="22562"/>
                  </a:lnTo>
                  <a:lnTo>
                    <a:pt x="74" y="22944"/>
                  </a:lnTo>
                  <a:lnTo>
                    <a:pt x="37" y="23326"/>
                  </a:lnTo>
                  <a:lnTo>
                    <a:pt x="13" y="23708"/>
                  </a:lnTo>
                  <a:lnTo>
                    <a:pt x="1" y="24090"/>
                  </a:lnTo>
                  <a:lnTo>
                    <a:pt x="25" y="24472"/>
                  </a:lnTo>
                  <a:lnTo>
                    <a:pt x="49" y="24870"/>
                  </a:lnTo>
                  <a:lnTo>
                    <a:pt x="110" y="25252"/>
                  </a:lnTo>
                  <a:lnTo>
                    <a:pt x="183" y="25635"/>
                  </a:lnTo>
                  <a:lnTo>
                    <a:pt x="280" y="26001"/>
                  </a:lnTo>
                  <a:lnTo>
                    <a:pt x="402" y="26367"/>
                  </a:lnTo>
                  <a:lnTo>
                    <a:pt x="548" y="26733"/>
                  </a:lnTo>
                  <a:lnTo>
                    <a:pt x="705" y="27083"/>
                  </a:lnTo>
                  <a:lnTo>
                    <a:pt x="888" y="27434"/>
                  </a:lnTo>
                  <a:lnTo>
                    <a:pt x="1094" y="27768"/>
                  </a:lnTo>
                  <a:lnTo>
                    <a:pt x="1337" y="28087"/>
                  </a:lnTo>
                  <a:lnTo>
                    <a:pt x="7605" y="36095"/>
                  </a:lnTo>
                  <a:lnTo>
                    <a:pt x="7788" y="36350"/>
                  </a:lnTo>
                  <a:lnTo>
                    <a:pt x="7970" y="36621"/>
                  </a:lnTo>
                  <a:lnTo>
                    <a:pt x="8128" y="36891"/>
                  </a:lnTo>
                  <a:lnTo>
                    <a:pt x="8274" y="37178"/>
                  </a:lnTo>
                  <a:lnTo>
                    <a:pt x="8407" y="37481"/>
                  </a:lnTo>
                  <a:lnTo>
                    <a:pt x="8529" y="37799"/>
                  </a:lnTo>
                  <a:lnTo>
                    <a:pt x="8626" y="38102"/>
                  </a:lnTo>
                  <a:lnTo>
                    <a:pt x="8711" y="38436"/>
                  </a:lnTo>
                  <a:lnTo>
                    <a:pt x="8784" y="38770"/>
                  </a:lnTo>
                  <a:lnTo>
                    <a:pt x="8844" y="39105"/>
                  </a:lnTo>
                  <a:lnTo>
                    <a:pt x="8893" y="39439"/>
                  </a:lnTo>
                  <a:lnTo>
                    <a:pt x="8917" y="39789"/>
                  </a:lnTo>
                  <a:lnTo>
                    <a:pt x="8929" y="40124"/>
                  </a:lnTo>
                  <a:lnTo>
                    <a:pt x="8929" y="40474"/>
                  </a:lnTo>
                  <a:lnTo>
                    <a:pt x="8905" y="40824"/>
                  </a:lnTo>
                  <a:lnTo>
                    <a:pt x="8869" y="41174"/>
                  </a:lnTo>
                  <a:lnTo>
                    <a:pt x="7387" y="52495"/>
                  </a:lnTo>
                  <a:lnTo>
                    <a:pt x="7338" y="52941"/>
                  </a:lnTo>
                  <a:lnTo>
                    <a:pt x="7314" y="53355"/>
                  </a:lnTo>
                  <a:lnTo>
                    <a:pt x="7326" y="53785"/>
                  </a:lnTo>
                  <a:lnTo>
                    <a:pt x="7350" y="54199"/>
                  </a:lnTo>
                  <a:lnTo>
                    <a:pt x="7399" y="54597"/>
                  </a:lnTo>
                  <a:lnTo>
                    <a:pt x="7472" y="54979"/>
                  </a:lnTo>
                  <a:lnTo>
                    <a:pt x="7557" y="55361"/>
                  </a:lnTo>
                  <a:lnTo>
                    <a:pt x="7666" y="55727"/>
                  </a:lnTo>
                  <a:lnTo>
                    <a:pt x="7800" y="56077"/>
                  </a:lnTo>
                  <a:lnTo>
                    <a:pt x="7933" y="56428"/>
                  </a:lnTo>
                  <a:lnTo>
                    <a:pt x="8103" y="56746"/>
                  </a:lnTo>
                  <a:lnTo>
                    <a:pt x="8274" y="57049"/>
                  </a:lnTo>
                  <a:lnTo>
                    <a:pt x="8468" y="57351"/>
                  </a:lnTo>
                  <a:lnTo>
                    <a:pt x="8674" y="57622"/>
                  </a:lnTo>
                  <a:lnTo>
                    <a:pt x="8893" y="57877"/>
                  </a:lnTo>
                  <a:lnTo>
                    <a:pt x="9124" y="58116"/>
                  </a:lnTo>
                  <a:lnTo>
                    <a:pt x="9367" y="58323"/>
                  </a:lnTo>
                  <a:lnTo>
                    <a:pt x="9622" y="58514"/>
                  </a:lnTo>
                  <a:lnTo>
                    <a:pt x="9877" y="58689"/>
                  </a:lnTo>
                  <a:lnTo>
                    <a:pt x="10156" y="58848"/>
                  </a:lnTo>
                  <a:lnTo>
                    <a:pt x="10436" y="58959"/>
                  </a:lnTo>
                  <a:lnTo>
                    <a:pt x="10715" y="59071"/>
                  </a:lnTo>
                  <a:lnTo>
                    <a:pt x="11007" y="59150"/>
                  </a:lnTo>
                  <a:lnTo>
                    <a:pt x="11298" y="59198"/>
                  </a:lnTo>
                  <a:lnTo>
                    <a:pt x="11602" y="59214"/>
                  </a:lnTo>
                  <a:lnTo>
                    <a:pt x="11906" y="59214"/>
                  </a:lnTo>
                  <a:lnTo>
                    <a:pt x="12209" y="59182"/>
                  </a:lnTo>
                  <a:lnTo>
                    <a:pt x="12513" y="59119"/>
                  </a:lnTo>
                  <a:lnTo>
                    <a:pt x="12829" y="59023"/>
                  </a:lnTo>
                  <a:lnTo>
                    <a:pt x="13133" y="58896"/>
                  </a:lnTo>
                  <a:lnTo>
                    <a:pt x="13436" y="58736"/>
                  </a:lnTo>
                  <a:lnTo>
                    <a:pt x="13740" y="58545"/>
                  </a:lnTo>
                  <a:lnTo>
                    <a:pt x="21490" y="53196"/>
                  </a:lnTo>
                  <a:lnTo>
                    <a:pt x="21733" y="53052"/>
                  </a:lnTo>
                  <a:lnTo>
                    <a:pt x="21988" y="52909"/>
                  </a:lnTo>
                  <a:lnTo>
                    <a:pt x="22231" y="52798"/>
                  </a:lnTo>
                  <a:lnTo>
                    <a:pt x="22486" y="52702"/>
                  </a:lnTo>
                  <a:lnTo>
                    <a:pt x="22741" y="52638"/>
                  </a:lnTo>
                  <a:lnTo>
                    <a:pt x="23009" y="52591"/>
                  </a:lnTo>
                  <a:lnTo>
                    <a:pt x="23264" y="52559"/>
                  </a:lnTo>
                  <a:lnTo>
                    <a:pt x="23531" y="52543"/>
                  </a:lnTo>
                  <a:lnTo>
                    <a:pt x="23798" y="52559"/>
                  </a:lnTo>
                  <a:lnTo>
                    <a:pt x="24053" y="52591"/>
                  </a:lnTo>
                  <a:lnTo>
                    <a:pt x="24309" y="52638"/>
                  </a:lnTo>
                  <a:lnTo>
                    <a:pt x="24576" y="52702"/>
                  </a:lnTo>
                  <a:lnTo>
                    <a:pt x="24831" y="52798"/>
                  </a:lnTo>
                  <a:lnTo>
                    <a:pt x="25074" y="52909"/>
                  </a:lnTo>
                  <a:lnTo>
                    <a:pt x="25329" y="53052"/>
                  </a:lnTo>
                  <a:lnTo>
                    <a:pt x="25572" y="53196"/>
                  </a:lnTo>
                  <a:lnTo>
                    <a:pt x="33322" y="58545"/>
                  </a:lnTo>
                  <a:lnTo>
                    <a:pt x="33626" y="58736"/>
                  </a:lnTo>
                  <a:lnTo>
                    <a:pt x="33930" y="58896"/>
                  </a:lnTo>
                  <a:lnTo>
                    <a:pt x="34233" y="59023"/>
                  </a:lnTo>
                  <a:lnTo>
                    <a:pt x="34549" y="59119"/>
                  </a:lnTo>
                  <a:lnTo>
                    <a:pt x="34853" y="59182"/>
                  </a:lnTo>
                  <a:lnTo>
                    <a:pt x="35156" y="59214"/>
                  </a:lnTo>
                  <a:lnTo>
                    <a:pt x="35460" y="59214"/>
                  </a:lnTo>
                  <a:lnTo>
                    <a:pt x="35764" y="59198"/>
                  </a:lnTo>
                  <a:lnTo>
                    <a:pt x="36055" y="59150"/>
                  </a:lnTo>
                  <a:lnTo>
                    <a:pt x="36347" y="59071"/>
                  </a:lnTo>
                  <a:lnTo>
                    <a:pt x="36626" y="58959"/>
                  </a:lnTo>
                  <a:lnTo>
                    <a:pt x="36906" y="58848"/>
                  </a:lnTo>
                  <a:lnTo>
                    <a:pt x="37173" y="58689"/>
                  </a:lnTo>
                  <a:lnTo>
                    <a:pt x="37440" y="58514"/>
                  </a:lnTo>
                  <a:lnTo>
                    <a:pt x="37695" y="58323"/>
                  </a:lnTo>
                  <a:lnTo>
                    <a:pt x="37938" y="58116"/>
                  </a:lnTo>
                  <a:lnTo>
                    <a:pt x="38169" y="57877"/>
                  </a:lnTo>
                  <a:lnTo>
                    <a:pt x="38388" y="57622"/>
                  </a:lnTo>
                  <a:lnTo>
                    <a:pt x="38594" y="57351"/>
                  </a:lnTo>
                  <a:lnTo>
                    <a:pt x="38789" y="57049"/>
                  </a:lnTo>
                  <a:lnTo>
                    <a:pt x="38959" y="56746"/>
                  </a:lnTo>
                  <a:lnTo>
                    <a:pt x="39117" y="56428"/>
                  </a:lnTo>
                  <a:lnTo>
                    <a:pt x="39262" y="56077"/>
                  </a:lnTo>
                  <a:lnTo>
                    <a:pt x="39396" y="55727"/>
                  </a:lnTo>
                  <a:lnTo>
                    <a:pt x="39505" y="55361"/>
                  </a:lnTo>
                  <a:lnTo>
                    <a:pt x="39590" y="54979"/>
                  </a:lnTo>
                  <a:lnTo>
                    <a:pt x="39663" y="54597"/>
                  </a:lnTo>
                  <a:lnTo>
                    <a:pt x="39712" y="54199"/>
                  </a:lnTo>
                  <a:lnTo>
                    <a:pt x="39736" y="53785"/>
                  </a:lnTo>
                  <a:lnTo>
                    <a:pt x="39736" y="53355"/>
                  </a:lnTo>
                  <a:lnTo>
                    <a:pt x="39724" y="52941"/>
                  </a:lnTo>
                  <a:lnTo>
                    <a:pt x="39675" y="52495"/>
                  </a:lnTo>
                  <a:lnTo>
                    <a:pt x="38193" y="41174"/>
                  </a:lnTo>
                  <a:lnTo>
                    <a:pt x="38157" y="40824"/>
                  </a:lnTo>
                  <a:lnTo>
                    <a:pt x="38133" y="40474"/>
                  </a:lnTo>
                  <a:lnTo>
                    <a:pt x="38133" y="40124"/>
                  </a:lnTo>
                  <a:lnTo>
                    <a:pt x="38145" y="39789"/>
                  </a:lnTo>
                  <a:lnTo>
                    <a:pt x="38169" y="39439"/>
                  </a:lnTo>
                  <a:lnTo>
                    <a:pt x="38218" y="39105"/>
                  </a:lnTo>
                  <a:lnTo>
                    <a:pt x="38278" y="38770"/>
                  </a:lnTo>
                  <a:lnTo>
                    <a:pt x="38351" y="38436"/>
                  </a:lnTo>
                  <a:lnTo>
                    <a:pt x="38436" y="38102"/>
                  </a:lnTo>
                  <a:lnTo>
                    <a:pt x="38534" y="37799"/>
                  </a:lnTo>
                  <a:lnTo>
                    <a:pt x="38655" y="37481"/>
                  </a:lnTo>
                  <a:lnTo>
                    <a:pt x="38789" y="37178"/>
                  </a:lnTo>
                  <a:lnTo>
                    <a:pt x="38934" y="36891"/>
                  </a:lnTo>
                  <a:lnTo>
                    <a:pt x="39092" y="36621"/>
                  </a:lnTo>
                  <a:lnTo>
                    <a:pt x="39262" y="36350"/>
                  </a:lnTo>
                  <a:lnTo>
                    <a:pt x="39457" y="36095"/>
                  </a:lnTo>
                  <a:lnTo>
                    <a:pt x="45725" y="28087"/>
                  </a:lnTo>
                  <a:lnTo>
                    <a:pt x="45968" y="27768"/>
                  </a:lnTo>
                  <a:lnTo>
                    <a:pt x="46174" y="27434"/>
                  </a:lnTo>
                  <a:lnTo>
                    <a:pt x="46357" y="27083"/>
                  </a:lnTo>
                  <a:lnTo>
                    <a:pt x="46515" y="26733"/>
                  </a:lnTo>
                  <a:lnTo>
                    <a:pt x="46660" y="26367"/>
                  </a:lnTo>
                  <a:lnTo>
                    <a:pt x="46782" y="26001"/>
                  </a:lnTo>
                  <a:lnTo>
                    <a:pt x="46879" y="25635"/>
                  </a:lnTo>
                  <a:lnTo>
                    <a:pt x="46952" y="25252"/>
                  </a:lnTo>
                  <a:lnTo>
                    <a:pt x="47013" y="24870"/>
                  </a:lnTo>
                  <a:lnTo>
                    <a:pt x="47037" y="24472"/>
                  </a:lnTo>
                  <a:lnTo>
                    <a:pt x="47061" y="24090"/>
                  </a:lnTo>
                  <a:lnTo>
                    <a:pt x="47049" y="23708"/>
                  </a:lnTo>
                  <a:lnTo>
                    <a:pt x="47025" y="23326"/>
                  </a:lnTo>
                  <a:lnTo>
                    <a:pt x="46976" y="22944"/>
                  </a:lnTo>
                  <a:lnTo>
                    <a:pt x="46916" y="22562"/>
                  </a:lnTo>
                  <a:lnTo>
                    <a:pt x="46843" y="22195"/>
                  </a:lnTo>
                  <a:lnTo>
                    <a:pt x="46733" y="21829"/>
                  </a:lnTo>
                  <a:lnTo>
                    <a:pt x="46624" y="21479"/>
                  </a:lnTo>
                  <a:lnTo>
                    <a:pt x="46490" y="21145"/>
                  </a:lnTo>
                  <a:lnTo>
                    <a:pt x="46332" y="20810"/>
                  </a:lnTo>
                  <a:lnTo>
                    <a:pt x="46162" y="20492"/>
                  </a:lnTo>
                  <a:lnTo>
                    <a:pt x="45980" y="20189"/>
                  </a:lnTo>
                  <a:lnTo>
                    <a:pt x="45786" y="19919"/>
                  </a:lnTo>
                  <a:lnTo>
                    <a:pt x="45567" y="19648"/>
                  </a:lnTo>
                  <a:lnTo>
                    <a:pt x="45336" y="19393"/>
                  </a:lnTo>
                  <a:lnTo>
                    <a:pt x="45081" y="19170"/>
                  </a:lnTo>
                  <a:lnTo>
                    <a:pt x="44826" y="18963"/>
                  </a:lnTo>
                  <a:lnTo>
                    <a:pt x="44547" y="18772"/>
                  </a:lnTo>
                  <a:lnTo>
                    <a:pt x="44255" y="18613"/>
                  </a:lnTo>
                  <a:lnTo>
                    <a:pt x="43951" y="18486"/>
                  </a:lnTo>
                  <a:lnTo>
                    <a:pt x="43636" y="18374"/>
                  </a:lnTo>
                  <a:lnTo>
                    <a:pt x="43308" y="18294"/>
                  </a:lnTo>
                  <a:lnTo>
                    <a:pt x="34634" y="16639"/>
                  </a:lnTo>
                  <a:lnTo>
                    <a:pt x="34367" y="16575"/>
                  </a:lnTo>
                  <a:lnTo>
                    <a:pt x="34112" y="16495"/>
                  </a:lnTo>
                  <a:lnTo>
                    <a:pt x="33857" y="16400"/>
                  </a:lnTo>
                  <a:lnTo>
                    <a:pt x="33602" y="16272"/>
                  </a:lnTo>
                  <a:lnTo>
                    <a:pt x="33359" y="16129"/>
                  </a:lnTo>
                  <a:lnTo>
                    <a:pt x="33128" y="15970"/>
                  </a:lnTo>
                  <a:lnTo>
                    <a:pt x="32909" y="15795"/>
                  </a:lnTo>
                  <a:lnTo>
                    <a:pt x="32690" y="15604"/>
                  </a:lnTo>
                  <a:lnTo>
                    <a:pt x="32484" y="15397"/>
                  </a:lnTo>
                  <a:lnTo>
                    <a:pt x="32277" y="15174"/>
                  </a:lnTo>
                  <a:lnTo>
                    <a:pt x="32095" y="14919"/>
                  </a:lnTo>
                  <a:lnTo>
                    <a:pt x="31913" y="14664"/>
                  </a:lnTo>
                  <a:lnTo>
                    <a:pt x="31755" y="14394"/>
                  </a:lnTo>
                  <a:lnTo>
                    <a:pt x="31597" y="14107"/>
                  </a:lnTo>
                  <a:lnTo>
                    <a:pt x="31464" y="13804"/>
                  </a:lnTo>
                  <a:lnTo>
                    <a:pt x="31330" y="13502"/>
                  </a:lnTo>
                  <a:lnTo>
                    <a:pt x="27455" y="3200"/>
                  </a:lnTo>
                  <a:lnTo>
                    <a:pt x="27297" y="2818"/>
                  </a:lnTo>
                  <a:lnTo>
                    <a:pt x="27127" y="2452"/>
                  </a:lnTo>
                  <a:lnTo>
                    <a:pt x="26932" y="2118"/>
                  </a:lnTo>
                  <a:lnTo>
                    <a:pt x="26726" y="1799"/>
                  </a:lnTo>
                  <a:lnTo>
                    <a:pt x="26507" y="1513"/>
                  </a:lnTo>
                  <a:lnTo>
                    <a:pt x="26276" y="1258"/>
                  </a:lnTo>
                  <a:lnTo>
                    <a:pt x="26034" y="1019"/>
                  </a:lnTo>
                  <a:lnTo>
                    <a:pt x="25778" y="796"/>
                  </a:lnTo>
                  <a:lnTo>
                    <a:pt x="25511" y="621"/>
                  </a:lnTo>
                  <a:lnTo>
                    <a:pt x="25244" y="446"/>
                  </a:lnTo>
                  <a:lnTo>
                    <a:pt x="24977" y="319"/>
                  </a:lnTo>
                  <a:lnTo>
                    <a:pt x="24685" y="207"/>
                  </a:lnTo>
                  <a:lnTo>
                    <a:pt x="24406" y="112"/>
                  </a:lnTo>
                  <a:lnTo>
                    <a:pt x="24114" y="48"/>
                  </a:lnTo>
                  <a:lnTo>
                    <a:pt x="23823" y="16"/>
                  </a:lnTo>
                  <a:lnTo>
                    <a:pt x="23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-320363" y="2611699"/>
              <a:ext cx="759439" cy="920485"/>
            </a:xfrm>
            <a:custGeom>
              <a:avLst/>
              <a:gdLst/>
              <a:ahLst/>
              <a:cxnLst/>
              <a:rect l="l" t="t" r="r" b="b"/>
              <a:pathLst>
                <a:path w="95919" h="147869" extrusionOk="0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 rot="10800000">
            <a:off x="8154741" y="43303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 rot="10800000">
            <a:off x="3820691" y="6998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6217554" y="1079325"/>
            <a:ext cx="810500" cy="820086"/>
            <a:chOff x="2959141" y="5682150"/>
            <a:chExt cx="810501" cy="820086"/>
          </a:xfrm>
        </p:grpSpPr>
        <p:sp>
          <p:nvSpPr>
            <p:cNvPr id="70" name="Google Shape;70;p2"/>
            <p:cNvSpPr/>
            <p:nvPr/>
          </p:nvSpPr>
          <p:spPr>
            <a:xfrm>
              <a:off x="2959141" y="5682150"/>
              <a:ext cx="810501" cy="820086"/>
            </a:xfrm>
            <a:custGeom>
              <a:avLst/>
              <a:gdLst/>
              <a:ahLst/>
              <a:cxnLst/>
              <a:rect l="l" t="t" r="r" b="b"/>
              <a:pathLst>
                <a:path w="134300" h="183567" extrusionOk="0">
                  <a:moveTo>
                    <a:pt x="67150" y="0"/>
                  </a:moveTo>
                  <a:lnTo>
                    <a:pt x="66278" y="12"/>
                  </a:lnTo>
                  <a:lnTo>
                    <a:pt x="65415" y="35"/>
                  </a:lnTo>
                  <a:lnTo>
                    <a:pt x="64551" y="70"/>
                  </a:lnTo>
                  <a:lnTo>
                    <a:pt x="63697" y="117"/>
                  </a:lnTo>
                  <a:lnTo>
                    <a:pt x="62833" y="187"/>
                  </a:lnTo>
                  <a:lnTo>
                    <a:pt x="61979" y="269"/>
                  </a:lnTo>
                  <a:lnTo>
                    <a:pt x="61132" y="363"/>
                  </a:lnTo>
                  <a:lnTo>
                    <a:pt x="60286" y="479"/>
                  </a:lnTo>
                  <a:lnTo>
                    <a:pt x="59440" y="596"/>
                  </a:lnTo>
                  <a:lnTo>
                    <a:pt x="58594" y="736"/>
                  </a:lnTo>
                  <a:lnTo>
                    <a:pt x="57756" y="888"/>
                  </a:lnTo>
                  <a:lnTo>
                    <a:pt x="56927" y="1064"/>
                  </a:lnTo>
                  <a:lnTo>
                    <a:pt x="56089" y="1239"/>
                  </a:lnTo>
                  <a:lnTo>
                    <a:pt x="55260" y="1437"/>
                  </a:lnTo>
                  <a:lnTo>
                    <a:pt x="54440" y="1648"/>
                  </a:lnTo>
                  <a:lnTo>
                    <a:pt x="53619" y="1870"/>
                  </a:lnTo>
                  <a:lnTo>
                    <a:pt x="52798" y="2103"/>
                  </a:lnTo>
                  <a:lnTo>
                    <a:pt x="51986" y="2349"/>
                  </a:lnTo>
                  <a:lnTo>
                    <a:pt x="51174" y="2617"/>
                  </a:lnTo>
                  <a:lnTo>
                    <a:pt x="50371" y="2898"/>
                  </a:lnTo>
                  <a:lnTo>
                    <a:pt x="49568" y="3178"/>
                  </a:lnTo>
                  <a:lnTo>
                    <a:pt x="48764" y="3482"/>
                  </a:lnTo>
                  <a:lnTo>
                    <a:pt x="47969" y="3797"/>
                  </a:lnTo>
                  <a:lnTo>
                    <a:pt x="47183" y="4125"/>
                  </a:lnTo>
                  <a:lnTo>
                    <a:pt x="46396" y="4475"/>
                  </a:lnTo>
                  <a:lnTo>
                    <a:pt x="45610" y="4826"/>
                  </a:lnTo>
                  <a:lnTo>
                    <a:pt x="44832" y="5188"/>
                  </a:lnTo>
                  <a:lnTo>
                    <a:pt x="44063" y="5573"/>
                  </a:lnTo>
                  <a:lnTo>
                    <a:pt x="43294" y="5970"/>
                  </a:lnTo>
                  <a:lnTo>
                    <a:pt x="42524" y="6368"/>
                  </a:lnTo>
                  <a:lnTo>
                    <a:pt x="41764" y="6788"/>
                  </a:lnTo>
                  <a:lnTo>
                    <a:pt x="41011" y="7221"/>
                  </a:lnTo>
                  <a:lnTo>
                    <a:pt x="40259" y="7653"/>
                  </a:lnTo>
                  <a:lnTo>
                    <a:pt x="39516" y="8109"/>
                  </a:lnTo>
                  <a:lnTo>
                    <a:pt x="38772" y="8576"/>
                  </a:lnTo>
                  <a:lnTo>
                    <a:pt x="38037" y="9055"/>
                  </a:lnTo>
                  <a:lnTo>
                    <a:pt x="37302" y="9546"/>
                  </a:lnTo>
                  <a:lnTo>
                    <a:pt x="36575" y="10048"/>
                  </a:lnTo>
                  <a:lnTo>
                    <a:pt x="35857" y="10562"/>
                  </a:lnTo>
                  <a:lnTo>
                    <a:pt x="35139" y="11076"/>
                  </a:lnTo>
                  <a:lnTo>
                    <a:pt x="34430" y="11613"/>
                  </a:lnTo>
                  <a:lnTo>
                    <a:pt x="33729" y="12163"/>
                  </a:lnTo>
                  <a:lnTo>
                    <a:pt x="33028" y="12723"/>
                  </a:lnTo>
                  <a:lnTo>
                    <a:pt x="32327" y="13296"/>
                  </a:lnTo>
                  <a:lnTo>
                    <a:pt x="31643" y="13868"/>
                  </a:lnTo>
                  <a:lnTo>
                    <a:pt x="30960" y="14464"/>
                  </a:lnTo>
                  <a:lnTo>
                    <a:pt x="30276" y="15060"/>
                  </a:lnTo>
                  <a:lnTo>
                    <a:pt x="29609" y="15679"/>
                  </a:lnTo>
                  <a:lnTo>
                    <a:pt x="28942" y="16298"/>
                  </a:lnTo>
                  <a:lnTo>
                    <a:pt x="28276" y="16941"/>
                  </a:lnTo>
                  <a:lnTo>
                    <a:pt x="27626" y="17584"/>
                  </a:lnTo>
                  <a:lnTo>
                    <a:pt x="26976" y="18238"/>
                  </a:lnTo>
                  <a:lnTo>
                    <a:pt x="26327" y="18904"/>
                  </a:lnTo>
                  <a:lnTo>
                    <a:pt x="25694" y="19581"/>
                  </a:lnTo>
                  <a:lnTo>
                    <a:pt x="25062" y="20271"/>
                  </a:lnTo>
                  <a:lnTo>
                    <a:pt x="24438" y="20960"/>
                  </a:lnTo>
                  <a:lnTo>
                    <a:pt x="23814" y="21673"/>
                  </a:lnTo>
                  <a:lnTo>
                    <a:pt x="23207" y="22385"/>
                  </a:lnTo>
                  <a:lnTo>
                    <a:pt x="22600" y="23110"/>
                  </a:lnTo>
                  <a:lnTo>
                    <a:pt x="22002" y="23846"/>
                  </a:lnTo>
                  <a:lnTo>
                    <a:pt x="21403" y="24594"/>
                  </a:lnTo>
                  <a:lnTo>
                    <a:pt x="20822" y="25353"/>
                  </a:lnTo>
                  <a:lnTo>
                    <a:pt x="20241" y="26112"/>
                  </a:lnTo>
                  <a:lnTo>
                    <a:pt x="19668" y="26883"/>
                  </a:lnTo>
                  <a:lnTo>
                    <a:pt x="19104" y="27666"/>
                  </a:lnTo>
                  <a:lnTo>
                    <a:pt x="18540" y="28461"/>
                  </a:lnTo>
                  <a:lnTo>
                    <a:pt x="17993" y="29267"/>
                  </a:lnTo>
                  <a:lnTo>
                    <a:pt x="17446" y="30073"/>
                  </a:lnTo>
                  <a:lnTo>
                    <a:pt x="16907" y="30891"/>
                  </a:lnTo>
                  <a:lnTo>
                    <a:pt x="16378" y="31720"/>
                  </a:lnTo>
                  <a:lnTo>
                    <a:pt x="15848" y="32561"/>
                  </a:lnTo>
                  <a:lnTo>
                    <a:pt x="15335" y="33403"/>
                  </a:lnTo>
                  <a:lnTo>
                    <a:pt x="14822" y="34256"/>
                  </a:lnTo>
                  <a:lnTo>
                    <a:pt x="14326" y="35120"/>
                  </a:lnTo>
                  <a:lnTo>
                    <a:pt x="13830" y="35996"/>
                  </a:lnTo>
                  <a:lnTo>
                    <a:pt x="13343" y="36873"/>
                  </a:lnTo>
                  <a:lnTo>
                    <a:pt x="12865" y="37760"/>
                  </a:lnTo>
                  <a:lnTo>
                    <a:pt x="12386" y="38648"/>
                  </a:lnTo>
                  <a:lnTo>
                    <a:pt x="11924" y="39560"/>
                  </a:lnTo>
                  <a:lnTo>
                    <a:pt x="11471" y="40471"/>
                  </a:lnTo>
                  <a:lnTo>
                    <a:pt x="11018" y="41394"/>
                  </a:lnTo>
                  <a:lnTo>
                    <a:pt x="10582" y="42317"/>
                  </a:lnTo>
                  <a:lnTo>
                    <a:pt x="10146" y="43252"/>
                  </a:lnTo>
                  <a:lnTo>
                    <a:pt x="9719" y="44198"/>
                  </a:lnTo>
                  <a:lnTo>
                    <a:pt x="9309" y="45144"/>
                  </a:lnTo>
                  <a:lnTo>
                    <a:pt x="8898" y="46102"/>
                  </a:lnTo>
                  <a:lnTo>
                    <a:pt x="8497" y="47060"/>
                  </a:lnTo>
                  <a:lnTo>
                    <a:pt x="8104" y="48042"/>
                  </a:lnTo>
                  <a:lnTo>
                    <a:pt x="7719" y="49011"/>
                  </a:lnTo>
                  <a:lnTo>
                    <a:pt x="7343" y="50004"/>
                  </a:lnTo>
                  <a:lnTo>
                    <a:pt x="6984" y="50998"/>
                  </a:lnTo>
                  <a:lnTo>
                    <a:pt x="6625" y="51991"/>
                  </a:lnTo>
                  <a:lnTo>
                    <a:pt x="6274" y="52995"/>
                  </a:lnTo>
                  <a:lnTo>
                    <a:pt x="5932" y="54012"/>
                  </a:lnTo>
                  <a:lnTo>
                    <a:pt x="5599" y="55028"/>
                  </a:lnTo>
                  <a:lnTo>
                    <a:pt x="5274" y="56056"/>
                  </a:lnTo>
                  <a:lnTo>
                    <a:pt x="4967" y="57096"/>
                  </a:lnTo>
                  <a:lnTo>
                    <a:pt x="4659" y="58136"/>
                  </a:lnTo>
                  <a:lnTo>
                    <a:pt x="4360" y="59176"/>
                  </a:lnTo>
                  <a:lnTo>
                    <a:pt x="4078" y="60227"/>
                  </a:lnTo>
                  <a:lnTo>
                    <a:pt x="3796" y="61290"/>
                  </a:lnTo>
                  <a:lnTo>
                    <a:pt x="3531" y="62354"/>
                  </a:lnTo>
                  <a:lnTo>
                    <a:pt x="3266" y="63417"/>
                  </a:lnTo>
                  <a:lnTo>
                    <a:pt x="3018" y="64492"/>
                  </a:lnTo>
                  <a:lnTo>
                    <a:pt x="2778" y="65578"/>
                  </a:lnTo>
                  <a:lnTo>
                    <a:pt x="2548" y="66653"/>
                  </a:lnTo>
                  <a:lnTo>
                    <a:pt x="2325" y="67751"/>
                  </a:lnTo>
                  <a:lnTo>
                    <a:pt x="2112" y="68850"/>
                  </a:lnTo>
                  <a:lnTo>
                    <a:pt x="1915" y="69948"/>
                  </a:lnTo>
                  <a:lnTo>
                    <a:pt x="1719" y="71058"/>
                  </a:lnTo>
                  <a:lnTo>
                    <a:pt x="1539" y="72168"/>
                  </a:lnTo>
                  <a:lnTo>
                    <a:pt x="1368" y="73289"/>
                  </a:lnTo>
                  <a:lnTo>
                    <a:pt x="1206" y="74411"/>
                  </a:lnTo>
                  <a:lnTo>
                    <a:pt x="1052" y="75544"/>
                  </a:lnTo>
                  <a:lnTo>
                    <a:pt x="907" y="76666"/>
                  </a:lnTo>
                  <a:lnTo>
                    <a:pt x="770" y="77811"/>
                  </a:lnTo>
                  <a:lnTo>
                    <a:pt x="650" y="78944"/>
                  </a:lnTo>
                  <a:lnTo>
                    <a:pt x="539" y="80100"/>
                  </a:lnTo>
                  <a:lnTo>
                    <a:pt x="436" y="81245"/>
                  </a:lnTo>
                  <a:lnTo>
                    <a:pt x="351" y="82402"/>
                  </a:lnTo>
                  <a:lnTo>
                    <a:pt x="265" y="83559"/>
                  </a:lnTo>
                  <a:lnTo>
                    <a:pt x="197" y="84727"/>
                  </a:lnTo>
                  <a:lnTo>
                    <a:pt x="137" y="85895"/>
                  </a:lnTo>
                  <a:lnTo>
                    <a:pt x="86" y="87064"/>
                  </a:lnTo>
                  <a:lnTo>
                    <a:pt x="52" y="88232"/>
                  </a:lnTo>
                  <a:lnTo>
                    <a:pt x="26" y="89412"/>
                  </a:lnTo>
                  <a:lnTo>
                    <a:pt x="9" y="90604"/>
                  </a:lnTo>
                  <a:lnTo>
                    <a:pt x="1" y="91784"/>
                  </a:lnTo>
                  <a:lnTo>
                    <a:pt x="9" y="92975"/>
                  </a:lnTo>
                  <a:lnTo>
                    <a:pt x="26" y="94155"/>
                  </a:lnTo>
                  <a:lnTo>
                    <a:pt x="52" y="95335"/>
                  </a:lnTo>
                  <a:lnTo>
                    <a:pt x="86" y="96504"/>
                  </a:lnTo>
                  <a:lnTo>
                    <a:pt x="137" y="97684"/>
                  </a:lnTo>
                  <a:lnTo>
                    <a:pt x="197" y="98852"/>
                  </a:lnTo>
                  <a:lnTo>
                    <a:pt x="265" y="100009"/>
                  </a:lnTo>
                  <a:lnTo>
                    <a:pt x="351" y="101165"/>
                  </a:lnTo>
                  <a:lnTo>
                    <a:pt x="436" y="102322"/>
                  </a:lnTo>
                  <a:lnTo>
                    <a:pt x="539" y="103479"/>
                  </a:lnTo>
                  <a:lnTo>
                    <a:pt x="650" y="104623"/>
                  </a:lnTo>
                  <a:lnTo>
                    <a:pt x="770" y="105768"/>
                  </a:lnTo>
                  <a:lnTo>
                    <a:pt x="907" y="106902"/>
                  </a:lnTo>
                  <a:lnTo>
                    <a:pt x="1052" y="108035"/>
                  </a:lnTo>
                  <a:lnTo>
                    <a:pt x="1206" y="109157"/>
                  </a:lnTo>
                  <a:lnTo>
                    <a:pt x="1368" y="110278"/>
                  </a:lnTo>
                  <a:lnTo>
                    <a:pt x="1539" y="111400"/>
                  </a:lnTo>
                  <a:lnTo>
                    <a:pt x="1719" y="112510"/>
                  </a:lnTo>
                  <a:lnTo>
                    <a:pt x="1915" y="113620"/>
                  </a:lnTo>
                  <a:lnTo>
                    <a:pt x="2112" y="114718"/>
                  </a:lnTo>
                  <a:lnTo>
                    <a:pt x="2325" y="115816"/>
                  </a:lnTo>
                  <a:lnTo>
                    <a:pt x="2548" y="116914"/>
                  </a:lnTo>
                  <a:lnTo>
                    <a:pt x="2778" y="118001"/>
                  </a:lnTo>
                  <a:lnTo>
                    <a:pt x="3018" y="119076"/>
                  </a:lnTo>
                  <a:lnTo>
                    <a:pt x="3266" y="120150"/>
                  </a:lnTo>
                  <a:lnTo>
                    <a:pt x="3531" y="121225"/>
                  </a:lnTo>
                  <a:lnTo>
                    <a:pt x="3796" y="122288"/>
                  </a:lnTo>
                  <a:lnTo>
                    <a:pt x="4078" y="123340"/>
                  </a:lnTo>
                  <a:lnTo>
                    <a:pt x="4360" y="124391"/>
                  </a:lnTo>
                  <a:lnTo>
                    <a:pt x="4659" y="125443"/>
                  </a:lnTo>
                  <a:lnTo>
                    <a:pt x="4967" y="126483"/>
                  </a:lnTo>
                  <a:lnTo>
                    <a:pt x="5274" y="127511"/>
                  </a:lnTo>
                  <a:lnTo>
                    <a:pt x="5599" y="128539"/>
                  </a:lnTo>
                  <a:lnTo>
                    <a:pt x="5932" y="129555"/>
                  </a:lnTo>
                  <a:lnTo>
                    <a:pt x="6274" y="130572"/>
                  </a:lnTo>
                  <a:lnTo>
                    <a:pt x="6625" y="131577"/>
                  </a:lnTo>
                  <a:lnTo>
                    <a:pt x="6984" y="132581"/>
                  </a:lnTo>
                  <a:lnTo>
                    <a:pt x="7343" y="133574"/>
                  </a:lnTo>
                  <a:lnTo>
                    <a:pt x="7719" y="134556"/>
                  </a:lnTo>
                  <a:lnTo>
                    <a:pt x="8104" y="135537"/>
                  </a:lnTo>
                  <a:lnTo>
                    <a:pt x="8497" y="136507"/>
                  </a:lnTo>
                  <a:lnTo>
                    <a:pt x="8898" y="137465"/>
                  </a:lnTo>
                  <a:lnTo>
                    <a:pt x="9309" y="138423"/>
                  </a:lnTo>
                  <a:lnTo>
                    <a:pt x="9719" y="139381"/>
                  </a:lnTo>
                  <a:lnTo>
                    <a:pt x="10146" y="140316"/>
                  </a:lnTo>
                  <a:lnTo>
                    <a:pt x="10582" y="141250"/>
                  </a:lnTo>
                  <a:lnTo>
                    <a:pt x="11018" y="142185"/>
                  </a:lnTo>
                  <a:lnTo>
                    <a:pt x="11471" y="143096"/>
                  </a:lnTo>
                  <a:lnTo>
                    <a:pt x="11924" y="144008"/>
                  </a:lnTo>
                  <a:lnTo>
                    <a:pt x="12386" y="144919"/>
                  </a:lnTo>
                  <a:lnTo>
                    <a:pt x="12865" y="145807"/>
                  </a:lnTo>
                  <a:lnTo>
                    <a:pt x="13343" y="146695"/>
                  </a:lnTo>
                  <a:lnTo>
                    <a:pt x="13830" y="147583"/>
                  </a:lnTo>
                  <a:lnTo>
                    <a:pt x="14326" y="148447"/>
                  </a:lnTo>
                  <a:lnTo>
                    <a:pt x="14822" y="149312"/>
                  </a:lnTo>
                  <a:lnTo>
                    <a:pt x="15335" y="150165"/>
                  </a:lnTo>
                  <a:lnTo>
                    <a:pt x="15848" y="151017"/>
                  </a:lnTo>
                  <a:lnTo>
                    <a:pt x="16378" y="151847"/>
                  </a:lnTo>
                  <a:lnTo>
                    <a:pt x="16907" y="152677"/>
                  </a:lnTo>
                  <a:lnTo>
                    <a:pt x="17446" y="153494"/>
                  </a:lnTo>
                  <a:lnTo>
                    <a:pt x="17993" y="154312"/>
                  </a:lnTo>
                  <a:lnTo>
                    <a:pt x="18540" y="155107"/>
                  </a:lnTo>
                  <a:lnTo>
                    <a:pt x="19104" y="155901"/>
                  </a:lnTo>
                  <a:lnTo>
                    <a:pt x="19668" y="156684"/>
                  </a:lnTo>
                  <a:lnTo>
                    <a:pt x="20241" y="157455"/>
                  </a:lnTo>
                  <a:lnTo>
                    <a:pt x="20822" y="158226"/>
                  </a:lnTo>
                  <a:lnTo>
                    <a:pt x="21403" y="158974"/>
                  </a:lnTo>
                  <a:lnTo>
                    <a:pt x="22002" y="159721"/>
                  </a:lnTo>
                  <a:lnTo>
                    <a:pt x="22600" y="160458"/>
                  </a:lnTo>
                  <a:lnTo>
                    <a:pt x="23207" y="161182"/>
                  </a:lnTo>
                  <a:lnTo>
                    <a:pt x="23814" y="161906"/>
                  </a:lnTo>
                  <a:lnTo>
                    <a:pt x="24438" y="162607"/>
                  </a:lnTo>
                  <a:lnTo>
                    <a:pt x="25062" y="163308"/>
                  </a:lnTo>
                  <a:lnTo>
                    <a:pt x="25694" y="163986"/>
                  </a:lnTo>
                  <a:lnTo>
                    <a:pt x="26327" y="164663"/>
                  </a:lnTo>
                  <a:lnTo>
                    <a:pt x="26976" y="165329"/>
                  </a:lnTo>
                  <a:lnTo>
                    <a:pt x="27626" y="165984"/>
                  </a:lnTo>
                  <a:lnTo>
                    <a:pt x="28276" y="166638"/>
                  </a:lnTo>
                  <a:lnTo>
                    <a:pt x="28942" y="167269"/>
                  </a:lnTo>
                  <a:lnTo>
                    <a:pt x="29609" y="167888"/>
                  </a:lnTo>
                  <a:lnTo>
                    <a:pt x="30276" y="168507"/>
                  </a:lnTo>
                  <a:lnTo>
                    <a:pt x="30960" y="169103"/>
                  </a:lnTo>
                  <a:lnTo>
                    <a:pt x="31643" y="169699"/>
                  </a:lnTo>
                  <a:lnTo>
                    <a:pt x="32327" y="170283"/>
                  </a:lnTo>
                  <a:lnTo>
                    <a:pt x="33028" y="170844"/>
                  </a:lnTo>
                  <a:lnTo>
                    <a:pt x="33729" y="171405"/>
                  </a:lnTo>
                  <a:lnTo>
                    <a:pt x="34430" y="171954"/>
                  </a:lnTo>
                  <a:lnTo>
                    <a:pt x="35139" y="172491"/>
                  </a:lnTo>
                  <a:lnTo>
                    <a:pt x="35857" y="173017"/>
                  </a:lnTo>
                  <a:lnTo>
                    <a:pt x="36575" y="173531"/>
                  </a:lnTo>
                  <a:lnTo>
                    <a:pt x="37302" y="174022"/>
                  </a:lnTo>
                  <a:lnTo>
                    <a:pt x="38037" y="174512"/>
                  </a:lnTo>
                  <a:lnTo>
                    <a:pt x="38772" y="174991"/>
                  </a:lnTo>
                  <a:lnTo>
                    <a:pt x="39516" y="175459"/>
                  </a:lnTo>
                  <a:lnTo>
                    <a:pt x="40259" y="175914"/>
                  </a:lnTo>
                  <a:lnTo>
                    <a:pt x="41011" y="176358"/>
                  </a:lnTo>
                  <a:lnTo>
                    <a:pt x="41764" y="176779"/>
                  </a:lnTo>
                  <a:lnTo>
                    <a:pt x="42524" y="177200"/>
                  </a:lnTo>
                  <a:lnTo>
                    <a:pt x="43294" y="177608"/>
                  </a:lnTo>
                  <a:lnTo>
                    <a:pt x="44063" y="177994"/>
                  </a:lnTo>
                  <a:lnTo>
                    <a:pt x="44832" y="178380"/>
                  </a:lnTo>
                  <a:lnTo>
                    <a:pt x="45610" y="178742"/>
                  </a:lnTo>
                  <a:lnTo>
                    <a:pt x="46396" y="179104"/>
                  </a:lnTo>
                  <a:lnTo>
                    <a:pt x="47183" y="179443"/>
                  </a:lnTo>
                  <a:lnTo>
                    <a:pt x="47969" y="179770"/>
                  </a:lnTo>
                  <a:lnTo>
                    <a:pt x="48764" y="180085"/>
                  </a:lnTo>
                  <a:lnTo>
                    <a:pt x="49568" y="180389"/>
                  </a:lnTo>
                  <a:lnTo>
                    <a:pt x="50371" y="180681"/>
                  </a:lnTo>
                  <a:lnTo>
                    <a:pt x="51174" y="180950"/>
                  </a:lnTo>
                  <a:lnTo>
                    <a:pt x="51986" y="181219"/>
                  </a:lnTo>
                  <a:lnTo>
                    <a:pt x="52798" y="181464"/>
                  </a:lnTo>
                  <a:lnTo>
                    <a:pt x="53619" y="181698"/>
                  </a:lnTo>
                  <a:lnTo>
                    <a:pt x="54440" y="181920"/>
                  </a:lnTo>
                  <a:lnTo>
                    <a:pt x="55260" y="182130"/>
                  </a:lnTo>
                  <a:lnTo>
                    <a:pt x="56089" y="182328"/>
                  </a:lnTo>
                  <a:lnTo>
                    <a:pt x="56927" y="182515"/>
                  </a:lnTo>
                  <a:lnTo>
                    <a:pt x="57756" y="182679"/>
                  </a:lnTo>
                  <a:lnTo>
                    <a:pt x="58594" y="182831"/>
                  </a:lnTo>
                  <a:lnTo>
                    <a:pt x="59440" y="182971"/>
                  </a:lnTo>
                  <a:lnTo>
                    <a:pt x="60286" y="183088"/>
                  </a:lnTo>
                  <a:lnTo>
                    <a:pt x="61132" y="183205"/>
                  </a:lnTo>
                  <a:lnTo>
                    <a:pt x="61979" y="183298"/>
                  </a:lnTo>
                  <a:lnTo>
                    <a:pt x="62833" y="183380"/>
                  </a:lnTo>
                  <a:lnTo>
                    <a:pt x="63697" y="183450"/>
                  </a:lnTo>
                  <a:lnTo>
                    <a:pt x="64551" y="183497"/>
                  </a:lnTo>
                  <a:lnTo>
                    <a:pt x="65415" y="183532"/>
                  </a:lnTo>
                  <a:lnTo>
                    <a:pt x="66278" y="183555"/>
                  </a:lnTo>
                  <a:lnTo>
                    <a:pt x="67150" y="183567"/>
                  </a:lnTo>
                  <a:lnTo>
                    <a:pt x="68013" y="183555"/>
                  </a:lnTo>
                  <a:lnTo>
                    <a:pt x="68885" y="183532"/>
                  </a:lnTo>
                  <a:lnTo>
                    <a:pt x="69748" y="183497"/>
                  </a:lnTo>
                  <a:lnTo>
                    <a:pt x="70603" y="183450"/>
                  </a:lnTo>
                  <a:lnTo>
                    <a:pt x="71458" y="183380"/>
                  </a:lnTo>
                  <a:lnTo>
                    <a:pt x="72312" y="183298"/>
                  </a:lnTo>
                  <a:lnTo>
                    <a:pt x="73167" y="183205"/>
                  </a:lnTo>
                  <a:lnTo>
                    <a:pt x="74013" y="183088"/>
                  </a:lnTo>
                  <a:lnTo>
                    <a:pt x="74860" y="182971"/>
                  </a:lnTo>
                  <a:lnTo>
                    <a:pt x="75697" y="182831"/>
                  </a:lnTo>
                  <a:lnTo>
                    <a:pt x="76543" y="182679"/>
                  </a:lnTo>
                  <a:lnTo>
                    <a:pt x="77373" y="182515"/>
                  </a:lnTo>
                  <a:lnTo>
                    <a:pt x="78210" y="182328"/>
                  </a:lnTo>
                  <a:lnTo>
                    <a:pt x="79039" y="182130"/>
                  </a:lnTo>
                  <a:lnTo>
                    <a:pt x="79860" y="181920"/>
                  </a:lnTo>
                  <a:lnTo>
                    <a:pt x="80680" y="181698"/>
                  </a:lnTo>
                  <a:lnTo>
                    <a:pt x="81501" y="181464"/>
                  </a:lnTo>
                  <a:lnTo>
                    <a:pt x="82313" y="181219"/>
                  </a:lnTo>
                  <a:lnTo>
                    <a:pt x="83125" y="180950"/>
                  </a:lnTo>
                  <a:lnTo>
                    <a:pt x="83929" y="180681"/>
                  </a:lnTo>
                  <a:lnTo>
                    <a:pt x="84732" y="180389"/>
                  </a:lnTo>
                  <a:lnTo>
                    <a:pt x="85535" y="180085"/>
                  </a:lnTo>
                  <a:lnTo>
                    <a:pt x="86330" y="179770"/>
                  </a:lnTo>
                  <a:lnTo>
                    <a:pt x="87117" y="179443"/>
                  </a:lnTo>
                  <a:lnTo>
                    <a:pt x="87903" y="179104"/>
                  </a:lnTo>
                  <a:lnTo>
                    <a:pt x="88689" y="178742"/>
                  </a:lnTo>
                  <a:lnTo>
                    <a:pt x="89467" y="178380"/>
                  </a:lnTo>
                  <a:lnTo>
                    <a:pt x="90237" y="177994"/>
                  </a:lnTo>
                  <a:lnTo>
                    <a:pt x="91006" y="177608"/>
                  </a:lnTo>
                  <a:lnTo>
                    <a:pt x="91767" y="177200"/>
                  </a:lnTo>
                  <a:lnTo>
                    <a:pt x="92527" y="176779"/>
                  </a:lnTo>
                  <a:lnTo>
                    <a:pt x="93288" y="176358"/>
                  </a:lnTo>
                  <a:lnTo>
                    <a:pt x="94040" y="175914"/>
                  </a:lnTo>
                  <a:lnTo>
                    <a:pt x="94784" y="175459"/>
                  </a:lnTo>
                  <a:lnTo>
                    <a:pt x="95527" y="174991"/>
                  </a:lnTo>
                  <a:lnTo>
                    <a:pt x="96263" y="174512"/>
                  </a:lnTo>
                  <a:lnTo>
                    <a:pt x="96989" y="174022"/>
                  </a:lnTo>
                  <a:lnTo>
                    <a:pt x="97716" y="173531"/>
                  </a:lnTo>
                  <a:lnTo>
                    <a:pt x="98442" y="173017"/>
                  </a:lnTo>
                  <a:lnTo>
                    <a:pt x="99152" y="172491"/>
                  </a:lnTo>
                  <a:lnTo>
                    <a:pt x="99870" y="171954"/>
                  </a:lnTo>
                  <a:lnTo>
                    <a:pt x="100571" y="171405"/>
                  </a:lnTo>
                  <a:lnTo>
                    <a:pt x="101271" y="170844"/>
                  </a:lnTo>
                  <a:lnTo>
                    <a:pt x="101964" y="170283"/>
                  </a:lnTo>
                  <a:lnTo>
                    <a:pt x="102656" y="169699"/>
                  </a:lnTo>
                  <a:lnTo>
                    <a:pt x="103340" y="169103"/>
                  </a:lnTo>
                  <a:lnTo>
                    <a:pt x="104024" y="168507"/>
                  </a:lnTo>
                  <a:lnTo>
                    <a:pt x="104690" y="167888"/>
                  </a:lnTo>
                  <a:lnTo>
                    <a:pt x="105357" y="167269"/>
                  </a:lnTo>
                  <a:lnTo>
                    <a:pt x="106024" y="166638"/>
                  </a:lnTo>
                  <a:lnTo>
                    <a:pt x="106673" y="165984"/>
                  </a:lnTo>
                  <a:lnTo>
                    <a:pt x="107323" y="165329"/>
                  </a:lnTo>
                  <a:lnTo>
                    <a:pt x="107964" y="164663"/>
                  </a:lnTo>
                  <a:lnTo>
                    <a:pt x="108605" y="163986"/>
                  </a:lnTo>
                  <a:lnTo>
                    <a:pt x="109238" y="163308"/>
                  </a:lnTo>
                  <a:lnTo>
                    <a:pt x="109862" y="162607"/>
                  </a:lnTo>
                  <a:lnTo>
                    <a:pt x="110477" y="161906"/>
                  </a:lnTo>
                  <a:lnTo>
                    <a:pt x="111093" y="161182"/>
                  </a:lnTo>
                  <a:lnTo>
                    <a:pt x="111699" y="160458"/>
                  </a:lnTo>
                  <a:lnTo>
                    <a:pt x="112298" y="159721"/>
                  </a:lnTo>
                  <a:lnTo>
                    <a:pt x="112887" y="158974"/>
                  </a:lnTo>
                  <a:lnTo>
                    <a:pt x="113477" y="158226"/>
                  </a:lnTo>
                  <a:lnTo>
                    <a:pt x="114058" y="157455"/>
                  </a:lnTo>
                  <a:lnTo>
                    <a:pt x="114631" y="156684"/>
                  </a:lnTo>
                  <a:lnTo>
                    <a:pt x="115195" y="155901"/>
                  </a:lnTo>
                  <a:lnTo>
                    <a:pt x="115759" y="155107"/>
                  </a:lnTo>
                  <a:lnTo>
                    <a:pt x="116306" y="154312"/>
                  </a:lnTo>
                  <a:lnTo>
                    <a:pt x="116854" y="153494"/>
                  </a:lnTo>
                  <a:lnTo>
                    <a:pt x="117392" y="152677"/>
                  </a:lnTo>
                  <a:lnTo>
                    <a:pt x="117922" y="151847"/>
                  </a:lnTo>
                  <a:lnTo>
                    <a:pt x="118443" y="151017"/>
                  </a:lnTo>
                  <a:lnTo>
                    <a:pt x="118965" y="150165"/>
                  </a:lnTo>
                  <a:lnTo>
                    <a:pt x="119478" y="149312"/>
                  </a:lnTo>
                  <a:lnTo>
                    <a:pt x="119973" y="148447"/>
                  </a:lnTo>
                  <a:lnTo>
                    <a:pt x="120469" y="147583"/>
                  </a:lnTo>
                  <a:lnTo>
                    <a:pt x="120956" y="146695"/>
                  </a:lnTo>
                  <a:lnTo>
                    <a:pt x="121435" y="145807"/>
                  </a:lnTo>
                  <a:lnTo>
                    <a:pt x="121905" y="144919"/>
                  </a:lnTo>
                  <a:lnTo>
                    <a:pt x="122375" y="144008"/>
                  </a:lnTo>
                  <a:lnTo>
                    <a:pt x="122828" y="143096"/>
                  </a:lnTo>
                  <a:lnTo>
                    <a:pt x="123281" y="142185"/>
                  </a:lnTo>
                  <a:lnTo>
                    <a:pt x="123717" y="141250"/>
                  </a:lnTo>
                  <a:lnTo>
                    <a:pt x="124153" y="140316"/>
                  </a:lnTo>
                  <a:lnTo>
                    <a:pt x="124572" y="139381"/>
                  </a:lnTo>
                  <a:lnTo>
                    <a:pt x="124991" y="138423"/>
                  </a:lnTo>
                  <a:lnTo>
                    <a:pt x="125401" y="137465"/>
                  </a:lnTo>
                  <a:lnTo>
                    <a:pt x="125803" y="136507"/>
                  </a:lnTo>
                  <a:lnTo>
                    <a:pt x="126196" y="135537"/>
                  </a:lnTo>
                  <a:lnTo>
                    <a:pt x="126572" y="134556"/>
                  </a:lnTo>
                  <a:lnTo>
                    <a:pt x="126948" y="133574"/>
                  </a:lnTo>
                  <a:lnTo>
                    <a:pt x="127316" y="132581"/>
                  </a:lnTo>
                  <a:lnTo>
                    <a:pt x="127675" y="131577"/>
                  </a:lnTo>
                  <a:lnTo>
                    <a:pt x="128025" y="130572"/>
                  </a:lnTo>
                  <a:lnTo>
                    <a:pt x="128367" y="129555"/>
                  </a:lnTo>
                  <a:lnTo>
                    <a:pt x="128700" y="128539"/>
                  </a:lnTo>
                  <a:lnTo>
                    <a:pt x="129017" y="127511"/>
                  </a:lnTo>
                  <a:lnTo>
                    <a:pt x="129333" y="126483"/>
                  </a:lnTo>
                  <a:lnTo>
                    <a:pt x="129641" y="125443"/>
                  </a:lnTo>
                  <a:lnTo>
                    <a:pt x="129940" y="124391"/>
                  </a:lnTo>
                  <a:lnTo>
                    <a:pt x="130222" y="123340"/>
                  </a:lnTo>
                  <a:lnTo>
                    <a:pt x="130504" y="122288"/>
                  </a:lnTo>
                  <a:lnTo>
                    <a:pt x="130769" y="121225"/>
                  </a:lnTo>
                  <a:lnTo>
                    <a:pt x="131025" y="120150"/>
                  </a:lnTo>
                  <a:lnTo>
                    <a:pt x="131282" y="119076"/>
                  </a:lnTo>
                  <a:lnTo>
                    <a:pt x="131521" y="118001"/>
                  </a:lnTo>
                  <a:lnTo>
                    <a:pt x="131752" y="116914"/>
                  </a:lnTo>
                  <a:lnTo>
                    <a:pt x="131974" y="115816"/>
                  </a:lnTo>
                  <a:lnTo>
                    <a:pt x="132179" y="114718"/>
                  </a:lnTo>
                  <a:lnTo>
                    <a:pt x="132384" y="113620"/>
                  </a:lnTo>
                  <a:lnTo>
                    <a:pt x="132581" y="112510"/>
                  </a:lnTo>
                  <a:lnTo>
                    <a:pt x="132760" y="111400"/>
                  </a:lnTo>
                  <a:lnTo>
                    <a:pt x="132931" y="110278"/>
                  </a:lnTo>
                  <a:lnTo>
                    <a:pt x="133094" y="109157"/>
                  </a:lnTo>
                  <a:lnTo>
                    <a:pt x="133248" y="108035"/>
                  </a:lnTo>
                  <a:lnTo>
                    <a:pt x="133393" y="106902"/>
                  </a:lnTo>
                  <a:lnTo>
                    <a:pt x="133521" y="105768"/>
                  </a:lnTo>
                  <a:lnTo>
                    <a:pt x="133649" y="104623"/>
                  </a:lnTo>
                  <a:lnTo>
                    <a:pt x="133761" y="103479"/>
                  </a:lnTo>
                  <a:lnTo>
                    <a:pt x="133863" y="102322"/>
                  </a:lnTo>
                  <a:lnTo>
                    <a:pt x="133949" y="101165"/>
                  </a:lnTo>
                  <a:lnTo>
                    <a:pt x="134034" y="100009"/>
                  </a:lnTo>
                  <a:lnTo>
                    <a:pt x="134102" y="98852"/>
                  </a:lnTo>
                  <a:lnTo>
                    <a:pt x="134162" y="97684"/>
                  </a:lnTo>
                  <a:lnTo>
                    <a:pt x="134214" y="96504"/>
                  </a:lnTo>
                  <a:lnTo>
                    <a:pt x="134248" y="95335"/>
                  </a:lnTo>
                  <a:lnTo>
                    <a:pt x="134273" y="94155"/>
                  </a:lnTo>
                  <a:lnTo>
                    <a:pt x="134290" y="92975"/>
                  </a:lnTo>
                  <a:lnTo>
                    <a:pt x="134299" y="91784"/>
                  </a:lnTo>
                  <a:lnTo>
                    <a:pt x="134290" y="90604"/>
                  </a:lnTo>
                  <a:lnTo>
                    <a:pt x="134273" y="89412"/>
                  </a:lnTo>
                  <a:lnTo>
                    <a:pt x="134248" y="88232"/>
                  </a:lnTo>
                  <a:lnTo>
                    <a:pt x="134214" y="87064"/>
                  </a:lnTo>
                  <a:lnTo>
                    <a:pt x="134162" y="85895"/>
                  </a:lnTo>
                  <a:lnTo>
                    <a:pt x="134102" y="84727"/>
                  </a:lnTo>
                  <a:lnTo>
                    <a:pt x="134034" y="83559"/>
                  </a:lnTo>
                  <a:lnTo>
                    <a:pt x="133949" y="82402"/>
                  </a:lnTo>
                  <a:lnTo>
                    <a:pt x="133863" y="81245"/>
                  </a:lnTo>
                  <a:lnTo>
                    <a:pt x="133761" y="80100"/>
                  </a:lnTo>
                  <a:lnTo>
                    <a:pt x="133649" y="78944"/>
                  </a:lnTo>
                  <a:lnTo>
                    <a:pt x="133521" y="77811"/>
                  </a:lnTo>
                  <a:lnTo>
                    <a:pt x="133393" y="76666"/>
                  </a:lnTo>
                  <a:lnTo>
                    <a:pt x="133248" y="75544"/>
                  </a:lnTo>
                  <a:lnTo>
                    <a:pt x="133094" y="74411"/>
                  </a:lnTo>
                  <a:lnTo>
                    <a:pt x="132931" y="73289"/>
                  </a:lnTo>
                  <a:lnTo>
                    <a:pt x="132760" y="72168"/>
                  </a:lnTo>
                  <a:lnTo>
                    <a:pt x="132581" y="71058"/>
                  </a:lnTo>
                  <a:lnTo>
                    <a:pt x="132384" y="69948"/>
                  </a:lnTo>
                  <a:lnTo>
                    <a:pt x="132179" y="68850"/>
                  </a:lnTo>
                  <a:lnTo>
                    <a:pt x="131974" y="67751"/>
                  </a:lnTo>
                  <a:lnTo>
                    <a:pt x="131752" y="66653"/>
                  </a:lnTo>
                  <a:lnTo>
                    <a:pt x="131521" y="65578"/>
                  </a:lnTo>
                  <a:lnTo>
                    <a:pt x="131282" y="64492"/>
                  </a:lnTo>
                  <a:lnTo>
                    <a:pt x="131025" y="63417"/>
                  </a:lnTo>
                  <a:lnTo>
                    <a:pt x="130769" y="62354"/>
                  </a:lnTo>
                  <a:lnTo>
                    <a:pt x="130504" y="61290"/>
                  </a:lnTo>
                  <a:lnTo>
                    <a:pt x="130222" y="60227"/>
                  </a:lnTo>
                  <a:lnTo>
                    <a:pt x="129940" y="59176"/>
                  </a:lnTo>
                  <a:lnTo>
                    <a:pt x="129641" y="58136"/>
                  </a:lnTo>
                  <a:lnTo>
                    <a:pt x="129333" y="57096"/>
                  </a:lnTo>
                  <a:lnTo>
                    <a:pt x="129017" y="56056"/>
                  </a:lnTo>
                  <a:lnTo>
                    <a:pt x="128700" y="55028"/>
                  </a:lnTo>
                  <a:lnTo>
                    <a:pt x="128367" y="54012"/>
                  </a:lnTo>
                  <a:lnTo>
                    <a:pt x="128025" y="52995"/>
                  </a:lnTo>
                  <a:lnTo>
                    <a:pt x="127675" y="51991"/>
                  </a:lnTo>
                  <a:lnTo>
                    <a:pt x="127316" y="50998"/>
                  </a:lnTo>
                  <a:lnTo>
                    <a:pt x="126948" y="50004"/>
                  </a:lnTo>
                  <a:lnTo>
                    <a:pt x="126572" y="49011"/>
                  </a:lnTo>
                  <a:lnTo>
                    <a:pt x="126196" y="48042"/>
                  </a:lnTo>
                  <a:lnTo>
                    <a:pt x="125803" y="47060"/>
                  </a:lnTo>
                  <a:lnTo>
                    <a:pt x="125401" y="46102"/>
                  </a:lnTo>
                  <a:lnTo>
                    <a:pt x="124991" y="45144"/>
                  </a:lnTo>
                  <a:lnTo>
                    <a:pt x="124572" y="44198"/>
                  </a:lnTo>
                  <a:lnTo>
                    <a:pt x="124153" y="43252"/>
                  </a:lnTo>
                  <a:lnTo>
                    <a:pt x="123717" y="42317"/>
                  </a:lnTo>
                  <a:lnTo>
                    <a:pt x="123281" y="41394"/>
                  </a:lnTo>
                  <a:lnTo>
                    <a:pt x="122828" y="40471"/>
                  </a:lnTo>
                  <a:lnTo>
                    <a:pt x="122375" y="39560"/>
                  </a:lnTo>
                  <a:lnTo>
                    <a:pt x="121905" y="38648"/>
                  </a:lnTo>
                  <a:lnTo>
                    <a:pt x="121435" y="37760"/>
                  </a:lnTo>
                  <a:lnTo>
                    <a:pt x="120956" y="36873"/>
                  </a:lnTo>
                  <a:lnTo>
                    <a:pt x="120469" y="35996"/>
                  </a:lnTo>
                  <a:lnTo>
                    <a:pt x="119973" y="35120"/>
                  </a:lnTo>
                  <a:lnTo>
                    <a:pt x="119478" y="34256"/>
                  </a:lnTo>
                  <a:lnTo>
                    <a:pt x="118965" y="33403"/>
                  </a:lnTo>
                  <a:lnTo>
                    <a:pt x="118443" y="32561"/>
                  </a:lnTo>
                  <a:lnTo>
                    <a:pt x="117922" y="31720"/>
                  </a:lnTo>
                  <a:lnTo>
                    <a:pt x="117392" y="30891"/>
                  </a:lnTo>
                  <a:lnTo>
                    <a:pt x="116854" y="30073"/>
                  </a:lnTo>
                  <a:lnTo>
                    <a:pt x="116306" y="29267"/>
                  </a:lnTo>
                  <a:lnTo>
                    <a:pt x="115759" y="28461"/>
                  </a:lnTo>
                  <a:lnTo>
                    <a:pt x="115195" y="27666"/>
                  </a:lnTo>
                  <a:lnTo>
                    <a:pt x="114631" y="26883"/>
                  </a:lnTo>
                  <a:lnTo>
                    <a:pt x="114058" y="26112"/>
                  </a:lnTo>
                  <a:lnTo>
                    <a:pt x="113477" y="25353"/>
                  </a:lnTo>
                  <a:lnTo>
                    <a:pt x="112887" y="24594"/>
                  </a:lnTo>
                  <a:lnTo>
                    <a:pt x="112298" y="23846"/>
                  </a:lnTo>
                  <a:lnTo>
                    <a:pt x="111699" y="23110"/>
                  </a:lnTo>
                  <a:lnTo>
                    <a:pt x="111093" y="22385"/>
                  </a:lnTo>
                  <a:lnTo>
                    <a:pt x="110477" y="21673"/>
                  </a:lnTo>
                  <a:lnTo>
                    <a:pt x="109862" y="20960"/>
                  </a:lnTo>
                  <a:lnTo>
                    <a:pt x="109238" y="20271"/>
                  </a:lnTo>
                  <a:lnTo>
                    <a:pt x="108605" y="19581"/>
                  </a:lnTo>
                  <a:lnTo>
                    <a:pt x="107964" y="18904"/>
                  </a:lnTo>
                  <a:lnTo>
                    <a:pt x="107323" y="18238"/>
                  </a:lnTo>
                  <a:lnTo>
                    <a:pt x="106673" y="17584"/>
                  </a:lnTo>
                  <a:lnTo>
                    <a:pt x="106024" y="16941"/>
                  </a:lnTo>
                  <a:lnTo>
                    <a:pt x="105357" y="16298"/>
                  </a:lnTo>
                  <a:lnTo>
                    <a:pt x="104690" y="15679"/>
                  </a:lnTo>
                  <a:lnTo>
                    <a:pt x="104024" y="15060"/>
                  </a:lnTo>
                  <a:lnTo>
                    <a:pt x="103340" y="14464"/>
                  </a:lnTo>
                  <a:lnTo>
                    <a:pt x="102656" y="13868"/>
                  </a:lnTo>
                  <a:lnTo>
                    <a:pt x="101964" y="13296"/>
                  </a:lnTo>
                  <a:lnTo>
                    <a:pt x="101271" y="12723"/>
                  </a:lnTo>
                  <a:lnTo>
                    <a:pt x="100571" y="12163"/>
                  </a:lnTo>
                  <a:lnTo>
                    <a:pt x="99870" y="11613"/>
                  </a:lnTo>
                  <a:lnTo>
                    <a:pt x="99152" y="11076"/>
                  </a:lnTo>
                  <a:lnTo>
                    <a:pt x="98442" y="10562"/>
                  </a:lnTo>
                  <a:lnTo>
                    <a:pt x="97716" y="10048"/>
                  </a:lnTo>
                  <a:lnTo>
                    <a:pt x="96989" y="9546"/>
                  </a:lnTo>
                  <a:lnTo>
                    <a:pt x="96263" y="9055"/>
                  </a:lnTo>
                  <a:lnTo>
                    <a:pt x="95527" y="8576"/>
                  </a:lnTo>
                  <a:lnTo>
                    <a:pt x="94784" y="8109"/>
                  </a:lnTo>
                  <a:lnTo>
                    <a:pt x="94040" y="7653"/>
                  </a:lnTo>
                  <a:lnTo>
                    <a:pt x="93288" y="7221"/>
                  </a:lnTo>
                  <a:lnTo>
                    <a:pt x="92527" y="6788"/>
                  </a:lnTo>
                  <a:lnTo>
                    <a:pt x="91767" y="6368"/>
                  </a:lnTo>
                  <a:lnTo>
                    <a:pt x="91006" y="5970"/>
                  </a:lnTo>
                  <a:lnTo>
                    <a:pt x="90237" y="5573"/>
                  </a:lnTo>
                  <a:lnTo>
                    <a:pt x="89467" y="5188"/>
                  </a:lnTo>
                  <a:lnTo>
                    <a:pt x="88689" y="4826"/>
                  </a:lnTo>
                  <a:lnTo>
                    <a:pt x="87903" y="4475"/>
                  </a:lnTo>
                  <a:lnTo>
                    <a:pt x="87117" y="4125"/>
                  </a:lnTo>
                  <a:lnTo>
                    <a:pt x="86330" y="3797"/>
                  </a:lnTo>
                  <a:lnTo>
                    <a:pt x="85535" y="3482"/>
                  </a:lnTo>
                  <a:lnTo>
                    <a:pt x="84732" y="3178"/>
                  </a:lnTo>
                  <a:lnTo>
                    <a:pt x="83929" y="2898"/>
                  </a:lnTo>
                  <a:lnTo>
                    <a:pt x="83125" y="2617"/>
                  </a:lnTo>
                  <a:lnTo>
                    <a:pt x="82313" y="2349"/>
                  </a:lnTo>
                  <a:lnTo>
                    <a:pt x="81501" y="2103"/>
                  </a:lnTo>
                  <a:lnTo>
                    <a:pt x="80680" y="1870"/>
                  </a:lnTo>
                  <a:lnTo>
                    <a:pt x="79860" y="1648"/>
                  </a:lnTo>
                  <a:lnTo>
                    <a:pt x="79039" y="1437"/>
                  </a:lnTo>
                  <a:lnTo>
                    <a:pt x="78210" y="1239"/>
                  </a:lnTo>
                  <a:lnTo>
                    <a:pt x="77373" y="1064"/>
                  </a:lnTo>
                  <a:lnTo>
                    <a:pt x="76543" y="888"/>
                  </a:lnTo>
                  <a:lnTo>
                    <a:pt x="75697" y="736"/>
                  </a:lnTo>
                  <a:lnTo>
                    <a:pt x="74860" y="596"/>
                  </a:lnTo>
                  <a:lnTo>
                    <a:pt x="74013" y="479"/>
                  </a:lnTo>
                  <a:lnTo>
                    <a:pt x="73167" y="363"/>
                  </a:lnTo>
                  <a:lnTo>
                    <a:pt x="72312" y="269"/>
                  </a:lnTo>
                  <a:lnTo>
                    <a:pt x="71458" y="187"/>
                  </a:lnTo>
                  <a:lnTo>
                    <a:pt x="70603" y="117"/>
                  </a:lnTo>
                  <a:lnTo>
                    <a:pt x="69748" y="70"/>
                  </a:lnTo>
                  <a:lnTo>
                    <a:pt x="68885" y="35"/>
                  </a:lnTo>
                  <a:lnTo>
                    <a:pt x="68013" y="12"/>
                  </a:lnTo>
                  <a:lnTo>
                    <a:pt x="6715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92304" y="5835836"/>
              <a:ext cx="344176" cy="512713"/>
            </a:xfrm>
            <a:custGeom>
              <a:avLst/>
              <a:gdLst/>
              <a:ahLst/>
              <a:cxnLst/>
              <a:rect l="l" t="t" r="r" b="b"/>
              <a:pathLst>
                <a:path w="57030" h="114765" extrusionOk="0">
                  <a:moveTo>
                    <a:pt x="28668" y="10749"/>
                  </a:moveTo>
                  <a:lnTo>
                    <a:pt x="29113" y="10772"/>
                  </a:lnTo>
                  <a:lnTo>
                    <a:pt x="29429" y="10795"/>
                  </a:lnTo>
                  <a:lnTo>
                    <a:pt x="29797" y="10830"/>
                  </a:lnTo>
                  <a:lnTo>
                    <a:pt x="30224" y="10889"/>
                  </a:lnTo>
                  <a:lnTo>
                    <a:pt x="30694" y="10971"/>
                  </a:lnTo>
                  <a:lnTo>
                    <a:pt x="31198" y="11076"/>
                  </a:lnTo>
                  <a:lnTo>
                    <a:pt x="31745" y="11204"/>
                  </a:lnTo>
                  <a:lnTo>
                    <a:pt x="32318" y="11356"/>
                  </a:lnTo>
                  <a:lnTo>
                    <a:pt x="32925" y="11555"/>
                  </a:lnTo>
                  <a:lnTo>
                    <a:pt x="33233" y="11660"/>
                  </a:lnTo>
                  <a:lnTo>
                    <a:pt x="33540" y="11777"/>
                  </a:lnTo>
                  <a:lnTo>
                    <a:pt x="33857" y="11905"/>
                  </a:lnTo>
                  <a:lnTo>
                    <a:pt x="34182" y="12045"/>
                  </a:lnTo>
                  <a:lnTo>
                    <a:pt x="34506" y="12197"/>
                  </a:lnTo>
                  <a:lnTo>
                    <a:pt x="34831" y="12349"/>
                  </a:lnTo>
                  <a:lnTo>
                    <a:pt x="35156" y="12524"/>
                  </a:lnTo>
                  <a:lnTo>
                    <a:pt x="35481" y="12711"/>
                  </a:lnTo>
                  <a:lnTo>
                    <a:pt x="35806" y="12898"/>
                  </a:lnTo>
                  <a:lnTo>
                    <a:pt x="36130" y="13109"/>
                  </a:lnTo>
                  <a:lnTo>
                    <a:pt x="36455" y="13331"/>
                  </a:lnTo>
                  <a:lnTo>
                    <a:pt x="36780" y="13564"/>
                  </a:lnTo>
                  <a:lnTo>
                    <a:pt x="37096" y="13810"/>
                  </a:lnTo>
                  <a:lnTo>
                    <a:pt x="37412" y="14067"/>
                  </a:lnTo>
                  <a:lnTo>
                    <a:pt x="37729" y="14347"/>
                  </a:lnTo>
                  <a:lnTo>
                    <a:pt x="38036" y="14639"/>
                  </a:lnTo>
                  <a:lnTo>
                    <a:pt x="38344" y="14943"/>
                  </a:lnTo>
                  <a:lnTo>
                    <a:pt x="38635" y="15270"/>
                  </a:lnTo>
                  <a:lnTo>
                    <a:pt x="38934" y="15609"/>
                  </a:lnTo>
                  <a:lnTo>
                    <a:pt x="39216" y="15959"/>
                  </a:lnTo>
                  <a:lnTo>
                    <a:pt x="39490" y="16333"/>
                  </a:lnTo>
                  <a:lnTo>
                    <a:pt x="39763" y="16719"/>
                  </a:lnTo>
                  <a:lnTo>
                    <a:pt x="40019" y="17128"/>
                  </a:lnTo>
                  <a:lnTo>
                    <a:pt x="40267" y="17548"/>
                  </a:lnTo>
                  <a:lnTo>
                    <a:pt x="40507" y="17992"/>
                  </a:lnTo>
                  <a:lnTo>
                    <a:pt x="40737" y="18448"/>
                  </a:lnTo>
                  <a:lnTo>
                    <a:pt x="40951" y="18927"/>
                  </a:lnTo>
                  <a:lnTo>
                    <a:pt x="41156" y="19429"/>
                  </a:lnTo>
                  <a:lnTo>
                    <a:pt x="41353" y="19955"/>
                  </a:lnTo>
                  <a:lnTo>
                    <a:pt x="41532" y="20492"/>
                  </a:lnTo>
                  <a:lnTo>
                    <a:pt x="41695" y="21053"/>
                  </a:lnTo>
                  <a:lnTo>
                    <a:pt x="41849" y="21637"/>
                  </a:lnTo>
                  <a:lnTo>
                    <a:pt x="41985" y="22233"/>
                  </a:lnTo>
                  <a:lnTo>
                    <a:pt x="42105" y="22864"/>
                  </a:lnTo>
                  <a:lnTo>
                    <a:pt x="42208" y="23507"/>
                  </a:lnTo>
                  <a:lnTo>
                    <a:pt x="42293" y="24173"/>
                  </a:lnTo>
                  <a:lnTo>
                    <a:pt x="42353" y="24874"/>
                  </a:lnTo>
                  <a:lnTo>
                    <a:pt x="42404" y="25586"/>
                  </a:lnTo>
                  <a:lnTo>
                    <a:pt x="42438" y="26322"/>
                  </a:lnTo>
                  <a:lnTo>
                    <a:pt x="42447" y="26708"/>
                  </a:lnTo>
                  <a:lnTo>
                    <a:pt x="42447" y="27093"/>
                  </a:lnTo>
                  <a:lnTo>
                    <a:pt x="42447" y="41195"/>
                  </a:lnTo>
                  <a:lnTo>
                    <a:pt x="14582" y="41195"/>
                  </a:lnTo>
                  <a:lnTo>
                    <a:pt x="14582" y="27093"/>
                  </a:lnTo>
                  <a:lnTo>
                    <a:pt x="14582" y="26708"/>
                  </a:lnTo>
                  <a:lnTo>
                    <a:pt x="14591" y="26322"/>
                  </a:lnTo>
                  <a:lnTo>
                    <a:pt x="14625" y="25586"/>
                  </a:lnTo>
                  <a:lnTo>
                    <a:pt x="14668" y="24874"/>
                  </a:lnTo>
                  <a:lnTo>
                    <a:pt x="14736" y="24173"/>
                  </a:lnTo>
                  <a:lnTo>
                    <a:pt x="14821" y="23507"/>
                  </a:lnTo>
                  <a:lnTo>
                    <a:pt x="14924" y="22864"/>
                  </a:lnTo>
                  <a:lnTo>
                    <a:pt x="15044" y="22233"/>
                  </a:lnTo>
                  <a:lnTo>
                    <a:pt x="15180" y="21637"/>
                  </a:lnTo>
                  <a:lnTo>
                    <a:pt x="15334" y="21053"/>
                  </a:lnTo>
                  <a:lnTo>
                    <a:pt x="15497" y="20492"/>
                  </a:lnTo>
                  <a:lnTo>
                    <a:pt x="15676" y="19955"/>
                  </a:lnTo>
                  <a:lnTo>
                    <a:pt x="15864" y="19429"/>
                  </a:lnTo>
                  <a:lnTo>
                    <a:pt x="16069" y="18927"/>
                  </a:lnTo>
                  <a:lnTo>
                    <a:pt x="16292" y="18448"/>
                  </a:lnTo>
                  <a:lnTo>
                    <a:pt x="16522" y="17992"/>
                  </a:lnTo>
                  <a:lnTo>
                    <a:pt x="16762" y="17548"/>
                  </a:lnTo>
                  <a:lnTo>
                    <a:pt x="17010" y="17128"/>
                  </a:lnTo>
                  <a:lnTo>
                    <a:pt x="17266" y="16719"/>
                  </a:lnTo>
                  <a:lnTo>
                    <a:pt x="17540" y="16333"/>
                  </a:lnTo>
                  <a:lnTo>
                    <a:pt x="17813" y="15959"/>
                  </a:lnTo>
                  <a:lnTo>
                    <a:pt x="18095" y="15609"/>
                  </a:lnTo>
                  <a:lnTo>
                    <a:pt x="18386" y="15270"/>
                  </a:lnTo>
                  <a:lnTo>
                    <a:pt x="18685" y="14943"/>
                  </a:lnTo>
                  <a:lnTo>
                    <a:pt x="18993" y="14639"/>
                  </a:lnTo>
                  <a:lnTo>
                    <a:pt x="19300" y="14347"/>
                  </a:lnTo>
                  <a:lnTo>
                    <a:pt x="19608" y="14067"/>
                  </a:lnTo>
                  <a:lnTo>
                    <a:pt x="19924" y="13810"/>
                  </a:lnTo>
                  <a:lnTo>
                    <a:pt x="20249" y="13564"/>
                  </a:lnTo>
                  <a:lnTo>
                    <a:pt x="20574" y="13331"/>
                  </a:lnTo>
                  <a:lnTo>
                    <a:pt x="20899" y="13109"/>
                  </a:lnTo>
                  <a:lnTo>
                    <a:pt x="21224" y="12898"/>
                  </a:lnTo>
                  <a:lnTo>
                    <a:pt x="21548" y="12711"/>
                  </a:lnTo>
                  <a:lnTo>
                    <a:pt x="21873" y="12524"/>
                  </a:lnTo>
                  <a:lnTo>
                    <a:pt x="22198" y="12349"/>
                  </a:lnTo>
                  <a:lnTo>
                    <a:pt x="22523" y="12197"/>
                  </a:lnTo>
                  <a:lnTo>
                    <a:pt x="22848" y="12045"/>
                  </a:lnTo>
                  <a:lnTo>
                    <a:pt x="23164" y="11905"/>
                  </a:lnTo>
                  <a:lnTo>
                    <a:pt x="23480" y="11777"/>
                  </a:lnTo>
                  <a:lnTo>
                    <a:pt x="23796" y="11660"/>
                  </a:lnTo>
                  <a:lnTo>
                    <a:pt x="24104" y="11555"/>
                  </a:lnTo>
                  <a:lnTo>
                    <a:pt x="24702" y="11356"/>
                  </a:lnTo>
                  <a:lnTo>
                    <a:pt x="25284" y="11204"/>
                  </a:lnTo>
                  <a:lnTo>
                    <a:pt x="25831" y="11076"/>
                  </a:lnTo>
                  <a:lnTo>
                    <a:pt x="26335" y="10971"/>
                  </a:lnTo>
                  <a:lnTo>
                    <a:pt x="26805" y="10889"/>
                  </a:lnTo>
                  <a:lnTo>
                    <a:pt x="27224" y="10830"/>
                  </a:lnTo>
                  <a:lnTo>
                    <a:pt x="27600" y="10795"/>
                  </a:lnTo>
                  <a:lnTo>
                    <a:pt x="27916" y="10772"/>
                  </a:lnTo>
                  <a:lnTo>
                    <a:pt x="28361" y="10749"/>
                  </a:lnTo>
                  <a:close/>
                  <a:moveTo>
                    <a:pt x="28728" y="59853"/>
                  </a:moveTo>
                  <a:lnTo>
                    <a:pt x="28933" y="59865"/>
                  </a:lnTo>
                  <a:lnTo>
                    <a:pt x="29147" y="59876"/>
                  </a:lnTo>
                  <a:lnTo>
                    <a:pt x="29352" y="59912"/>
                  </a:lnTo>
                  <a:lnTo>
                    <a:pt x="29566" y="59935"/>
                  </a:lnTo>
                  <a:lnTo>
                    <a:pt x="29771" y="59982"/>
                  </a:lnTo>
                  <a:lnTo>
                    <a:pt x="29976" y="60028"/>
                  </a:lnTo>
                  <a:lnTo>
                    <a:pt x="30173" y="60075"/>
                  </a:lnTo>
                  <a:lnTo>
                    <a:pt x="30574" y="60204"/>
                  </a:lnTo>
                  <a:lnTo>
                    <a:pt x="30968" y="60355"/>
                  </a:lnTo>
                  <a:lnTo>
                    <a:pt x="31344" y="60531"/>
                  </a:lnTo>
                  <a:lnTo>
                    <a:pt x="31720" y="60729"/>
                  </a:lnTo>
                  <a:lnTo>
                    <a:pt x="32087" y="60963"/>
                  </a:lnTo>
                  <a:lnTo>
                    <a:pt x="32446" y="61208"/>
                  </a:lnTo>
                  <a:lnTo>
                    <a:pt x="32788" y="61477"/>
                  </a:lnTo>
                  <a:lnTo>
                    <a:pt x="33122" y="61769"/>
                  </a:lnTo>
                  <a:lnTo>
                    <a:pt x="33446" y="62085"/>
                  </a:lnTo>
                  <a:lnTo>
                    <a:pt x="33754" y="62423"/>
                  </a:lnTo>
                  <a:lnTo>
                    <a:pt x="34053" y="62774"/>
                  </a:lnTo>
                  <a:lnTo>
                    <a:pt x="34344" y="63148"/>
                  </a:lnTo>
                  <a:lnTo>
                    <a:pt x="34617" y="63545"/>
                  </a:lnTo>
                  <a:lnTo>
                    <a:pt x="34874" y="63954"/>
                  </a:lnTo>
                  <a:lnTo>
                    <a:pt x="35122" y="64375"/>
                  </a:lnTo>
                  <a:lnTo>
                    <a:pt x="35353" y="64818"/>
                  </a:lnTo>
                  <a:lnTo>
                    <a:pt x="35566" y="65274"/>
                  </a:lnTo>
                  <a:lnTo>
                    <a:pt x="35763" y="65741"/>
                  </a:lnTo>
                  <a:lnTo>
                    <a:pt x="35942" y="66232"/>
                  </a:lnTo>
                  <a:lnTo>
                    <a:pt x="36105" y="66735"/>
                  </a:lnTo>
                  <a:lnTo>
                    <a:pt x="36259" y="67237"/>
                  </a:lnTo>
                  <a:lnTo>
                    <a:pt x="36387" y="67763"/>
                  </a:lnTo>
                  <a:lnTo>
                    <a:pt x="36498" y="68300"/>
                  </a:lnTo>
                  <a:lnTo>
                    <a:pt x="36592" y="68849"/>
                  </a:lnTo>
                  <a:lnTo>
                    <a:pt x="36626" y="69118"/>
                  </a:lnTo>
                  <a:lnTo>
                    <a:pt x="36660" y="69398"/>
                  </a:lnTo>
                  <a:lnTo>
                    <a:pt x="36686" y="69679"/>
                  </a:lnTo>
                  <a:lnTo>
                    <a:pt x="36712" y="69959"/>
                  </a:lnTo>
                  <a:lnTo>
                    <a:pt x="36729" y="70251"/>
                  </a:lnTo>
                  <a:lnTo>
                    <a:pt x="36746" y="70532"/>
                  </a:lnTo>
                  <a:lnTo>
                    <a:pt x="36754" y="70824"/>
                  </a:lnTo>
                  <a:lnTo>
                    <a:pt x="36754" y="71116"/>
                  </a:lnTo>
                  <a:lnTo>
                    <a:pt x="36754" y="71548"/>
                  </a:lnTo>
                  <a:lnTo>
                    <a:pt x="36729" y="71969"/>
                  </a:lnTo>
                  <a:lnTo>
                    <a:pt x="36703" y="72389"/>
                  </a:lnTo>
                  <a:lnTo>
                    <a:pt x="36660" y="72810"/>
                  </a:lnTo>
                  <a:lnTo>
                    <a:pt x="36609" y="73219"/>
                  </a:lnTo>
                  <a:lnTo>
                    <a:pt x="36549" y="73628"/>
                  </a:lnTo>
                  <a:lnTo>
                    <a:pt x="36481" y="74025"/>
                  </a:lnTo>
                  <a:lnTo>
                    <a:pt x="36395" y="74422"/>
                  </a:lnTo>
                  <a:lnTo>
                    <a:pt x="36301" y="74819"/>
                  </a:lnTo>
                  <a:lnTo>
                    <a:pt x="36199" y="75193"/>
                  </a:lnTo>
                  <a:lnTo>
                    <a:pt x="36088" y="75579"/>
                  </a:lnTo>
                  <a:lnTo>
                    <a:pt x="35959" y="75941"/>
                  </a:lnTo>
                  <a:lnTo>
                    <a:pt x="35831" y="76303"/>
                  </a:lnTo>
                  <a:lnTo>
                    <a:pt x="35686" y="76665"/>
                  </a:lnTo>
                  <a:lnTo>
                    <a:pt x="35541" y="77004"/>
                  </a:lnTo>
                  <a:lnTo>
                    <a:pt x="35378" y="77343"/>
                  </a:lnTo>
                  <a:lnTo>
                    <a:pt x="35216" y="77670"/>
                  </a:lnTo>
                  <a:lnTo>
                    <a:pt x="35036" y="77997"/>
                  </a:lnTo>
                  <a:lnTo>
                    <a:pt x="34857" y="78313"/>
                  </a:lnTo>
                  <a:lnTo>
                    <a:pt x="34669" y="78616"/>
                  </a:lnTo>
                  <a:lnTo>
                    <a:pt x="34464" y="78908"/>
                  </a:lnTo>
                  <a:lnTo>
                    <a:pt x="34258" y="79189"/>
                  </a:lnTo>
                  <a:lnTo>
                    <a:pt x="34045" y="79469"/>
                  </a:lnTo>
                  <a:lnTo>
                    <a:pt x="33823" y="79726"/>
                  </a:lnTo>
                  <a:lnTo>
                    <a:pt x="33600" y="79983"/>
                  </a:lnTo>
                  <a:lnTo>
                    <a:pt x="33361" y="80229"/>
                  </a:lnTo>
                  <a:lnTo>
                    <a:pt x="33122" y="80451"/>
                  </a:lnTo>
                  <a:lnTo>
                    <a:pt x="32874" y="80673"/>
                  </a:lnTo>
                  <a:lnTo>
                    <a:pt x="32626" y="80883"/>
                  </a:lnTo>
                  <a:lnTo>
                    <a:pt x="32369" y="81070"/>
                  </a:lnTo>
                  <a:lnTo>
                    <a:pt x="32104" y="81257"/>
                  </a:lnTo>
                  <a:lnTo>
                    <a:pt x="31831" y="81432"/>
                  </a:lnTo>
                  <a:lnTo>
                    <a:pt x="31831" y="96492"/>
                  </a:lnTo>
                  <a:lnTo>
                    <a:pt x="31831" y="96725"/>
                  </a:lnTo>
                  <a:lnTo>
                    <a:pt x="31814" y="96959"/>
                  </a:lnTo>
                  <a:lnTo>
                    <a:pt x="31797" y="97181"/>
                  </a:lnTo>
                  <a:lnTo>
                    <a:pt x="31763" y="97403"/>
                  </a:lnTo>
                  <a:lnTo>
                    <a:pt x="31728" y="97625"/>
                  </a:lnTo>
                  <a:lnTo>
                    <a:pt x="31686" y="97835"/>
                  </a:lnTo>
                  <a:lnTo>
                    <a:pt x="31634" y="98045"/>
                  </a:lnTo>
                  <a:lnTo>
                    <a:pt x="31575" y="98256"/>
                  </a:lnTo>
                  <a:lnTo>
                    <a:pt x="31506" y="98454"/>
                  </a:lnTo>
                  <a:lnTo>
                    <a:pt x="31429" y="98653"/>
                  </a:lnTo>
                  <a:lnTo>
                    <a:pt x="31352" y="98840"/>
                  </a:lnTo>
                  <a:lnTo>
                    <a:pt x="31267" y="99027"/>
                  </a:lnTo>
                  <a:lnTo>
                    <a:pt x="31173" y="99202"/>
                  </a:lnTo>
                  <a:lnTo>
                    <a:pt x="31070" y="99377"/>
                  </a:lnTo>
                  <a:lnTo>
                    <a:pt x="30968" y="99541"/>
                  </a:lnTo>
                  <a:lnTo>
                    <a:pt x="30857" y="99705"/>
                  </a:lnTo>
                  <a:lnTo>
                    <a:pt x="30745" y="99845"/>
                  </a:lnTo>
                  <a:lnTo>
                    <a:pt x="30626" y="99997"/>
                  </a:lnTo>
                  <a:lnTo>
                    <a:pt x="30498" y="100125"/>
                  </a:lnTo>
                  <a:lnTo>
                    <a:pt x="30369" y="100254"/>
                  </a:lnTo>
                  <a:lnTo>
                    <a:pt x="30233" y="100370"/>
                  </a:lnTo>
                  <a:lnTo>
                    <a:pt x="30096" y="100487"/>
                  </a:lnTo>
                  <a:lnTo>
                    <a:pt x="29951" y="100581"/>
                  </a:lnTo>
                  <a:lnTo>
                    <a:pt x="29805" y="100674"/>
                  </a:lnTo>
                  <a:lnTo>
                    <a:pt x="29651" y="100756"/>
                  </a:lnTo>
                  <a:lnTo>
                    <a:pt x="29497" y="100826"/>
                  </a:lnTo>
                  <a:lnTo>
                    <a:pt x="29344" y="100885"/>
                  </a:lnTo>
                  <a:lnTo>
                    <a:pt x="29181" y="100943"/>
                  </a:lnTo>
                  <a:lnTo>
                    <a:pt x="29019" y="100978"/>
                  </a:lnTo>
                  <a:lnTo>
                    <a:pt x="28848" y="101013"/>
                  </a:lnTo>
                  <a:lnTo>
                    <a:pt x="28685" y="101025"/>
                  </a:lnTo>
                  <a:lnTo>
                    <a:pt x="28515" y="101036"/>
                  </a:lnTo>
                  <a:lnTo>
                    <a:pt x="28344" y="101025"/>
                  </a:lnTo>
                  <a:lnTo>
                    <a:pt x="28173" y="101013"/>
                  </a:lnTo>
                  <a:lnTo>
                    <a:pt x="28010" y="100978"/>
                  </a:lnTo>
                  <a:lnTo>
                    <a:pt x="27848" y="100943"/>
                  </a:lnTo>
                  <a:lnTo>
                    <a:pt x="27685" y="100885"/>
                  </a:lnTo>
                  <a:lnTo>
                    <a:pt x="27532" y="100826"/>
                  </a:lnTo>
                  <a:lnTo>
                    <a:pt x="27378" y="100756"/>
                  </a:lnTo>
                  <a:lnTo>
                    <a:pt x="27224" y="100674"/>
                  </a:lnTo>
                  <a:lnTo>
                    <a:pt x="27079" y="100581"/>
                  </a:lnTo>
                  <a:lnTo>
                    <a:pt x="26933" y="100487"/>
                  </a:lnTo>
                  <a:lnTo>
                    <a:pt x="26796" y="100370"/>
                  </a:lnTo>
                  <a:lnTo>
                    <a:pt x="26660" y="100254"/>
                  </a:lnTo>
                  <a:lnTo>
                    <a:pt x="26532" y="100125"/>
                  </a:lnTo>
                  <a:lnTo>
                    <a:pt x="26403" y="99997"/>
                  </a:lnTo>
                  <a:lnTo>
                    <a:pt x="26284" y="99845"/>
                  </a:lnTo>
                  <a:lnTo>
                    <a:pt x="26173" y="99705"/>
                  </a:lnTo>
                  <a:lnTo>
                    <a:pt x="26061" y="99541"/>
                  </a:lnTo>
                  <a:lnTo>
                    <a:pt x="25959" y="99377"/>
                  </a:lnTo>
                  <a:lnTo>
                    <a:pt x="25856" y="99202"/>
                  </a:lnTo>
                  <a:lnTo>
                    <a:pt x="25762" y="99027"/>
                  </a:lnTo>
                  <a:lnTo>
                    <a:pt x="25677" y="98840"/>
                  </a:lnTo>
                  <a:lnTo>
                    <a:pt x="25600" y="98653"/>
                  </a:lnTo>
                  <a:lnTo>
                    <a:pt x="25523" y="98454"/>
                  </a:lnTo>
                  <a:lnTo>
                    <a:pt x="25455" y="98256"/>
                  </a:lnTo>
                  <a:lnTo>
                    <a:pt x="25395" y="98045"/>
                  </a:lnTo>
                  <a:lnTo>
                    <a:pt x="25343" y="97835"/>
                  </a:lnTo>
                  <a:lnTo>
                    <a:pt x="25301" y="97625"/>
                  </a:lnTo>
                  <a:lnTo>
                    <a:pt x="25258" y="97403"/>
                  </a:lnTo>
                  <a:lnTo>
                    <a:pt x="25232" y="97181"/>
                  </a:lnTo>
                  <a:lnTo>
                    <a:pt x="25215" y="96959"/>
                  </a:lnTo>
                  <a:lnTo>
                    <a:pt x="25198" y="96725"/>
                  </a:lnTo>
                  <a:lnTo>
                    <a:pt x="25198" y="96492"/>
                  </a:lnTo>
                  <a:lnTo>
                    <a:pt x="25198" y="81432"/>
                  </a:lnTo>
                  <a:lnTo>
                    <a:pt x="24925" y="81257"/>
                  </a:lnTo>
                  <a:lnTo>
                    <a:pt x="24660" y="81070"/>
                  </a:lnTo>
                  <a:lnTo>
                    <a:pt x="24403" y="80883"/>
                  </a:lnTo>
                  <a:lnTo>
                    <a:pt x="24147" y="80673"/>
                  </a:lnTo>
                  <a:lnTo>
                    <a:pt x="23907" y="80451"/>
                  </a:lnTo>
                  <a:lnTo>
                    <a:pt x="23660" y="80229"/>
                  </a:lnTo>
                  <a:lnTo>
                    <a:pt x="23429" y="79983"/>
                  </a:lnTo>
                  <a:lnTo>
                    <a:pt x="23198" y="79726"/>
                  </a:lnTo>
                  <a:lnTo>
                    <a:pt x="22984" y="79469"/>
                  </a:lnTo>
                  <a:lnTo>
                    <a:pt x="22771" y="79189"/>
                  </a:lnTo>
                  <a:lnTo>
                    <a:pt x="22565" y="78908"/>
                  </a:lnTo>
                  <a:lnTo>
                    <a:pt x="22360" y="78616"/>
                  </a:lnTo>
                  <a:lnTo>
                    <a:pt x="22172" y="78313"/>
                  </a:lnTo>
                  <a:lnTo>
                    <a:pt x="21984" y="77997"/>
                  </a:lnTo>
                  <a:lnTo>
                    <a:pt x="21813" y="77670"/>
                  </a:lnTo>
                  <a:lnTo>
                    <a:pt x="21642" y="77343"/>
                  </a:lnTo>
                  <a:lnTo>
                    <a:pt x="21488" y="77004"/>
                  </a:lnTo>
                  <a:lnTo>
                    <a:pt x="21335" y="76665"/>
                  </a:lnTo>
                  <a:lnTo>
                    <a:pt x="21198" y="76303"/>
                  </a:lnTo>
                  <a:lnTo>
                    <a:pt x="21061" y="75941"/>
                  </a:lnTo>
                  <a:lnTo>
                    <a:pt x="20941" y="75579"/>
                  </a:lnTo>
                  <a:lnTo>
                    <a:pt x="20830" y="75193"/>
                  </a:lnTo>
                  <a:lnTo>
                    <a:pt x="20728" y="74819"/>
                  </a:lnTo>
                  <a:lnTo>
                    <a:pt x="20634" y="74422"/>
                  </a:lnTo>
                  <a:lnTo>
                    <a:pt x="20548" y="74025"/>
                  </a:lnTo>
                  <a:lnTo>
                    <a:pt x="20480" y="73628"/>
                  </a:lnTo>
                  <a:lnTo>
                    <a:pt x="20411" y="73219"/>
                  </a:lnTo>
                  <a:lnTo>
                    <a:pt x="20360" y="72810"/>
                  </a:lnTo>
                  <a:lnTo>
                    <a:pt x="20326" y="72389"/>
                  </a:lnTo>
                  <a:lnTo>
                    <a:pt x="20292" y="71969"/>
                  </a:lnTo>
                  <a:lnTo>
                    <a:pt x="20275" y="71548"/>
                  </a:lnTo>
                  <a:lnTo>
                    <a:pt x="20275" y="71116"/>
                  </a:lnTo>
                  <a:lnTo>
                    <a:pt x="20275" y="70824"/>
                  </a:lnTo>
                  <a:lnTo>
                    <a:pt x="20283" y="70532"/>
                  </a:lnTo>
                  <a:lnTo>
                    <a:pt x="20292" y="70251"/>
                  </a:lnTo>
                  <a:lnTo>
                    <a:pt x="20317" y="69959"/>
                  </a:lnTo>
                  <a:lnTo>
                    <a:pt x="20335" y="69679"/>
                  </a:lnTo>
                  <a:lnTo>
                    <a:pt x="20369" y="69398"/>
                  </a:lnTo>
                  <a:lnTo>
                    <a:pt x="20403" y="69118"/>
                  </a:lnTo>
                  <a:lnTo>
                    <a:pt x="20437" y="68849"/>
                  </a:lnTo>
                  <a:lnTo>
                    <a:pt x="20480" y="68569"/>
                  </a:lnTo>
                  <a:lnTo>
                    <a:pt x="20531" y="68300"/>
                  </a:lnTo>
                  <a:lnTo>
                    <a:pt x="20642" y="67763"/>
                  </a:lnTo>
                  <a:lnTo>
                    <a:pt x="20770" y="67237"/>
                  </a:lnTo>
                  <a:lnTo>
                    <a:pt x="20916" y="66735"/>
                  </a:lnTo>
                  <a:lnTo>
                    <a:pt x="21087" y="66232"/>
                  </a:lnTo>
                  <a:lnTo>
                    <a:pt x="21266" y="65741"/>
                  </a:lnTo>
                  <a:lnTo>
                    <a:pt x="21463" y="65274"/>
                  </a:lnTo>
                  <a:lnTo>
                    <a:pt x="21677" y="64818"/>
                  </a:lnTo>
                  <a:lnTo>
                    <a:pt x="21907" y="64375"/>
                  </a:lnTo>
                  <a:lnTo>
                    <a:pt x="22155" y="63954"/>
                  </a:lnTo>
                  <a:lnTo>
                    <a:pt x="22412" y="63545"/>
                  </a:lnTo>
                  <a:lnTo>
                    <a:pt x="22685" y="63148"/>
                  </a:lnTo>
                  <a:lnTo>
                    <a:pt x="22967" y="62774"/>
                  </a:lnTo>
                  <a:lnTo>
                    <a:pt x="23266" y="62423"/>
                  </a:lnTo>
                  <a:lnTo>
                    <a:pt x="23583" y="62085"/>
                  </a:lnTo>
                  <a:lnTo>
                    <a:pt x="23907" y="61769"/>
                  </a:lnTo>
                  <a:lnTo>
                    <a:pt x="24241" y="61477"/>
                  </a:lnTo>
                  <a:lnTo>
                    <a:pt x="24583" y="61208"/>
                  </a:lnTo>
                  <a:lnTo>
                    <a:pt x="24942" y="60963"/>
                  </a:lnTo>
                  <a:lnTo>
                    <a:pt x="25301" y="60729"/>
                  </a:lnTo>
                  <a:lnTo>
                    <a:pt x="25677" y="60531"/>
                  </a:lnTo>
                  <a:lnTo>
                    <a:pt x="26061" y="60355"/>
                  </a:lnTo>
                  <a:lnTo>
                    <a:pt x="26455" y="60204"/>
                  </a:lnTo>
                  <a:lnTo>
                    <a:pt x="26856" y="60075"/>
                  </a:lnTo>
                  <a:lnTo>
                    <a:pt x="27053" y="60028"/>
                  </a:lnTo>
                  <a:lnTo>
                    <a:pt x="27258" y="59982"/>
                  </a:lnTo>
                  <a:lnTo>
                    <a:pt x="27463" y="59935"/>
                  </a:lnTo>
                  <a:lnTo>
                    <a:pt x="27668" y="59912"/>
                  </a:lnTo>
                  <a:lnTo>
                    <a:pt x="27882" y="59876"/>
                  </a:lnTo>
                  <a:lnTo>
                    <a:pt x="28087" y="59865"/>
                  </a:lnTo>
                  <a:lnTo>
                    <a:pt x="28301" y="59853"/>
                  </a:lnTo>
                  <a:close/>
                  <a:moveTo>
                    <a:pt x="28515" y="0"/>
                  </a:moveTo>
                  <a:lnTo>
                    <a:pt x="27651" y="12"/>
                  </a:lnTo>
                  <a:lnTo>
                    <a:pt x="26814" y="47"/>
                  </a:lnTo>
                  <a:lnTo>
                    <a:pt x="25993" y="117"/>
                  </a:lnTo>
                  <a:lnTo>
                    <a:pt x="25198" y="199"/>
                  </a:lnTo>
                  <a:lnTo>
                    <a:pt x="24420" y="304"/>
                  </a:lnTo>
                  <a:lnTo>
                    <a:pt x="23668" y="444"/>
                  </a:lnTo>
                  <a:lnTo>
                    <a:pt x="22942" y="596"/>
                  </a:lnTo>
                  <a:lnTo>
                    <a:pt x="22232" y="771"/>
                  </a:lnTo>
                  <a:lnTo>
                    <a:pt x="21540" y="970"/>
                  </a:lnTo>
                  <a:lnTo>
                    <a:pt x="20873" y="1180"/>
                  </a:lnTo>
                  <a:lnTo>
                    <a:pt x="20223" y="1414"/>
                  </a:lnTo>
                  <a:lnTo>
                    <a:pt x="19599" y="1671"/>
                  </a:lnTo>
                  <a:lnTo>
                    <a:pt x="18993" y="1951"/>
                  </a:lnTo>
                  <a:lnTo>
                    <a:pt x="18403" y="2243"/>
                  </a:lnTo>
                  <a:lnTo>
                    <a:pt x="17830" y="2547"/>
                  </a:lnTo>
                  <a:lnTo>
                    <a:pt x="17283" y="2874"/>
                  </a:lnTo>
                  <a:lnTo>
                    <a:pt x="16745" y="3213"/>
                  </a:lnTo>
                  <a:lnTo>
                    <a:pt x="16232" y="3575"/>
                  </a:lnTo>
                  <a:lnTo>
                    <a:pt x="15736" y="3949"/>
                  </a:lnTo>
                  <a:lnTo>
                    <a:pt x="15257" y="4335"/>
                  </a:lnTo>
                  <a:lnTo>
                    <a:pt x="14796" y="4743"/>
                  </a:lnTo>
                  <a:lnTo>
                    <a:pt x="14351" y="5152"/>
                  </a:lnTo>
                  <a:lnTo>
                    <a:pt x="13924" y="5585"/>
                  </a:lnTo>
                  <a:lnTo>
                    <a:pt x="13505" y="6017"/>
                  </a:lnTo>
                  <a:lnTo>
                    <a:pt x="13112" y="6473"/>
                  </a:lnTo>
                  <a:lnTo>
                    <a:pt x="12736" y="6940"/>
                  </a:lnTo>
                  <a:lnTo>
                    <a:pt x="12368" y="7407"/>
                  </a:lnTo>
                  <a:lnTo>
                    <a:pt x="12018" y="7886"/>
                  </a:lnTo>
                  <a:lnTo>
                    <a:pt x="11684" y="8377"/>
                  </a:lnTo>
                  <a:lnTo>
                    <a:pt x="11360" y="8879"/>
                  </a:lnTo>
                  <a:lnTo>
                    <a:pt x="11061" y="9393"/>
                  </a:lnTo>
                  <a:lnTo>
                    <a:pt x="10761" y="9907"/>
                  </a:lnTo>
                  <a:lnTo>
                    <a:pt x="10488" y="10433"/>
                  </a:lnTo>
                  <a:lnTo>
                    <a:pt x="10223" y="10959"/>
                  </a:lnTo>
                  <a:lnTo>
                    <a:pt x="9966" y="11496"/>
                  </a:lnTo>
                  <a:lnTo>
                    <a:pt x="9727" y="12034"/>
                  </a:lnTo>
                  <a:lnTo>
                    <a:pt x="9505" y="12583"/>
                  </a:lnTo>
                  <a:lnTo>
                    <a:pt x="9291" y="13132"/>
                  </a:lnTo>
                  <a:lnTo>
                    <a:pt x="9086" y="13681"/>
                  </a:lnTo>
                  <a:lnTo>
                    <a:pt x="8898" y="14230"/>
                  </a:lnTo>
                  <a:lnTo>
                    <a:pt x="8718" y="14791"/>
                  </a:lnTo>
                  <a:lnTo>
                    <a:pt x="8548" y="15352"/>
                  </a:lnTo>
                  <a:lnTo>
                    <a:pt x="8385" y="15913"/>
                  </a:lnTo>
                  <a:lnTo>
                    <a:pt x="8240" y="16473"/>
                  </a:lnTo>
                  <a:lnTo>
                    <a:pt x="8103" y="17034"/>
                  </a:lnTo>
                  <a:lnTo>
                    <a:pt x="7975" y="17583"/>
                  </a:lnTo>
                  <a:lnTo>
                    <a:pt x="7855" y="18144"/>
                  </a:lnTo>
                  <a:lnTo>
                    <a:pt x="7753" y="18705"/>
                  </a:lnTo>
                  <a:lnTo>
                    <a:pt x="7650" y="19254"/>
                  </a:lnTo>
                  <a:lnTo>
                    <a:pt x="7556" y="19803"/>
                  </a:lnTo>
                  <a:lnTo>
                    <a:pt x="7471" y="20352"/>
                  </a:lnTo>
                  <a:lnTo>
                    <a:pt x="7402" y="20901"/>
                  </a:lnTo>
                  <a:lnTo>
                    <a:pt x="7334" y="21439"/>
                  </a:lnTo>
                  <a:lnTo>
                    <a:pt x="7274" y="21964"/>
                  </a:lnTo>
                  <a:lnTo>
                    <a:pt x="7223" y="22490"/>
                  </a:lnTo>
                  <a:lnTo>
                    <a:pt x="7171" y="23016"/>
                  </a:lnTo>
                  <a:lnTo>
                    <a:pt x="7137" y="23530"/>
                  </a:lnTo>
                  <a:lnTo>
                    <a:pt x="7103" y="24032"/>
                  </a:lnTo>
                  <a:lnTo>
                    <a:pt x="7069" y="24523"/>
                  </a:lnTo>
                  <a:lnTo>
                    <a:pt x="7052" y="25014"/>
                  </a:lnTo>
                  <a:lnTo>
                    <a:pt x="7026" y="25960"/>
                  </a:lnTo>
                  <a:lnTo>
                    <a:pt x="7018" y="26871"/>
                  </a:lnTo>
                  <a:lnTo>
                    <a:pt x="7018" y="41195"/>
                  </a:lnTo>
                  <a:lnTo>
                    <a:pt x="5445" y="41195"/>
                  </a:lnTo>
                  <a:lnTo>
                    <a:pt x="5163" y="41207"/>
                  </a:lnTo>
                  <a:lnTo>
                    <a:pt x="4881" y="41230"/>
                  </a:lnTo>
                  <a:lnTo>
                    <a:pt x="4616" y="41288"/>
                  </a:lnTo>
                  <a:lnTo>
                    <a:pt x="4342" y="41347"/>
                  </a:lnTo>
                  <a:lnTo>
                    <a:pt x="4077" y="41429"/>
                  </a:lnTo>
                  <a:lnTo>
                    <a:pt x="3821" y="41534"/>
                  </a:lnTo>
                  <a:lnTo>
                    <a:pt x="3573" y="41651"/>
                  </a:lnTo>
                  <a:lnTo>
                    <a:pt x="3325" y="41779"/>
                  </a:lnTo>
                  <a:lnTo>
                    <a:pt x="3077" y="41931"/>
                  </a:lnTo>
                  <a:lnTo>
                    <a:pt x="2846" y="42095"/>
                  </a:lnTo>
                  <a:lnTo>
                    <a:pt x="2616" y="42270"/>
                  </a:lnTo>
                  <a:lnTo>
                    <a:pt x="2402" y="42468"/>
                  </a:lnTo>
                  <a:lnTo>
                    <a:pt x="2188" y="42679"/>
                  </a:lnTo>
                  <a:lnTo>
                    <a:pt x="1975" y="42901"/>
                  </a:lnTo>
                  <a:lnTo>
                    <a:pt x="1778" y="43134"/>
                  </a:lnTo>
                  <a:lnTo>
                    <a:pt x="1590" y="43380"/>
                  </a:lnTo>
                  <a:lnTo>
                    <a:pt x="1410" y="43637"/>
                  </a:lnTo>
                  <a:lnTo>
                    <a:pt x="1239" y="43906"/>
                  </a:lnTo>
                  <a:lnTo>
                    <a:pt x="1077" y="44186"/>
                  </a:lnTo>
                  <a:lnTo>
                    <a:pt x="923" y="44478"/>
                  </a:lnTo>
                  <a:lnTo>
                    <a:pt x="786" y="44782"/>
                  </a:lnTo>
                  <a:lnTo>
                    <a:pt x="658" y="45097"/>
                  </a:lnTo>
                  <a:lnTo>
                    <a:pt x="539" y="45413"/>
                  </a:lnTo>
                  <a:lnTo>
                    <a:pt x="427" y="45740"/>
                  </a:lnTo>
                  <a:lnTo>
                    <a:pt x="325" y="46079"/>
                  </a:lnTo>
                  <a:lnTo>
                    <a:pt x="239" y="46429"/>
                  </a:lnTo>
                  <a:lnTo>
                    <a:pt x="171" y="46780"/>
                  </a:lnTo>
                  <a:lnTo>
                    <a:pt x="111" y="47142"/>
                  </a:lnTo>
                  <a:lnTo>
                    <a:pt x="60" y="47504"/>
                  </a:lnTo>
                  <a:lnTo>
                    <a:pt x="26" y="47878"/>
                  </a:lnTo>
                  <a:lnTo>
                    <a:pt x="9" y="48252"/>
                  </a:lnTo>
                  <a:lnTo>
                    <a:pt x="0" y="48637"/>
                  </a:lnTo>
                  <a:lnTo>
                    <a:pt x="0" y="107322"/>
                  </a:lnTo>
                  <a:lnTo>
                    <a:pt x="9" y="107708"/>
                  </a:lnTo>
                  <a:lnTo>
                    <a:pt x="26" y="108081"/>
                  </a:lnTo>
                  <a:lnTo>
                    <a:pt x="60" y="108455"/>
                  </a:lnTo>
                  <a:lnTo>
                    <a:pt x="111" y="108829"/>
                  </a:lnTo>
                  <a:lnTo>
                    <a:pt x="171" y="109180"/>
                  </a:lnTo>
                  <a:lnTo>
                    <a:pt x="239" y="109542"/>
                  </a:lnTo>
                  <a:lnTo>
                    <a:pt x="325" y="109881"/>
                  </a:lnTo>
                  <a:lnTo>
                    <a:pt x="427" y="110219"/>
                  </a:lnTo>
                  <a:lnTo>
                    <a:pt x="539" y="110547"/>
                  </a:lnTo>
                  <a:lnTo>
                    <a:pt x="658" y="110874"/>
                  </a:lnTo>
                  <a:lnTo>
                    <a:pt x="786" y="111177"/>
                  </a:lnTo>
                  <a:lnTo>
                    <a:pt x="923" y="111481"/>
                  </a:lnTo>
                  <a:lnTo>
                    <a:pt x="1077" y="111773"/>
                  </a:lnTo>
                  <a:lnTo>
                    <a:pt x="1239" y="112054"/>
                  </a:lnTo>
                  <a:lnTo>
                    <a:pt x="1410" y="112322"/>
                  </a:lnTo>
                  <a:lnTo>
                    <a:pt x="1590" y="112591"/>
                  </a:lnTo>
                  <a:lnTo>
                    <a:pt x="1778" y="112836"/>
                  </a:lnTo>
                  <a:lnTo>
                    <a:pt x="1975" y="113070"/>
                  </a:lnTo>
                  <a:lnTo>
                    <a:pt x="2188" y="113292"/>
                  </a:lnTo>
                  <a:lnTo>
                    <a:pt x="2402" y="113491"/>
                  </a:lnTo>
                  <a:lnTo>
                    <a:pt x="2616" y="113689"/>
                  </a:lnTo>
                  <a:lnTo>
                    <a:pt x="2846" y="113865"/>
                  </a:lnTo>
                  <a:lnTo>
                    <a:pt x="3077" y="114028"/>
                  </a:lnTo>
                  <a:lnTo>
                    <a:pt x="3325" y="114180"/>
                  </a:lnTo>
                  <a:lnTo>
                    <a:pt x="3573" y="114309"/>
                  </a:lnTo>
                  <a:lnTo>
                    <a:pt x="3821" y="114425"/>
                  </a:lnTo>
                  <a:lnTo>
                    <a:pt x="4077" y="114531"/>
                  </a:lnTo>
                  <a:lnTo>
                    <a:pt x="4342" y="114612"/>
                  </a:lnTo>
                  <a:lnTo>
                    <a:pt x="4616" y="114682"/>
                  </a:lnTo>
                  <a:lnTo>
                    <a:pt x="4881" y="114729"/>
                  </a:lnTo>
                  <a:lnTo>
                    <a:pt x="5163" y="114752"/>
                  </a:lnTo>
                  <a:lnTo>
                    <a:pt x="5445" y="114764"/>
                  </a:lnTo>
                  <a:lnTo>
                    <a:pt x="51584" y="114764"/>
                  </a:lnTo>
                  <a:lnTo>
                    <a:pt x="51866" y="114752"/>
                  </a:lnTo>
                  <a:lnTo>
                    <a:pt x="52140" y="114729"/>
                  </a:lnTo>
                  <a:lnTo>
                    <a:pt x="52413" y="114682"/>
                  </a:lnTo>
                  <a:lnTo>
                    <a:pt x="52687" y="114612"/>
                  </a:lnTo>
                  <a:lnTo>
                    <a:pt x="52943" y="114531"/>
                  </a:lnTo>
                  <a:lnTo>
                    <a:pt x="53208" y="114425"/>
                  </a:lnTo>
                  <a:lnTo>
                    <a:pt x="53456" y="114309"/>
                  </a:lnTo>
                  <a:lnTo>
                    <a:pt x="53704" y="114180"/>
                  </a:lnTo>
                  <a:lnTo>
                    <a:pt x="53943" y="114028"/>
                  </a:lnTo>
                  <a:lnTo>
                    <a:pt x="54183" y="113865"/>
                  </a:lnTo>
                  <a:lnTo>
                    <a:pt x="54405" y="113689"/>
                  </a:lnTo>
                  <a:lnTo>
                    <a:pt x="54627" y="113491"/>
                  </a:lnTo>
                  <a:lnTo>
                    <a:pt x="54841" y="113292"/>
                  </a:lnTo>
                  <a:lnTo>
                    <a:pt x="55046" y="113070"/>
                  </a:lnTo>
                  <a:lnTo>
                    <a:pt x="55243" y="112836"/>
                  </a:lnTo>
                  <a:lnTo>
                    <a:pt x="55439" y="112591"/>
                  </a:lnTo>
                  <a:lnTo>
                    <a:pt x="55619" y="112322"/>
                  </a:lnTo>
                  <a:lnTo>
                    <a:pt x="55790" y="112054"/>
                  </a:lnTo>
                  <a:lnTo>
                    <a:pt x="55952" y="111773"/>
                  </a:lnTo>
                  <a:lnTo>
                    <a:pt x="56097" y="111481"/>
                  </a:lnTo>
                  <a:lnTo>
                    <a:pt x="56243" y="111177"/>
                  </a:lnTo>
                  <a:lnTo>
                    <a:pt x="56371" y="110874"/>
                  </a:lnTo>
                  <a:lnTo>
                    <a:pt x="56491" y="110547"/>
                  </a:lnTo>
                  <a:lnTo>
                    <a:pt x="56602" y="110219"/>
                  </a:lnTo>
                  <a:lnTo>
                    <a:pt x="56696" y="109881"/>
                  </a:lnTo>
                  <a:lnTo>
                    <a:pt x="56781" y="109542"/>
                  </a:lnTo>
                  <a:lnTo>
                    <a:pt x="56858" y="109180"/>
                  </a:lnTo>
                  <a:lnTo>
                    <a:pt x="56918" y="108829"/>
                  </a:lnTo>
                  <a:lnTo>
                    <a:pt x="56969" y="108455"/>
                  </a:lnTo>
                  <a:lnTo>
                    <a:pt x="57003" y="108081"/>
                  </a:lnTo>
                  <a:lnTo>
                    <a:pt x="57020" y="107708"/>
                  </a:lnTo>
                  <a:lnTo>
                    <a:pt x="57029" y="107322"/>
                  </a:lnTo>
                  <a:lnTo>
                    <a:pt x="57029" y="48637"/>
                  </a:lnTo>
                  <a:lnTo>
                    <a:pt x="57020" y="48252"/>
                  </a:lnTo>
                  <a:lnTo>
                    <a:pt x="57003" y="47878"/>
                  </a:lnTo>
                  <a:lnTo>
                    <a:pt x="56969" y="47504"/>
                  </a:lnTo>
                  <a:lnTo>
                    <a:pt x="56918" y="47142"/>
                  </a:lnTo>
                  <a:lnTo>
                    <a:pt x="56858" y="46780"/>
                  </a:lnTo>
                  <a:lnTo>
                    <a:pt x="56781" y="46429"/>
                  </a:lnTo>
                  <a:lnTo>
                    <a:pt x="56696" y="46079"/>
                  </a:lnTo>
                  <a:lnTo>
                    <a:pt x="56602" y="45740"/>
                  </a:lnTo>
                  <a:lnTo>
                    <a:pt x="56491" y="45413"/>
                  </a:lnTo>
                  <a:lnTo>
                    <a:pt x="56371" y="45097"/>
                  </a:lnTo>
                  <a:lnTo>
                    <a:pt x="56243" y="44782"/>
                  </a:lnTo>
                  <a:lnTo>
                    <a:pt x="56097" y="44478"/>
                  </a:lnTo>
                  <a:lnTo>
                    <a:pt x="55952" y="44186"/>
                  </a:lnTo>
                  <a:lnTo>
                    <a:pt x="55790" y="43906"/>
                  </a:lnTo>
                  <a:lnTo>
                    <a:pt x="55619" y="43637"/>
                  </a:lnTo>
                  <a:lnTo>
                    <a:pt x="55439" y="43380"/>
                  </a:lnTo>
                  <a:lnTo>
                    <a:pt x="55243" y="43134"/>
                  </a:lnTo>
                  <a:lnTo>
                    <a:pt x="55046" y="42901"/>
                  </a:lnTo>
                  <a:lnTo>
                    <a:pt x="54841" y="42679"/>
                  </a:lnTo>
                  <a:lnTo>
                    <a:pt x="54627" y="42468"/>
                  </a:lnTo>
                  <a:lnTo>
                    <a:pt x="54405" y="42270"/>
                  </a:lnTo>
                  <a:lnTo>
                    <a:pt x="54183" y="42095"/>
                  </a:lnTo>
                  <a:lnTo>
                    <a:pt x="53943" y="41931"/>
                  </a:lnTo>
                  <a:lnTo>
                    <a:pt x="53704" y="41779"/>
                  </a:lnTo>
                  <a:lnTo>
                    <a:pt x="53456" y="41651"/>
                  </a:lnTo>
                  <a:lnTo>
                    <a:pt x="53208" y="41534"/>
                  </a:lnTo>
                  <a:lnTo>
                    <a:pt x="52943" y="41429"/>
                  </a:lnTo>
                  <a:lnTo>
                    <a:pt x="52687" y="41347"/>
                  </a:lnTo>
                  <a:lnTo>
                    <a:pt x="52413" y="41288"/>
                  </a:lnTo>
                  <a:lnTo>
                    <a:pt x="52140" y="41230"/>
                  </a:lnTo>
                  <a:lnTo>
                    <a:pt x="51866" y="41207"/>
                  </a:lnTo>
                  <a:lnTo>
                    <a:pt x="51584" y="41195"/>
                  </a:lnTo>
                  <a:lnTo>
                    <a:pt x="50012" y="41195"/>
                  </a:lnTo>
                  <a:lnTo>
                    <a:pt x="50012" y="26871"/>
                  </a:lnTo>
                  <a:lnTo>
                    <a:pt x="50003" y="25960"/>
                  </a:lnTo>
                  <a:lnTo>
                    <a:pt x="49977" y="25014"/>
                  </a:lnTo>
                  <a:lnTo>
                    <a:pt x="49952" y="24523"/>
                  </a:lnTo>
                  <a:lnTo>
                    <a:pt x="49926" y="24032"/>
                  </a:lnTo>
                  <a:lnTo>
                    <a:pt x="49892" y="23530"/>
                  </a:lnTo>
                  <a:lnTo>
                    <a:pt x="49858" y="23016"/>
                  </a:lnTo>
                  <a:lnTo>
                    <a:pt x="49806" y="22490"/>
                  </a:lnTo>
                  <a:lnTo>
                    <a:pt x="49755" y="21964"/>
                  </a:lnTo>
                  <a:lnTo>
                    <a:pt x="49695" y="21439"/>
                  </a:lnTo>
                  <a:lnTo>
                    <a:pt x="49627" y="20901"/>
                  </a:lnTo>
                  <a:lnTo>
                    <a:pt x="49550" y="20352"/>
                  </a:lnTo>
                  <a:lnTo>
                    <a:pt x="49473" y="19803"/>
                  </a:lnTo>
                  <a:lnTo>
                    <a:pt x="49379" y="19254"/>
                  </a:lnTo>
                  <a:lnTo>
                    <a:pt x="49276" y="18705"/>
                  </a:lnTo>
                  <a:lnTo>
                    <a:pt x="49165" y="18144"/>
                  </a:lnTo>
                  <a:lnTo>
                    <a:pt x="49054" y="17583"/>
                  </a:lnTo>
                  <a:lnTo>
                    <a:pt x="48926" y="17034"/>
                  </a:lnTo>
                  <a:lnTo>
                    <a:pt x="48789" y="16473"/>
                  </a:lnTo>
                  <a:lnTo>
                    <a:pt x="48635" y="15913"/>
                  </a:lnTo>
                  <a:lnTo>
                    <a:pt x="48482" y="15352"/>
                  </a:lnTo>
                  <a:lnTo>
                    <a:pt x="48311" y="14791"/>
                  </a:lnTo>
                  <a:lnTo>
                    <a:pt x="48131" y="14230"/>
                  </a:lnTo>
                  <a:lnTo>
                    <a:pt x="47943" y="13681"/>
                  </a:lnTo>
                  <a:lnTo>
                    <a:pt x="47738" y="13132"/>
                  </a:lnTo>
                  <a:lnTo>
                    <a:pt x="47524" y="12583"/>
                  </a:lnTo>
                  <a:lnTo>
                    <a:pt x="47293" y="12034"/>
                  </a:lnTo>
                  <a:lnTo>
                    <a:pt x="47054" y="11496"/>
                  </a:lnTo>
                  <a:lnTo>
                    <a:pt x="46806" y="10959"/>
                  </a:lnTo>
                  <a:lnTo>
                    <a:pt x="46541" y="10433"/>
                  </a:lnTo>
                  <a:lnTo>
                    <a:pt x="46259" y="9907"/>
                  </a:lnTo>
                  <a:lnTo>
                    <a:pt x="45969" y="9393"/>
                  </a:lnTo>
                  <a:lnTo>
                    <a:pt x="45661" y="8879"/>
                  </a:lnTo>
                  <a:lnTo>
                    <a:pt x="45345" y="8377"/>
                  </a:lnTo>
                  <a:lnTo>
                    <a:pt x="45011" y="7886"/>
                  </a:lnTo>
                  <a:lnTo>
                    <a:pt x="44661" y="7407"/>
                  </a:lnTo>
                  <a:lnTo>
                    <a:pt x="44293" y="6940"/>
                  </a:lnTo>
                  <a:lnTo>
                    <a:pt x="43917" y="6473"/>
                  </a:lnTo>
                  <a:lnTo>
                    <a:pt x="43515" y="6017"/>
                  </a:lnTo>
                  <a:lnTo>
                    <a:pt x="43105" y="5585"/>
                  </a:lnTo>
                  <a:lnTo>
                    <a:pt x="42678" y="5152"/>
                  </a:lnTo>
                  <a:lnTo>
                    <a:pt x="42233" y="4743"/>
                  </a:lnTo>
                  <a:lnTo>
                    <a:pt x="41772" y="4335"/>
                  </a:lnTo>
                  <a:lnTo>
                    <a:pt x="41293" y="3949"/>
                  </a:lnTo>
                  <a:lnTo>
                    <a:pt x="40797" y="3575"/>
                  </a:lnTo>
                  <a:lnTo>
                    <a:pt x="40276" y="3213"/>
                  </a:lnTo>
                  <a:lnTo>
                    <a:pt x="39746" y="2874"/>
                  </a:lnTo>
                  <a:lnTo>
                    <a:pt x="39199" y="2547"/>
                  </a:lnTo>
                  <a:lnTo>
                    <a:pt x="38626" y="2243"/>
                  </a:lnTo>
                  <a:lnTo>
                    <a:pt x="38036" y="1951"/>
                  </a:lnTo>
                  <a:lnTo>
                    <a:pt x="37430" y="1671"/>
                  </a:lnTo>
                  <a:lnTo>
                    <a:pt x="36797" y="1414"/>
                  </a:lnTo>
                  <a:lnTo>
                    <a:pt x="36156" y="1180"/>
                  </a:lnTo>
                  <a:lnTo>
                    <a:pt x="35481" y="970"/>
                  </a:lnTo>
                  <a:lnTo>
                    <a:pt x="34797" y="771"/>
                  </a:lnTo>
                  <a:lnTo>
                    <a:pt x="34088" y="596"/>
                  </a:lnTo>
                  <a:lnTo>
                    <a:pt x="33352" y="444"/>
                  </a:lnTo>
                  <a:lnTo>
                    <a:pt x="32600" y="304"/>
                  </a:lnTo>
                  <a:lnTo>
                    <a:pt x="31831" y="199"/>
                  </a:lnTo>
                  <a:lnTo>
                    <a:pt x="31036" y="117"/>
                  </a:lnTo>
                  <a:lnTo>
                    <a:pt x="30215" y="47"/>
                  </a:lnTo>
                  <a:lnTo>
                    <a:pt x="29378" y="12"/>
                  </a:lnTo>
                  <a:lnTo>
                    <a:pt x="28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90913" y="5712067"/>
              <a:ext cx="606276" cy="738402"/>
            </a:xfrm>
            <a:custGeom>
              <a:avLst/>
              <a:gdLst/>
              <a:ahLst/>
              <a:cxnLst/>
              <a:rect l="l" t="t" r="r" b="b"/>
              <a:pathLst>
                <a:path w="100460" h="165283" extrusionOk="0">
                  <a:moveTo>
                    <a:pt x="63038" y="1"/>
                  </a:moveTo>
                  <a:lnTo>
                    <a:pt x="62226" y="12"/>
                  </a:lnTo>
                  <a:lnTo>
                    <a:pt x="61414" y="36"/>
                  </a:lnTo>
                  <a:lnTo>
                    <a:pt x="60602" y="71"/>
                  </a:lnTo>
                  <a:lnTo>
                    <a:pt x="59799" y="118"/>
                  </a:lnTo>
                  <a:lnTo>
                    <a:pt x="58995" y="176"/>
                  </a:lnTo>
                  <a:lnTo>
                    <a:pt x="58192" y="258"/>
                  </a:lnTo>
                  <a:lnTo>
                    <a:pt x="57397" y="339"/>
                  </a:lnTo>
                  <a:lnTo>
                    <a:pt x="56602" y="445"/>
                  </a:lnTo>
                  <a:lnTo>
                    <a:pt x="55807" y="561"/>
                  </a:lnTo>
                  <a:lnTo>
                    <a:pt x="55021" y="702"/>
                  </a:lnTo>
                  <a:lnTo>
                    <a:pt x="54234" y="842"/>
                  </a:lnTo>
                  <a:lnTo>
                    <a:pt x="53448" y="994"/>
                  </a:lnTo>
                  <a:lnTo>
                    <a:pt x="52670" y="1169"/>
                  </a:lnTo>
                  <a:lnTo>
                    <a:pt x="51892" y="1356"/>
                  </a:lnTo>
                  <a:lnTo>
                    <a:pt x="51123" y="1543"/>
                  </a:lnTo>
                  <a:lnTo>
                    <a:pt x="50354" y="1753"/>
                  </a:lnTo>
                  <a:lnTo>
                    <a:pt x="49584" y="1975"/>
                  </a:lnTo>
                  <a:lnTo>
                    <a:pt x="48824" y="2209"/>
                  </a:lnTo>
                  <a:lnTo>
                    <a:pt x="48063" y="2466"/>
                  </a:lnTo>
                  <a:lnTo>
                    <a:pt x="47302" y="2723"/>
                  </a:lnTo>
                  <a:lnTo>
                    <a:pt x="46550" y="2992"/>
                  </a:lnTo>
                  <a:lnTo>
                    <a:pt x="45798" y="3272"/>
                  </a:lnTo>
                  <a:lnTo>
                    <a:pt x="45054" y="3576"/>
                  </a:lnTo>
                  <a:lnTo>
                    <a:pt x="44311" y="3880"/>
                  </a:lnTo>
                  <a:lnTo>
                    <a:pt x="43576" y="4207"/>
                  </a:lnTo>
                  <a:lnTo>
                    <a:pt x="42840" y="4534"/>
                  </a:lnTo>
                  <a:lnTo>
                    <a:pt x="42114" y="4884"/>
                  </a:lnTo>
                  <a:lnTo>
                    <a:pt x="41387" y="5235"/>
                  </a:lnTo>
                  <a:lnTo>
                    <a:pt x="40661" y="5609"/>
                  </a:lnTo>
                  <a:lnTo>
                    <a:pt x="39951" y="5994"/>
                  </a:lnTo>
                  <a:lnTo>
                    <a:pt x="39233" y="6380"/>
                  </a:lnTo>
                  <a:lnTo>
                    <a:pt x="38524" y="6789"/>
                  </a:lnTo>
                  <a:lnTo>
                    <a:pt x="37823" y="7198"/>
                  </a:lnTo>
                  <a:lnTo>
                    <a:pt x="37122" y="7630"/>
                  </a:lnTo>
                  <a:lnTo>
                    <a:pt x="36421" y="8062"/>
                  </a:lnTo>
                  <a:lnTo>
                    <a:pt x="35737" y="8518"/>
                  </a:lnTo>
                  <a:lnTo>
                    <a:pt x="35045" y="8973"/>
                  </a:lnTo>
                  <a:lnTo>
                    <a:pt x="34361" y="9441"/>
                  </a:lnTo>
                  <a:lnTo>
                    <a:pt x="33686" y="9920"/>
                  </a:lnTo>
                  <a:lnTo>
                    <a:pt x="33019" y="10422"/>
                  </a:lnTo>
                  <a:lnTo>
                    <a:pt x="32353" y="10924"/>
                  </a:lnTo>
                  <a:lnTo>
                    <a:pt x="31686" y="11439"/>
                  </a:lnTo>
                  <a:lnTo>
                    <a:pt x="31028" y="11964"/>
                  </a:lnTo>
                  <a:lnTo>
                    <a:pt x="30378" y="12490"/>
                  </a:lnTo>
                  <a:lnTo>
                    <a:pt x="29729" y="13039"/>
                  </a:lnTo>
                  <a:lnTo>
                    <a:pt x="29088" y="13600"/>
                  </a:lnTo>
                  <a:lnTo>
                    <a:pt x="28446" y="14161"/>
                  </a:lnTo>
                  <a:lnTo>
                    <a:pt x="27822" y="14733"/>
                  </a:lnTo>
                  <a:lnTo>
                    <a:pt x="27190" y="15329"/>
                  </a:lnTo>
                  <a:lnTo>
                    <a:pt x="26575" y="15925"/>
                  </a:lnTo>
                  <a:lnTo>
                    <a:pt x="25959" y="16521"/>
                  </a:lnTo>
                  <a:lnTo>
                    <a:pt x="25344" y="17140"/>
                  </a:lnTo>
                  <a:lnTo>
                    <a:pt x="24745" y="17771"/>
                  </a:lnTo>
                  <a:lnTo>
                    <a:pt x="24147" y="18402"/>
                  </a:lnTo>
                  <a:lnTo>
                    <a:pt x="23549" y="19044"/>
                  </a:lnTo>
                  <a:lnTo>
                    <a:pt x="22967" y="19699"/>
                  </a:lnTo>
                  <a:lnTo>
                    <a:pt x="22386" y="20365"/>
                  </a:lnTo>
                  <a:lnTo>
                    <a:pt x="21805" y="21042"/>
                  </a:lnTo>
                  <a:lnTo>
                    <a:pt x="21241" y="21720"/>
                  </a:lnTo>
                  <a:lnTo>
                    <a:pt x="20677" y="22409"/>
                  </a:lnTo>
                  <a:lnTo>
                    <a:pt x="20121" y="23110"/>
                  </a:lnTo>
                  <a:lnTo>
                    <a:pt x="19566" y="23823"/>
                  </a:lnTo>
                  <a:lnTo>
                    <a:pt x="19027" y="24535"/>
                  </a:lnTo>
                  <a:lnTo>
                    <a:pt x="18489" y="25271"/>
                  </a:lnTo>
                  <a:lnTo>
                    <a:pt x="17950" y="26007"/>
                  </a:lnTo>
                  <a:lnTo>
                    <a:pt x="17429" y="26744"/>
                  </a:lnTo>
                  <a:lnTo>
                    <a:pt x="16907" y="27503"/>
                  </a:lnTo>
                  <a:lnTo>
                    <a:pt x="16394" y="28262"/>
                  </a:lnTo>
                  <a:lnTo>
                    <a:pt x="15890" y="29033"/>
                  </a:lnTo>
                  <a:lnTo>
                    <a:pt x="15394" y="29805"/>
                  </a:lnTo>
                  <a:lnTo>
                    <a:pt x="14899" y="30599"/>
                  </a:lnTo>
                  <a:lnTo>
                    <a:pt x="14411" y="31393"/>
                  </a:lnTo>
                  <a:lnTo>
                    <a:pt x="13933" y="32188"/>
                  </a:lnTo>
                  <a:lnTo>
                    <a:pt x="13463" y="33006"/>
                  </a:lnTo>
                  <a:lnTo>
                    <a:pt x="13001" y="33824"/>
                  </a:lnTo>
                  <a:lnTo>
                    <a:pt x="12540" y="34641"/>
                  </a:lnTo>
                  <a:lnTo>
                    <a:pt x="12095" y="35483"/>
                  </a:lnTo>
                  <a:lnTo>
                    <a:pt x="11651" y="36324"/>
                  </a:lnTo>
                  <a:lnTo>
                    <a:pt x="11215" y="37165"/>
                  </a:lnTo>
                  <a:lnTo>
                    <a:pt x="10779" y="38030"/>
                  </a:lnTo>
                  <a:lnTo>
                    <a:pt x="10360" y="38882"/>
                  </a:lnTo>
                  <a:lnTo>
                    <a:pt x="9950" y="39759"/>
                  </a:lnTo>
                  <a:lnTo>
                    <a:pt x="9539" y="40635"/>
                  </a:lnTo>
                  <a:lnTo>
                    <a:pt x="9138" y="41523"/>
                  </a:lnTo>
                  <a:lnTo>
                    <a:pt x="8753" y="42411"/>
                  </a:lnTo>
                  <a:lnTo>
                    <a:pt x="8368" y="43310"/>
                  </a:lnTo>
                  <a:lnTo>
                    <a:pt x="7992" y="44222"/>
                  </a:lnTo>
                  <a:lnTo>
                    <a:pt x="7625" y="45133"/>
                  </a:lnTo>
                  <a:lnTo>
                    <a:pt x="7257" y="46044"/>
                  </a:lnTo>
                  <a:lnTo>
                    <a:pt x="6907" y="46967"/>
                  </a:lnTo>
                  <a:lnTo>
                    <a:pt x="6565" y="47902"/>
                  </a:lnTo>
                  <a:lnTo>
                    <a:pt x="6231" y="48848"/>
                  </a:lnTo>
                  <a:lnTo>
                    <a:pt x="5898" y="49783"/>
                  </a:lnTo>
                  <a:lnTo>
                    <a:pt x="5582" y="50741"/>
                  </a:lnTo>
                  <a:lnTo>
                    <a:pt x="5266" y="51699"/>
                  </a:lnTo>
                  <a:lnTo>
                    <a:pt x="4966" y="52657"/>
                  </a:lnTo>
                  <a:lnTo>
                    <a:pt x="4667" y="53627"/>
                  </a:lnTo>
                  <a:lnTo>
                    <a:pt x="4385" y="54596"/>
                  </a:lnTo>
                  <a:lnTo>
                    <a:pt x="4103" y="55578"/>
                  </a:lnTo>
                  <a:lnTo>
                    <a:pt x="3830" y="56571"/>
                  </a:lnTo>
                  <a:lnTo>
                    <a:pt x="3573" y="57564"/>
                  </a:lnTo>
                  <a:lnTo>
                    <a:pt x="3317" y="58557"/>
                  </a:lnTo>
                  <a:lnTo>
                    <a:pt x="3077" y="59562"/>
                  </a:lnTo>
                  <a:lnTo>
                    <a:pt x="2838" y="60566"/>
                  </a:lnTo>
                  <a:lnTo>
                    <a:pt x="2616" y="61583"/>
                  </a:lnTo>
                  <a:lnTo>
                    <a:pt x="2394" y="62599"/>
                  </a:lnTo>
                  <a:lnTo>
                    <a:pt x="2188" y="63627"/>
                  </a:lnTo>
                  <a:lnTo>
                    <a:pt x="1992" y="64656"/>
                  </a:lnTo>
                  <a:lnTo>
                    <a:pt x="1804" y="65695"/>
                  </a:lnTo>
                  <a:lnTo>
                    <a:pt x="1616" y="66723"/>
                  </a:lnTo>
                  <a:lnTo>
                    <a:pt x="1445" y="67775"/>
                  </a:lnTo>
                  <a:lnTo>
                    <a:pt x="1282" y="68826"/>
                  </a:lnTo>
                  <a:lnTo>
                    <a:pt x="1129" y="69878"/>
                  </a:lnTo>
                  <a:lnTo>
                    <a:pt x="992" y="70929"/>
                  </a:lnTo>
                  <a:lnTo>
                    <a:pt x="855" y="71993"/>
                  </a:lnTo>
                  <a:lnTo>
                    <a:pt x="727" y="73056"/>
                  </a:lnTo>
                  <a:lnTo>
                    <a:pt x="616" y="74131"/>
                  </a:lnTo>
                  <a:lnTo>
                    <a:pt x="513" y="75205"/>
                  </a:lnTo>
                  <a:lnTo>
                    <a:pt x="411" y="76280"/>
                  </a:lnTo>
                  <a:lnTo>
                    <a:pt x="325" y="77367"/>
                  </a:lnTo>
                  <a:lnTo>
                    <a:pt x="248" y="78453"/>
                  </a:lnTo>
                  <a:lnTo>
                    <a:pt x="188" y="79540"/>
                  </a:lnTo>
                  <a:lnTo>
                    <a:pt x="129" y="80638"/>
                  </a:lnTo>
                  <a:lnTo>
                    <a:pt x="86" y="81736"/>
                  </a:lnTo>
                  <a:lnTo>
                    <a:pt x="52" y="82835"/>
                  </a:lnTo>
                  <a:lnTo>
                    <a:pt x="26" y="83945"/>
                  </a:lnTo>
                  <a:lnTo>
                    <a:pt x="9" y="85054"/>
                  </a:lnTo>
                  <a:lnTo>
                    <a:pt x="0" y="86164"/>
                  </a:lnTo>
                  <a:lnTo>
                    <a:pt x="9" y="86994"/>
                  </a:lnTo>
                  <a:lnTo>
                    <a:pt x="17" y="87823"/>
                  </a:lnTo>
                  <a:lnTo>
                    <a:pt x="26" y="88641"/>
                  </a:lnTo>
                  <a:lnTo>
                    <a:pt x="52" y="89471"/>
                  </a:lnTo>
                  <a:lnTo>
                    <a:pt x="77" y="90289"/>
                  </a:lnTo>
                  <a:lnTo>
                    <a:pt x="103" y="91106"/>
                  </a:lnTo>
                  <a:lnTo>
                    <a:pt x="146" y="91924"/>
                  </a:lnTo>
                  <a:lnTo>
                    <a:pt x="180" y="92742"/>
                  </a:lnTo>
                  <a:lnTo>
                    <a:pt x="231" y="93560"/>
                  </a:lnTo>
                  <a:lnTo>
                    <a:pt x="282" y="94366"/>
                  </a:lnTo>
                  <a:lnTo>
                    <a:pt x="342" y="95172"/>
                  </a:lnTo>
                  <a:lnTo>
                    <a:pt x="411" y="95978"/>
                  </a:lnTo>
                  <a:lnTo>
                    <a:pt x="479" y="96784"/>
                  </a:lnTo>
                  <a:lnTo>
                    <a:pt x="556" y="97591"/>
                  </a:lnTo>
                  <a:lnTo>
                    <a:pt x="633" y="98385"/>
                  </a:lnTo>
                  <a:lnTo>
                    <a:pt x="718" y="99191"/>
                  </a:lnTo>
                  <a:lnTo>
                    <a:pt x="812" y="99986"/>
                  </a:lnTo>
                  <a:lnTo>
                    <a:pt x="906" y="100780"/>
                  </a:lnTo>
                  <a:lnTo>
                    <a:pt x="1009" y="101563"/>
                  </a:lnTo>
                  <a:lnTo>
                    <a:pt x="1120" y="102357"/>
                  </a:lnTo>
                  <a:lnTo>
                    <a:pt x="1231" y="103140"/>
                  </a:lnTo>
                  <a:lnTo>
                    <a:pt x="1351" y="103923"/>
                  </a:lnTo>
                  <a:lnTo>
                    <a:pt x="1470" y="104706"/>
                  </a:lnTo>
                  <a:lnTo>
                    <a:pt x="1599" y="105477"/>
                  </a:lnTo>
                  <a:lnTo>
                    <a:pt x="1735" y="106259"/>
                  </a:lnTo>
                  <a:lnTo>
                    <a:pt x="1872" y="107031"/>
                  </a:lnTo>
                  <a:lnTo>
                    <a:pt x="2018" y="107802"/>
                  </a:lnTo>
                  <a:lnTo>
                    <a:pt x="2163" y="108561"/>
                  </a:lnTo>
                  <a:lnTo>
                    <a:pt x="2317" y="109332"/>
                  </a:lnTo>
                  <a:lnTo>
                    <a:pt x="2479" y="110092"/>
                  </a:lnTo>
                  <a:lnTo>
                    <a:pt x="2642" y="110851"/>
                  </a:lnTo>
                  <a:lnTo>
                    <a:pt x="2804" y="111599"/>
                  </a:lnTo>
                  <a:lnTo>
                    <a:pt x="2983" y="112358"/>
                  </a:lnTo>
                  <a:lnTo>
                    <a:pt x="3154" y="113106"/>
                  </a:lnTo>
                  <a:lnTo>
                    <a:pt x="3342" y="113854"/>
                  </a:lnTo>
                  <a:lnTo>
                    <a:pt x="3530" y="114601"/>
                  </a:lnTo>
                  <a:lnTo>
                    <a:pt x="3718" y="115337"/>
                  </a:lnTo>
                  <a:lnTo>
                    <a:pt x="3924" y="116073"/>
                  </a:lnTo>
                  <a:lnTo>
                    <a:pt x="4120" y="116809"/>
                  </a:lnTo>
                  <a:lnTo>
                    <a:pt x="4325" y="117534"/>
                  </a:lnTo>
                  <a:lnTo>
                    <a:pt x="4539" y="118270"/>
                  </a:lnTo>
                  <a:lnTo>
                    <a:pt x="4761" y="118994"/>
                  </a:lnTo>
                  <a:lnTo>
                    <a:pt x="4975" y="119707"/>
                  </a:lnTo>
                  <a:lnTo>
                    <a:pt x="5206" y="120431"/>
                  </a:lnTo>
                  <a:lnTo>
                    <a:pt x="5437" y="121144"/>
                  </a:lnTo>
                  <a:lnTo>
                    <a:pt x="5667" y="121857"/>
                  </a:lnTo>
                  <a:lnTo>
                    <a:pt x="5907" y="122569"/>
                  </a:lnTo>
                  <a:lnTo>
                    <a:pt x="6155" y="123270"/>
                  </a:lnTo>
                  <a:lnTo>
                    <a:pt x="6402" y="123971"/>
                  </a:lnTo>
                  <a:lnTo>
                    <a:pt x="6659" y="124672"/>
                  </a:lnTo>
                  <a:lnTo>
                    <a:pt x="6915" y="125361"/>
                  </a:lnTo>
                  <a:lnTo>
                    <a:pt x="7172" y="126051"/>
                  </a:lnTo>
                  <a:lnTo>
                    <a:pt x="7445" y="126740"/>
                  </a:lnTo>
                  <a:lnTo>
                    <a:pt x="7710" y="127418"/>
                  </a:lnTo>
                  <a:lnTo>
                    <a:pt x="8266" y="128773"/>
                  </a:lnTo>
                  <a:lnTo>
                    <a:pt x="8838" y="130117"/>
                  </a:lnTo>
                  <a:lnTo>
                    <a:pt x="9428" y="131437"/>
                  </a:lnTo>
                  <a:lnTo>
                    <a:pt x="10035" y="132745"/>
                  </a:lnTo>
                  <a:lnTo>
                    <a:pt x="10659" y="134042"/>
                  </a:lnTo>
                  <a:lnTo>
                    <a:pt x="11292" y="135316"/>
                  </a:lnTo>
                  <a:lnTo>
                    <a:pt x="11950" y="136577"/>
                  </a:lnTo>
                  <a:lnTo>
                    <a:pt x="12625" y="137816"/>
                  </a:lnTo>
                  <a:lnTo>
                    <a:pt x="13309" y="139043"/>
                  </a:lnTo>
                  <a:lnTo>
                    <a:pt x="14010" y="140246"/>
                  </a:lnTo>
                  <a:lnTo>
                    <a:pt x="14728" y="141438"/>
                  </a:lnTo>
                  <a:lnTo>
                    <a:pt x="15463" y="142618"/>
                  </a:lnTo>
                  <a:lnTo>
                    <a:pt x="16206" y="143774"/>
                  </a:lnTo>
                  <a:lnTo>
                    <a:pt x="16976" y="144907"/>
                  </a:lnTo>
                  <a:lnTo>
                    <a:pt x="17745" y="146017"/>
                  </a:lnTo>
                  <a:lnTo>
                    <a:pt x="18540" y="147116"/>
                  </a:lnTo>
                  <a:lnTo>
                    <a:pt x="19343" y="148202"/>
                  </a:lnTo>
                  <a:lnTo>
                    <a:pt x="20164" y="149254"/>
                  </a:lnTo>
                  <a:lnTo>
                    <a:pt x="21002" y="150293"/>
                  </a:lnTo>
                  <a:lnTo>
                    <a:pt x="21848" y="151322"/>
                  </a:lnTo>
                  <a:lnTo>
                    <a:pt x="22703" y="152315"/>
                  </a:lnTo>
                  <a:lnTo>
                    <a:pt x="23574" y="153296"/>
                  </a:lnTo>
                  <a:lnTo>
                    <a:pt x="24463" y="154254"/>
                  </a:lnTo>
                  <a:lnTo>
                    <a:pt x="25361" y="155189"/>
                  </a:lnTo>
                  <a:lnTo>
                    <a:pt x="26275" y="156100"/>
                  </a:lnTo>
                  <a:lnTo>
                    <a:pt x="27199" y="156988"/>
                  </a:lnTo>
                  <a:lnTo>
                    <a:pt x="28130" y="157864"/>
                  </a:lnTo>
                  <a:lnTo>
                    <a:pt x="29079" y="158705"/>
                  </a:lnTo>
                  <a:lnTo>
                    <a:pt x="30036" y="159535"/>
                  </a:lnTo>
                  <a:lnTo>
                    <a:pt x="31011" y="160341"/>
                  </a:lnTo>
                  <a:lnTo>
                    <a:pt x="31994" y="161112"/>
                  </a:lnTo>
                  <a:lnTo>
                    <a:pt x="32985" y="161872"/>
                  </a:lnTo>
                  <a:lnTo>
                    <a:pt x="33481" y="162245"/>
                  </a:lnTo>
                  <a:lnTo>
                    <a:pt x="33985" y="162608"/>
                  </a:lnTo>
                  <a:lnTo>
                    <a:pt x="34490" y="162958"/>
                  </a:lnTo>
                  <a:lnTo>
                    <a:pt x="35002" y="163309"/>
                  </a:lnTo>
                  <a:lnTo>
                    <a:pt x="35515" y="163659"/>
                  </a:lnTo>
                  <a:lnTo>
                    <a:pt x="36028" y="163998"/>
                  </a:lnTo>
                  <a:lnTo>
                    <a:pt x="36541" y="164325"/>
                  </a:lnTo>
                  <a:lnTo>
                    <a:pt x="37062" y="164652"/>
                  </a:lnTo>
                  <a:lnTo>
                    <a:pt x="37584" y="164968"/>
                  </a:lnTo>
                  <a:lnTo>
                    <a:pt x="38105" y="165283"/>
                  </a:lnTo>
                  <a:lnTo>
                    <a:pt x="100459" y="16883"/>
                  </a:lnTo>
                  <a:lnTo>
                    <a:pt x="99963" y="16381"/>
                  </a:lnTo>
                  <a:lnTo>
                    <a:pt x="99468" y="15902"/>
                  </a:lnTo>
                  <a:lnTo>
                    <a:pt x="98963" y="15411"/>
                  </a:lnTo>
                  <a:lnTo>
                    <a:pt x="98468" y="14944"/>
                  </a:lnTo>
                  <a:lnTo>
                    <a:pt x="97955" y="14476"/>
                  </a:lnTo>
                  <a:lnTo>
                    <a:pt x="97450" y="14009"/>
                  </a:lnTo>
                  <a:lnTo>
                    <a:pt x="96929" y="13553"/>
                  </a:lnTo>
                  <a:lnTo>
                    <a:pt x="96416" y="13109"/>
                  </a:lnTo>
                  <a:lnTo>
                    <a:pt x="95895" y="12665"/>
                  </a:lnTo>
                  <a:lnTo>
                    <a:pt x="95373" y="12233"/>
                  </a:lnTo>
                  <a:lnTo>
                    <a:pt x="94844" y="11812"/>
                  </a:lnTo>
                  <a:lnTo>
                    <a:pt x="94314" y="11380"/>
                  </a:lnTo>
                  <a:lnTo>
                    <a:pt x="93784" y="10971"/>
                  </a:lnTo>
                  <a:lnTo>
                    <a:pt x="93245" y="10562"/>
                  </a:lnTo>
                  <a:lnTo>
                    <a:pt x="92707" y="10165"/>
                  </a:lnTo>
                  <a:lnTo>
                    <a:pt x="92160" y="9768"/>
                  </a:lnTo>
                  <a:lnTo>
                    <a:pt x="91613" y="9382"/>
                  </a:lnTo>
                  <a:lnTo>
                    <a:pt x="91066" y="9008"/>
                  </a:lnTo>
                  <a:lnTo>
                    <a:pt x="90510" y="8635"/>
                  </a:lnTo>
                  <a:lnTo>
                    <a:pt x="89954" y="8272"/>
                  </a:lnTo>
                  <a:lnTo>
                    <a:pt x="89399" y="7910"/>
                  </a:lnTo>
                  <a:lnTo>
                    <a:pt x="88835" y="7560"/>
                  </a:lnTo>
                  <a:lnTo>
                    <a:pt x="88270" y="7221"/>
                  </a:lnTo>
                  <a:lnTo>
                    <a:pt x="87706" y="6882"/>
                  </a:lnTo>
                  <a:lnTo>
                    <a:pt x="87134" y="6555"/>
                  </a:lnTo>
                  <a:lnTo>
                    <a:pt x="86561" y="6228"/>
                  </a:lnTo>
                  <a:lnTo>
                    <a:pt x="85988" y="5924"/>
                  </a:lnTo>
                  <a:lnTo>
                    <a:pt x="85407" y="5609"/>
                  </a:lnTo>
                  <a:lnTo>
                    <a:pt x="84826" y="5317"/>
                  </a:lnTo>
                  <a:lnTo>
                    <a:pt x="84245" y="5024"/>
                  </a:lnTo>
                  <a:lnTo>
                    <a:pt x="83655" y="4744"/>
                  </a:lnTo>
                  <a:lnTo>
                    <a:pt x="83074" y="4464"/>
                  </a:lnTo>
                  <a:lnTo>
                    <a:pt x="82475" y="4195"/>
                  </a:lnTo>
                  <a:lnTo>
                    <a:pt x="81885" y="3938"/>
                  </a:lnTo>
                  <a:lnTo>
                    <a:pt x="81287" y="3693"/>
                  </a:lnTo>
                  <a:lnTo>
                    <a:pt x="80689" y="3447"/>
                  </a:lnTo>
                  <a:lnTo>
                    <a:pt x="80090" y="3214"/>
                  </a:lnTo>
                  <a:lnTo>
                    <a:pt x="79484" y="2980"/>
                  </a:lnTo>
                  <a:lnTo>
                    <a:pt x="78877" y="2758"/>
                  </a:lnTo>
                  <a:lnTo>
                    <a:pt x="78270" y="2548"/>
                  </a:lnTo>
                  <a:lnTo>
                    <a:pt x="77654" y="2349"/>
                  </a:lnTo>
                  <a:lnTo>
                    <a:pt x="77048" y="2150"/>
                  </a:lnTo>
                  <a:lnTo>
                    <a:pt x="76432" y="1963"/>
                  </a:lnTo>
                  <a:lnTo>
                    <a:pt x="75808" y="1788"/>
                  </a:lnTo>
                  <a:lnTo>
                    <a:pt x="75193" y="1613"/>
                  </a:lnTo>
                  <a:lnTo>
                    <a:pt x="74569" y="1449"/>
                  </a:lnTo>
                  <a:lnTo>
                    <a:pt x="73945" y="1298"/>
                  </a:lnTo>
                  <a:lnTo>
                    <a:pt x="73321" y="1146"/>
                  </a:lnTo>
                  <a:lnTo>
                    <a:pt x="72688" y="1017"/>
                  </a:lnTo>
                  <a:lnTo>
                    <a:pt x="72056" y="889"/>
                  </a:lnTo>
                  <a:lnTo>
                    <a:pt x="71423" y="760"/>
                  </a:lnTo>
                  <a:lnTo>
                    <a:pt x="70791" y="655"/>
                  </a:lnTo>
                  <a:lnTo>
                    <a:pt x="70158" y="550"/>
                  </a:lnTo>
                  <a:lnTo>
                    <a:pt x="69517" y="456"/>
                  </a:lnTo>
                  <a:lnTo>
                    <a:pt x="68876" y="375"/>
                  </a:lnTo>
                  <a:lnTo>
                    <a:pt x="68235" y="293"/>
                  </a:lnTo>
                  <a:lnTo>
                    <a:pt x="67594" y="223"/>
                  </a:lnTo>
                  <a:lnTo>
                    <a:pt x="66944" y="164"/>
                  </a:lnTo>
                  <a:lnTo>
                    <a:pt x="66303" y="118"/>
                  </a:lnTo>
                  <a:lnTo>
                    <a:pt x="65654" y="71"/>
                  </a:lnTo>
                  <a:lnTo>
                    <a:pt x="64996" y="47"/>
                  </a:lnTo>
                  <a:lnTo>
                    <a:pt x="64346" y="24"/>
                  </a:lnTo>
                  <a:lnTo>
                    <a:pt x="63696" y="12"/>
                  </a:lnTo>
                  <a:lnTo>
                    <a:pt x="63038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title" hasCustomPrompt="1"/>
          </p:nvPr>
        </p:nvSpPr>
        <p:spPr>
          <a:xfrm>
            <a:off x="2046000" y="1268075"/>
            <a:ext cx="5211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2046000" y="1974097"/>
            <a:ext cx="5211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title" idx="2" hasCustomPrompt="1"/>
          </p:nvPr>
        </p:nvSpPr>
        <p:spPr>
          <a:xfrm>
            <a:off x="2046000" y="2724206"/>
            <a:ext cx="5211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3"/>
          </p:nvPr>
        </p:nvSpPr>
        <p:spPr>
          <a:xfrm>
            <a:off x="2046000" y="3430227"/>
            <a:ext cx="5211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7"/>
          <p:cNvSpPr/>
          <p:nvPr/>
        </p:nvSpPr>
        <p:spPr>
          <a:xfrm rot="4190285" flipH="1">
            <a:off x="-3394556" y="-2038603"/>
            <a:ext cx="5157870" cy="4202490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-6002502" flipH="1">
            <a:off x="6155632" y="2446162"/>
            <a:ext cx="8396082" cy="6842206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001625"/>
            <a:ext cx="77040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9900130">
            <a:off x="-2833329" y="-2147052"/>
            <a:ext cx="4992818" cy="406676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7079924" y="3622140"/>
            <a:ext cx="4992731" cy="406641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137550" y="372323"/>
            <a:ext cx="687725" cy="235345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162850" y="4659973"/>
            <a:ext cx="687725" cy="235345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2000">
                <a:solidFill>
                  <a:schemeClr val="accent2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409297" y="2958300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D4FA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>
            <a:off x="8187232" y="-105488"/>
            <a:ext cx="2278319" cy="2310679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-826629" y="-738152"/>
            <a:ext cx="1976828" cy="2003903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720000" y="123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1"/>
          </p:nvPr>
        </p:nvSpPr>
        <p:spPr>
          <a:xfrm>
            <a:off x="2349450" y="2215050"/>
            <a:ext cx="4445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>
            <a:off x="8154741" y="43303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4233751">
            <a:off x="-3982944" y="3616157"/>
            <a:ext cx="8854878" cy="721294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>
            <a:off x="582775" y="395973"/>
            <a:ext cx="960279" cy="97390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-7200177">
            <a:off x="3996616" y="-5763938"/>
            <a:ext cx="8854850" cy="721244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/>
          <p:nvPr/>
        </p:nvSpPr>
        <p:spPr>
          <a:xfrm rot="7200177" flipH="1">
            <a:off x="-4129885" y="-5879888"/>
            <a:ext cx="8854850" cy="721244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 rot="10800000" flipH="1">
            <a:off x="450693" y="4330368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 rot="-4233751" flipH="1">
            <a:off x="4255209" y="3501557"/>
            <a:ext cx="8854878" cy="721294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 flipH="1">
            <a:off x="7755539" y="338823"/>
            <a:ext cx="960279" cy="97390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1308900" y="1680800"/>
            <a:ext cx="65262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 rot="-4233751" flipH="1">
            <a:off x="2944234" y="3926657"/>
            <a:ext cx="8854878" cy="721294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 rot="7200177" flipH="1">
            <a:off x="-2990985" y="-5942713"/>
            <a:ext cx="8854850" cy="721244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FFFF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/>
          <p:nvPr/>
        </p:nvSpPr>
        <p:spPr>
          <a:xfrm rot="10800000">
            <a:off x="1866848" y="3551359"/>
            <a:ext cx="589552" cy="597944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 rot="10800000">
            <a:off x="2058002" y="967370"/>
            <a:ext cx="1011223" cy="1025574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 rot="10800000">
            <a:off x="6616525" y="1937309"/>
            <a:ext cx="831300" cy="843238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2391900" y="304980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1"/>
          </p:nvPr>
        </p:nvSpPr>
        <p:spPr>
          <a:xfrm>
            <a:off x="1532375" y="1718250"/>
            <a:ext cx="6079200" cy="12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/>
          <p:nvPr/>
        </p:nvSpPr>
        <p:spPr>
          <a:xfrm rot="2400814">
            <a:off x="-148280" y="4125131"/>
            <a:ext cx="4992617" cy="406678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 rot="10800000">
            <a:off x="409245" y="302196"/>
            <a:ext cx="770632" cy="781229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9460"/>
                </a:schemeClr>
              </a:gs>
              <a:gs pos="100000">
                <a:schemeClr val="accent3">
                  <a:alpha val="29460"/>
                </a:scheme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 rot="-7200122">
            <a:off x="4022957" y="-2996863"/>
            <a:ext cx="4992748" cy="4066848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 rot="10800000">
            <a:off x="8154741" y="4330355"/>
            <a:ext cx="538609" cy="546270"/>
          </a:xfrm>
          <a:custGeom>
            <a:avLst/>
            <a:gdLst/>
            <a:ahLst/>
            <a:cxnLst/>
            <a:rect l="l" t="t" r="r" b="b"/>
            <a:pathLst>
              <a:path w="92624" h="42183" extrusionOk="0">
                <a:moveTo>
                  <a:pt x="46831" y="12007"/>
                </a:moveTo>
                <a:lnTo>
                  <a:pt x="47350" y="12016"/>
                </a:lnTo>
                <a:lnTo>
                  <a:pt x="47848" y="12035"/>
                </a:lnTo>
                <a:lnTo>
                  <a:pt x="48347" y="12054"/>
                </a:lnTo>
                <a:lnTo>
                  <a:pt x="48866" y="12083"/>
                </a:lnTo>
                <a:lnTo>
                  <a:pt x="49343" y="12111"/>
                </a:lnTo>
                <a:lnTo>
                  <a:pt x="49841" y="12149"/>
                </a:lnTo>
                <a:lnTo>
                  <a:pt x="50339" y="12187"/>
                </a:lnTo>
                <a:lnTo>
                  <a:pt x="51294" y="12291"/>
                </a:lnTo>
                <a:lnTo>
                  <a:pt x="52249" y="12413"/>
                </a:lnTo>
                <a:lnTo>
                  <a:pt x="53183" y="12555"/>
                </a:lnTo>
                <a:lnTo>
                  <a:pt x="54076" y="12716"/>
                </a:lnTo>
                <a:lnTo>
                  <a:pt x="54968" y="12905"/>
                </a:lnTo>
                <a:lnTo>
                  <a:pt x="55820" y="13104"/>
                </a:lnTo>
                <a:lnTo>
                  <a:pt x="56650" y="13321"/>
                </a:lnTo>
                <a:lnTo>
                  <a:pt x="57459" y="13557"/>
                </a:lnTo>
                <a:lnTo>
                  <a:pt x="58248" y="13813"/>
                </a:lnTo>
                <a:lnTo>
                  <a:pt x="58996" y="14077"/>
                </a:lnTo>
                <a:lnTo>
                  <a:pt x="59722" y="14370"/>
                </a:lnTo>
                <a:lnTo>
                  <a:pt x="60428" y="14663"/>
                </a:lnTo>
                <a:lnTo>
                  <a:pt x="61071" y="14985"/>
                </a:lnTo>
                <a:lnTo>
                  <a:pt x="61715" y="15316"/>
                </a:lnTo>
                <a:lnTo>
                  <a:pt x="62296" y="15656"/>
                </a:lnTo>
                <a:lnTo>
                  <a:pt x="62857" y="16015"/>
                </a:lnTo>
                <a:lnTo>
                  <a:pt x="63375" y="16384"/>
                </a:lnTo>
                <a:lnTo>
                  <a:pt x="63853" y="16762"/>
                </a:lnTo>
                <a:lnTo>
                  <a:pt x="64289" y="17150"/>
                </a:lnTo>
                <a:lnTo>
                  <a:pt x="64683" y="17556"/>
                </a:lnTo>
                <a:lnTo>
                  <a:pt x="65057" y="17963"/>
                </a:lnTo>
                <a:lnTo>
                  <a:pt x="65368" y="18388"/>
                </a:lnTo>
                <a:lnTo>
                  <a:pt x="65638" y="18823"/>
                </a:lnTo>
                <a:lnTo>
                  <a:pt x="65846" y="19258"/>
                </a:lnTo>
                <a:lnTo>
                  <a:pt x="65949" y="19485"/>
                </a:lnTo>
                <a:lnTo>
                  <a:pt x="66033" y="19702"/>
                </a:lnTo>
                <a:lnTo>
                  <a:pt x="66095" y="19929"/>
                </a:lnTo>
                <a:lnTo>
                  <a:pt x="66157" y="20165"/>
                </a:lnTo>
                <a:lnTo>
                  <a:pt x="66199" y="20392"/>
                </a:lnTo>
                <a:lnTo>
                  <a:pt x="66240" y="20619"/>
                </a:lnTo>
                <a:lnTo>
                  <a:pt x="66261" y="20856"/>
                </a:lnTo>
                <a:lnTo>
                  <a:pt x="66261" y="21092"/>
                </a:lnTo>
                <a:lnTo>
                  <a:pt x="66261" y="21328"/>
                </a:lnTo>
                <a:lnTo>
                  <a:pt x="66240" y="21555"/>
                </a:lnTo>
                <a:lnTo>
                  <a:pt x="66199" y="21791"/>
                </a:lnTo>
                <a:lnTo>
                  <a:pt x="66157" y="22018"/>
                </a:lnTo>
                <a:lnTo>
                  <a:pt x="66095" y="22245"/>
                </a:lnTo>
                <a:lnTo>
                  <a:pt x="66033" y="22472"/>
                </a:lnTo>
                <a:lnTo>
                  <a:pt x="65949" y="22699"/>
                </a:lnTo>
                <a:lnTo>
                  <a:pt x="65846" y="22916"/>
                </a:lnTo>
                <a:lnTo>
                  <a:pt x="65638" y="23361"/>
                </a:lnTo>
                <a:lnTo>
                  <a:pt x="65368" y="23796"/>
                </a:lnTo>
                <a:lnTo>
                  <a:pt x="65057" y="24212"/>
                </a:lnTo>
                <a:lnTo>
                  <a:pt x="64683" y="24628"/>
                </a:lnTo>
                <a:lnTo>
                  <a:pt x="64289" y="25025"/>
                </a:lnTo>
                <a:lnTo>
                  <a:pt x="63853" y="25422"/>
                </a:lnTo>
                <a:lnTo>
                  <a:pt x="63375" y="25800"/>
                </a:lnTo>
                <a:lnTo>
                  <a:pt x="62857" y="26168"/>
                </a:lnTo>
                <a:lnTo>
                  <a:pt x="62296" y="26528"/>
                </a:lnTo>
                <a:lnTo>
                  <a:pt x="61715" y="26868"/>
                </a:lnTo>
                <a:lnTo>
                  <a:pt x="61071" y="27199"/>
                </a:lnTo>
                <a:lnTo>
                  <a:pt x="60428" y="27511"/>
                </a:lnTo>
                <a:lnTo>
                  <a:pt x="59722" y="27813"/>
                </a:lnTo>
                <a:lnTo>
                  <a:pt x="58996" y="28097"/>
                </a:lnTo>
                <a:lnTo>
                  <a:pt x="58248" y="28371"/>
                </a:lnTo>
                <a:lnTo>
                  <a:pt x="57459" y="28626"/>
                </a:lnTo>
                <a:lnTo>
                  <a:pt x="56650" y="28863"/>
                </a:lnTo>
                <a:lnTo>
                  <a:pt x="55820" y="29080"/>
                </a:lnTo>
                <a:lnTo>
                  <a:pt x="54968" y="29279"/>
                </a:lnTo>
                <a:lnTo>
                  <a:pt x="54076" y="29458"/>
                </a:lnTo>
                <a:lnTo>
                  <a:pt x="53183" y="29619"/>
                </a:lnTo>
                <a:lnTo>
                  <a:pt x="52249" y="29761"/>
                </a:lnTo>
                <a:lnTo>
                  <a:pt x="51294" y="29884"/>
                </a:lnTo>
                <a:lnTo>
                  <a:pt x="50339" y="29988"/>
                </a:lnTo>
                <a:lnTo>
                  <a:pt x="49841" y="30035"/>
                </a:lnTo>
                <a:lnTo>
                  <a:pt x="49343" y="30073"/>
                </a:lnTo>
                <a:lnTo>
                  <a:pt x="48866" y="30101"/>
                </a:lnTo>
                <a:lnTo>
                  <a:pt x="48347" y="30130"/>
                </a:lnTo>
                <a:lnTo>
                  <a:pt x="47848" y="30148"/>
                </a:lnTo>
                <a:lnTo>
                  <a:pt x="47350" y="30158"/>
                </a:lnTo>
                <a:lnTo>
                  <a:pt x="46831" y="30167"/>
                </a:lnTo>
                <a:lnTo>
                  <a:pt x="46312" y="30177"/>
                </a:lnTo>
                <a:lnTo>
                  <a:pt x="45793" y="30167"/>
                </a:lnTo>
                <a:lnTo>
                  <a:pt x="45295" y="30158"/>
                </a:lnTo>
                <a:lnTo>
                  <a:pt x="44776" y="30148"/>
                </a:lnTo>
                <a:lnTo>
                  <a:pt x="44278" y="30130"/>
                </a:lnTo>
                <a:lnTo>
                  <a:pt x="43780" y="30101"/>
                </a:lnTo>
                <a:lnTo>
                  <a:pt x="43282" y="30073"/>
                </a:lnTo>
                <a:lnTo>
                  <a:pt x="42783" y="30035"/>
                </a:lnTo>
                <a:lnTo>
                  <a:pt x="42285" y="29988"/>
                </a:lnTo>
                <a:lnTo>
                  <a:pt x="41330" y="29884"/>
                </a:lnTo>
                <a:lnTo>
                  <a:pt x="40375" y="29761"/>
                </a:lnTo>
                <a:lnTo>
                  <a:pt x="39462" y="29619"/>
                </a:lnTo>
                <a:lnTo>
                  <a:pt x="38549" y="29458"/>
                </a:lnTo>
                <a:lnTo>
                  <a:pt x="37677" y="29279"/>
                </a:lnTo>
                <a:lnTo>
                  <a:pt x="36805" y="29080"/>
                </a:lnTo>
                <a:lnTo>
                  <a:pt x="35975" y="28863"/>
                </a:lnTo>
                <a:lnTo>
                  <a:pt x="35165" y="28626"/>
                </a:lnTo>
                <a:lnTo>
                  <a:pt x="34376" y="28371"/>
                </a:lnTo>
                <a:lnTo>
                  <a:pt x="33629" y="28097"/>
                </a:lnTo>
                <a:lnTo>
                  <a:pt x="32903" y="27813"/>
                </a:lnTo>
                <a:lnTo>
                  <a:pt x="32218" y="27511"/>
                </a:lnTo>
                <a:lnTo>
                  <a:pt x="31553" y="27199"/>
                </a:lnTo>
                <a:lnTo>
                  <a:pt x="30931" y="26868"/>
                </a:lnTo>
                <a:lnTo>
                  <a:pt x="30329" y="26528"/>
                </a:lnTo>
                <a:lnTo>
                  <a:pt x="29768" y="26168"/>
                </a:lnTo>
                <a:lnTo>
                  <a:pt x="29249" y="25800"/>
                </a:lnTo>
                <a:lnTo>
                  <a:pt x="28772" y="25422"/>
                </a:lnTo>
                <a:lnTo>
                  <a:pt x="28336" y="25025"/>
                </a:lnTo>
                <a:lnTo>
                  <a:pt x="27941" y="24628"/>
                </a:lnTo>
                <a:lnTo>
                  <a:pt x="27588" y="24212"/>
                </a:lnTo>
                <a:lnTo>
                  <a:pt x="27256" y="23796"/>
                </a:lnTo>
                <a:lnTo>
                  <a:pt x="27007" y="23361"/>
                </a:lnTo>
                <a:lnTo>
                  <a:pt x="26779" y="22916"/>
                </a:lnTo>
                <a:lnTo>
                  <a:pt x="26675" y="22699"/>
                </a:lnTo>
                <a:lnTo>
                  <a:pt x="26592" y="22472"/>
                </a:lnTo>
                <a:lnTo>
                  <a:pt x="26530" y="22245"/>
                </a:lnTo>
                <a:lnTo>
                  <a:pt x="26468" y="22018"/>
                </a:lnTo>
                <a:lnTo>
                  <a:pt x="26426" y="21791"/>
                </a:lnTo>
                <a:lnTo>
                  <a:pt x="26405" y="21555"/>
                </a:lnTo>
                <a:lnTo>
                  <a:pt x="26385" y="21328"/>
                </a:lnTo>
                <a:lnTo>
                  <a:pt x="26364" y="21092"/>
                </a:lnTo>
                <a:lnTo>
                  <a:pt x="26385" y="20856"/>
                </a:lnTo>
                <a:lnTo>
                  <a:pt x="26405" y="20619"/>
                </a:lnTo>
                <a:lnTo>
                  <a:pt x="26426" y="20392"/>
                </a:lnTo>
                <a:lnTo>
                  <a:pt x="26468" y="20165"/>
                </a:lnTo>
                <a:lnTo>
                  <a:pt x="26530" y="19929"/>
                </a:lnTo>
                <a:lnTo>
                  <a:pt x="26592" y="19702"/>
                </a:lnTo>
                <a:lnTo>
                  <a:pt x="26675" y="19485"/>
                </a:lnTo>
                <a:lnTo>
                  <a:pt x="26779" y="19258"/>
                </a:lnTo>
                <a:lnTo>
                  <a:pt x="27007" y="18823"/>
                </a:lnTo>
                <a:lnTo>
                  <a:pt x="27256" y="18388"/>
                </a:lnTo>
                <a:lnTo>
                  <a:pt x="27588" y="17963"/>
                </a:lnTo>
                <a:lnTo>
                  <a:pt x="27941" y="17556"/>
                </a:lnTo>
                <a:lnTo>
                  <a:pt x="28336" y="17150"/>
                </a:lnTo>
                <a:lnTo>
                  <a:pt x="28772" y="16762"/>
                </a:lnTo>
                <a:lnTo>
                  <a:pt x="29249" y="16384"/>
                </a:lnTo>
                <a:lnTo>
                  <a:pt x="29768" y="16015"/>
                </a:lnTo>
                <a:lnTo>
                  <a:pt x="30329" y="15656"/>
                </a:lnTo>
                <a:lnTo>
                  <a:pt x="30931" y="15316"/>
                </a:lnTo>
                <a:lnTo>
                  <a:pt x="31553" y="14985"/>
                </a:lnTo>
                <a:lnTo>
                  <a:pt x="32218" y="14663"/>
                </a:lnTo>
                <a:lnTo>
                  <a:pt x="32903" y="14370"/>
                </a:lnTo>
                <a:lnTo>
                  <a:pt x="33629" y="14077"/>
                </a:lnTo>
                <a:lnTo>
                  <a:pt x="34376" y="13813"/>
                </a:lnTo>
                <a:lnTo>
                  <a:pt x="35165" y="13557"/>
                </a:lnTo>
                <a:lnTo>
                  <a:pt x="35975" y="13321"/>
                </a:lnTo>
                <a:lnTo>
                  <a:pt x="36805" y="13104"/>
                </a:lnTo>
                <a:lnTo>
                  <a:pt x="37677" y="12905"/>
                </a:lnTo>
                <a:lnTo>
                  <a:pt x="38549" y="12716"/>
                </a:lnTo>
                <a:lnTo>
                  <a:pt x="39462" y="12555"/>
                </a:lnTo>
                <a:lnTo>
                  <a:pt x="40375" y="12413"/>
                </a:lnTo>
                <a:lnTo>
                  <a:pt x="41330" y="12291"/>
                </a:lnTo>
                <a:lnTo>
                  <a:pt x="42285" y="12187"/>
                </a:lnTo>
                <a:lnTo>
                  <a:pt x="42783" y="12149"/>
                </a:lnTo>
                <a:lnTo>
                  <a:pt x="43282" y="12111"/>
                </a:lnTo>
                <a:lnTo>
                  <a:pt x="43780" y="12083"/>
                </a:lnTo>
                <a:lnTo>
                  <a:pt x="44278" y="12054"/>
                </a:lnTo>
                <a:lnTo>
                  <a:pt x="44776" y="12035"/>
                </a:lnTo>
                <a:lnTo>
                  <a:pt x="45295" y="12016"/>
                </a:lnTo>
                <a:lnTo>
                  <a:pt x="45793" y="12007"/>
                </a:lnTo>
                <a:close/>
                <a:moveTo>
                  <a:pt x="37718" y="1"/>
                </a:moveTo>
                <a:lnTo>
                  <a:pt x="37718" y="2979"/>
                </a:lnTo>
                <a:lnTo>
                  <a:pt x="36805" y="3073"/>
                </a:lnTo>
                <a:lnTo>
                  <a:pt x="35912" y="3177"/>
                </a:lnTo>
                <a:lnTo>
                  <a:pt x="35020" y="3291"/>
                </a:lnTo>
                <a:lnTo>
                  <a:pt x="34127" y="3404"/>
                </a:lnTo>
                <a:lnTo>
                  <a:pt x="33255" y="3536"/>
                </a:lnTo>
                <a:lnTo>
                  <a:pt x="32384" y="3678"/>
                </a:lnTo>
                <a:lnTo>
                  <a:pt x="31533" y="3820"/>
                </a:lnTo>
                <a:lnTo>
                  <a:pt x="30681" y="3981"/>
                </a:lnTo>
                <a:lnTo>
                  <a:pt x="29851" y="4141"/>
                </a:lnTo>
                <a:lnTo>
                  <a:pt x="29021" y="4312"/>
                </a:lnTo>
                <a:lnTo>
                  <a:pt x="28211" y="4491"/>
                </a:lnTo>
                <a:lnTo>
                  <a:pt x="27402" y="4680"/>
                </a:lnTo>
                <a:lnTo>
                  <a:pt x="26613" y="4879"/>
                </a:lnTo>
                <a:lnTo>
                  <a:pt x="25824" y="5087"/>
                </a:lnTo>
                <a:lnTo>
                  <a:pt x="25035" y="5295"/>
                </a:lnTo>
                <a:lnTo>
                  <a:pt x="24288" y="5512"/>
                </a:lnTo>
                <a:lnTo>
                  <a:pt x="19638" y="3404"/>
                </a:lnTo>
                <a:lnTo>
                  <a:pt x="7474" y="8944"/>
                </a:lnTo>
                <a:lnTo>
                  <a:pt x="12124" y="11052"/>
                </a:lnTo>
                <a:lnTo>
                  <a:pt x="11625" y="11402"/>
                </a:lnTo>
                <a:lnTo>
                  <a:pt x="11169" y="11752"/>
                </a:lnTo>
                <a:lnTo>
                  <a:pt x="10712" y="12111"/>
                </a:lnTo>
                <a:lnTo>
                  <a:pt x="10297" y="12480"/>
                </a:lnTo>
                <a:lnTo>
                  <a:pt x="9882" y="12839"/>
                </a:lnTo>
                <a:lnTo>
                  <a:pt x="9487" y="13217"/>
                </a:lnTo>
                <a:lnTo>
                  <a:pt x="9114" y="13595"/>
                </a:lnTo>
                <a:lnTo>
                  <a:pt x="8740" y="13973"/>
                </a:lnTo>
                <a:lnTo>
                  <a:pt x="8408" y="14361"/>
                </a:lnTo>
                <a:lnTo>
                  <a:pt x="8076" y="14748"/>
                </a:lnTo>
                <a:lnTo>
                  <a:pt x="7785" y="15146"/>
                </a:lnTo>
                <a:lnTo>
                  <a:pt x="7495" y="15543"/>
                </a:lnTo>
                <a:lnTo>
                  <a:pt x="7225" y="15940"/>
                </a:lnTo>
                <a:lnTo>
                  <a:pt x="6976" y="16346"/>
                </a:lnTo>
                <a:lnTo>
                  <a:pt x="6747" y="16762"/>
                </a:lnTo>
                <a:lnTo>
                  <a:pt x="6540" y="17169"/>
                </a:lnTo>
                <a:lnTo>
                  <a:pt x="1" y="17169"/>
                </a:lnTo>
                <a:lnTo>
                  <a:pt x="1" y="25006"/>
                </a:lnTo>
                <a:lnTo>
                  <a:pt x="6540" y="25006"/>
                </a:lnTo>
                <a:lnTo>
                  <a:pt x="6747" y="25422"/>
                </a:lnTo>
                <a:lnTo>
                  <a:pt x="6976" y="25828"/>
                </a:lnTo>
                <a:lnTo>
                  <a:pt x="7225" y="26235"/>
                </a:lnTo>
                <a:lnTo>
                  <a:pt x="7495" y="26641"/>
                </a:lnTo>
                <a:lnTo>
                  <a:pt x="7785" y="27038"/>
                </a:lnTo>
                <a:lnTo>
                  <a:pt x="8076" y="27426"/>
                </a:lnTo>
                <a:lnTo>
                  <a:pt x="8408" y="27823"/>
                </a:lnTo>
                <a:lnTo>
                  <a:pt x="8740" y="28201"/>
                </a:lnTo>
                <a:lnTo>
                  <a:pt x="9114" y="28589"/>
                </a:lnTo>
                <a:lnTo>
                  <a:pt x="9487" y="28967"/>
                </a:lnTo>
                <a:lnTo>
                  <a:pt x="9882" y="29335"/>
                </a:lnTo>
                <a:lnTo>
                  <a:pt x="10297" y="29704"/>
                </a:lnTo>
                <a:lnTo>
                  <a:pt x="10712" y="30063"/>
                </a:lnTo>
                <a:lnTo>
                  <a:pt x="11169" y="30423"/>
                </a:lnTo>
                <a:lnTo>
                  <a:pt x="11625" y="30782"/>
                </a:lnTo>
                <a:lnTo>
                  <a:pt x="12124" y="31122"/>
                </a:lnTo>
                <a:lnTo>
                  <a:pt x="7474" y="33230"/>
                </a:lnTo>
                <a:lnTo>
                  <a:pt x="19638" y="38780"/>
                </a:lnTo>
                <a:lnTo>
                  <a:pt x="24288" y="36662"/>
                </a:lnTo>
                <a:lnTo>
                  <a:pt x="25035" y="36889"/>
                </a:lnTo>
                <a:lnTo>
                  <a:pt x="25824" y="37097"/>
                </a:lnTo>
                <a:lnTo>
                  <a:pt x="26613" y="37305"/>
                </a:lnTo>
                <a:lnTo>
                  <a:pt x="27402" y="37494"/>
                </a:lnTo>
                <a:lnTo>
                  <a:pt x="28211" y="37683"/>
                </a:lnTo>
                <a:lnTo>
                  <a:pt x="29021" y="37863"/>
                </a:lnTo>
                <a:lnTo>
                  <a:pt x="29851" y="38033"/>
                </a:lnTo>
                <a:lnTo>
                  <a:pt x="30681" y="38203"/>
                </a:lnTo>
                <a:lnTo>
                  <a:pt x="31533" y="38354"/>
                </a:lnTo>
                <a:lnTo>
                  <a:pt x="32384" y="38506"/>
                </a:lnTo>
                <a:lnTo>
                  <a:pt x="33255" y="38638"/>
                </a:lnTo>
                <a:lnTo>
                  <a:pt x="34127" y="38770"/>
                </a:lnTo>
                <a:lnTo>
                  <a:pt x="35020" y="38893"/>
                </a:lnTo>
                <a:lnTo>
                  <a:pt x="35912" y="39007"/>
                </a:lnTo>
                <a:lnTo>
                  <a:pt x="36805" y="39111"/>
                </a:lnTo>
                <a:lnTo>
                  <a:pt x="37718" y="39205"/>
                </a:lnTo>
                <a:lnTo>
                  <a:pt x="37718" y="42183"/>
                </a:lnTo>
                <a:lnTo>
                  <a:pt x="54927" y="42183"/>
                </a:lnTo>
                <a:lnTo>
                  <a:pt x="54927" y="39205"/>
                </a:lnTo>
                <a:lnTo>
                  <a:pt x="55820" y="39111"/>
                </a:lnTo>
                <a:lnTo>
                  <a:pt x="56733" y="39007"/>
                </a:lnTo>
                <a:lnTo>
                  <a:pt x="57605" y="38893"/>
                </a:lnTo>
                <a:lnTo>
                  <a:pt x="58497" y="38770"/>
                </a:lnTo>
                <a:lnTo>
                  <a:pt x="59369" y="38638"/>
                </a:lnTo>
                <a:lnTo>
                  <a:pt x="60241" y="38506"/>
                </a:lnTo>
                <a:lnTo>
                  <a:pt x="61092" y="38354"/>
                </a:lnTo>
                <a:lnTo>
                  <a:pt x="61943" y="38203"/>
                </a:lnTo>
                <a:lnTo>
                  <a:pt x="62773" y="38033"/>
                </a:lnTo>
                <a:lnTo>
                  <a:pt x="63604" y="37863"/>
                </a:lnTo>
                <a:lnTo>
                  <a:pt x="64413" y="37683"/>
                </a:lnTo>
                <a:lnTo>
                  <a:pt x="65223" y="37494"/>
                </a:lnTo>
                <a:lnTo>
                  <a:pt x="66033" y="37305"/>
                </a:lnTo>
                <a:lnTo>
                  <a:pt x="66821" y="37097"/>
                </a:lnTo>
                <a:lnTo>
                  <a:pt x="67589" y="36889"/>
                </a:lnTo>
                <a:lnTo>
                  <a:pt x="68357" y="36662"/>
                </a:lnTo>
                <a:lnTo>
                  <a:pt x="72986" y="38780"/>
                </a:lnTo>
                <a:lnTo>
                  <a:pt x="85151" y="33230"/>
                </a:lnTo>
                <a:lnTo>
                  <a:pt x="80522" y="31122"/>
                </a:lnTo>
                <a:lnTo>
                  <a:pt x="80999" y="30782"/>
                </a:lnTo>
                <a:lnTo>
                  <a:pt x="81456" y="30423"/>
                </a:lnTo>
                <a:lnTo>
                  <a:pt x="81912" y="30063"/>
                </a:lnTo>
                <a:lnTo>
                  <a:pt x="82348" y="29704"/>
                </a:lnTo>
                <a:lnTo>
                  <a:pt x="82764" y="29335"/>
                </a:lnTo>
                <a:lnTo>
                  <a:pt x="83158" y="28967"/>
                </a:lnTo>
                <a:lnTo>
                  <a:pt x="83532" y="28589"/>
                </a:lnTo>
                <a:lnTo>
                  <a:pt x="83885" y="28201"/>
                </a:lnTo>
                <a:lnTo>
                  <a:pt x="84237" y="27823"/>
                </a:lnTo>
                <a:lnTo>
                  <a:pt x="84549" y="27426"/>
                </a:lnTo>
                <a:lnTo>
                  <a:pt x="84860" y="27038"/>
                </a:lnTo>
                <a:lnTo>
                  <a:pt x="85130" y="26641"/>
                </a:lnTo>
                <a:lnTo>
                  <a:pt x="85400" y="26235"/>
                </a:lnTo>
                <a:lnTo>
                  <a:pt x="85649" y="25828"/>
                </a:lnTo>
                <a:lnTo>
                  <a:pt x="85877" y="25422"/>
                </a:lnTo>
                <a:lnTo>
                  <a:pt x="86085" y="25006"/>
                </a:lnTo>
                <a:lnTo>
                  <a:pt x="92624" y="25006"/>
                </a:lnTo>
                <a:lnTo>
                  <a:pt x="92624" y="17169"/>
                </a:lnTo>
                <a:lnTo>
                  <a:pt x="86085" y="17169"/>
                </a:lnTo>
                <a:lnTo>
                  <a:pt x="85877" y="16762"/>
                </a:lnTo>
                <a:lnTo>
                  <a:pt x="85649" y="16346"/>
                </a:lnTo>
                <a:lnTo>
                  <a:pt x="85400" y="15940"/>
                </a:lnTo>
                <a:lnTo>
                  <a:pt x="85130" y="15543"/>
                </a:lnTo>
                <a:lnTo>
                  <a:pt x="84860" y="15146"/>
                </a:lnTo>
                <a:lnTo>
                  <a:pt x="84549" y="14748"/>
                </a:lnTo>
                <a:lnTo>
                  <a:pt x="84237" y="14361"/>
                </a:lnTo>
                <a:lnTo>
                  <a:pt x="83885" y="13973"/>
                </a:lnTo>
                <a:lnTo>
                  <a:pt x="83532" y="13595"/>
                </a:lnTo>
                <a:lnTo>
                  <a:pt x="83158" y="13217"/>
                </a:lnTo>
                <a:lnTo>
                  <a:pt x="82764" y="12839"/>
                </a:lnTo>
                <a:lnTo>
                  <a:pt x="82348" y="12480"/>
                </a:lnTo>
                <a:lnTo>
                  <a:pt x="81912" y="12111"/>
                </a:lnTo>
                <a:lnTo>
                  <a:pt x="81456" y="11752"/>
                </a:lnTo>
                <a:lnTo>
                  <a:pt x="80999" y="11402"/>
                </a:lnTo>
                <a:lnTo>
                  <a:pt x="80522" y="11052"/>
                </a:lnTo>
                <a:lnTo>
                  <a:pt x="85151" y="8944"/>
                </a:lnTo>
                <a:lnTo>
                  <a:pt x="72986" y="3404"/>
                </a:lnTo>
                <a:lnTo>
                  <a:pt x="68357" y="5512"/>
                </a:lnTo>
                <a:lnTo>
                  <a:pt x="67589" y="5295"/>
                </a:lnTo>
                <a:lnTo>
                  <a:pt x="66821" y="5087"/>
                </a:lnTo>
                <a:lnTo>
                  <a:pt x="66033" y="4879"/>
                </a:lnTo>
                <a:lnTo>
                  <a:pt x="65223" y="4680"/>
                </a:lnTo>
                <a:lnTo>
                  <a:pt x="64413" y="4491"/>
                </a:lnTo>
                <a:lnTo>
                  <a:pt x="63604" y="4312"/>
                </a:lnTo>
                <a:lnTo>
                  <a:pt x="62773" y="4141"/>
                </a:lnTo>
                <a:lnTo>
                  <a:pt x="61943" y="3981"/>
                </a:lnTo>
                <a:lnTo>
                  <a:pt x="61092" y="3820"/>
                </a:lnTo>
                <a:lnTo>
                  <a:pt x="60241" y="3678"/>
                </a:lnTo>
                <a:lnTo>
                  <a:pt x="59369" y="3536"/>
                </a:lnTo>
                <a:lnTo>
                  <a:pt x="58497" y="3404"/>
                </a:lnTo>
                <a:lnTo>
                  <a:pt x="57605" y="3291"/>
                </a:lnTo>
                <a:lnTo>
                  <a:pt x="56733" y="3177"/>
                </a:lnTo>
                <a:lnTo>
                  <a:pt x="55820" y="3073"/>
                </a:lnTo>
                <a:lnTo>
                  <a:pt x="54927" y="2979"/>
                </a:lnTo>
                <a:lnTo>
                  <a:pt x="54927" y="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8140"/>
                </a:schemeClr>
              </a:gs>
              <a:gs pos="72000">
                <a:srgbClr val="2E86CE">
                  <a:alpha val="18140"/>
                </a:srgbClr>
              </a:gs>
              <a:gs pos="94000">
                <a:srgbClr val="1A689C">
                  <a:alpha val="18140"/>
                </a:srgbClr>
              </a:gs>
              <a:gs pos="100000">
                <a:schemeClr val="dk1">
                  <a:alpha val="1814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801600" y="230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720000" y="2781275"/>
            <a:ext cx="24996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3"/>
          </p:nvPr>
        </p:nvSpPr>
        <p:spPr>
          <a:xfrm>
            <a:off x="3403800" y="230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4"/>
          </p:nvPr>
        </p:nvSpPr>
        <p:spPr>
          <a:xfrm>
            <a:off x="3322200" y="2781275"/>
            <a:ext cx="24996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5"/>
          </p:nvPr>
        </p:nvSpPr>
        <p:spPr>
          <a:xfrm>
            <a:off x="6006000" y="230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6"/>
          </p:nvPr>
        </p:nvSpPr>
        <p:spPr>
          <a:xfrm>
            <a:off x="5924400" y="2781275"/>
            <a:ext cx="24996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 Regular"/>
              <a:buNone/>
              <a:defRPr sz="2800">
                <a:solidFill>
                  <a:schemeClr val="dk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●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Char char="○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Char char="■"/>
              <a:defRPr sz="1600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0" r:id="rId6"/>
    <p:sldLayoutId id="2147483664" r:id="rId7"/>
    <p:sldLayoutId id="2147483668" r:id="rId8"/>
    <p:sldLayoutId id="2147483669" r:id="rId9"/>
    <p:sldLayoutId id="2147483673" r:id="rId10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-if.polibatam.ac.id/pluginfile.php/32508/mod_resource/content/0/p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lgian4/tb_datamining_polibatam2019" TargetMode="External"/><Relationship Id="rId4" Type="http://schemas.openxmlformats.org/officeDocument/2006/relationships/hyperlink" Target="https://www.kaggle.com/sjleshrac/airlines-customer-satisf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ika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gian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4E6407-29C5-4A8D-B296-1B5C0ADF7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C5.0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5A7B8-E627-4F2A-820E-B807E6DE105C}"/>
              </a:ext>
            </a:extLst>
          </p:cNvPr>
          <p:cNvSpPr/>
          <p:nvPr/>
        </p:nvSpPr>
        <p:spPr>
          <a:xfrm>
            <a:off x="3557483" y="206908"/>
            <a:ext cx="5526447" cy="477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F1349-2BEC-488B-86A8-287559760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61EE999-4856-46FE-B753-A7213742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7036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834E-792E-4736-8175-95BD018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Langkah 2 : Install packages pendukung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CB4044-E9A7-4CAF-BB9A-72973A10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594" y="1743367"/>
            <a:ext cx="2903503" cy="672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CA578D-7AF3-4F21-BAED-B2235C4DEAFE}"/>
              </a:ext>
            </a:extLst>
          </p:cNvPr>
          <p:cNvSpPr/>
          <p:nvPr/>
        </p:nvSpPr>
        <p:spPr>
          <a:xfrm>
            <a:off x="2238232" y="1719618"/>
            <a:ext cx="2272353" cy="3138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27A54-E396-4326-90C7-DE6685DA6366}"/>
              </a:ext>
            </a:extLst>
          </p:cNvPr>
          <p:cNvCxnSpPr>
            <a:stCxn id="5" idx="3"/>
          </p:cNvCxnSpPr>
          <p:nvPr/>
        </p:nvCxnSpPr>
        <p:spPr>
          <a:xfrm flipV="1">
            <a:off x="4510585" y="1869744"/>
            <a:ext cx="1194179" cy="6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576C36-7B64-4F04-8128-28519AD1C6B3}"/>
              </a:ext>
            </a:extLst>
          </p:cNvPr>
          <p:cNvSpPr txBox="1"/>
          <p:nvPr/>
        </p:nvSpPr>
        <p:spPr>
          <a:xfrm>
            <a:off x="5820770" y="173124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Install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101F-9A81-4B92-877E-26FDCB60E3E6}"/>
              </a:ext>
            </a:extLst>
          </p:cNvPr>
          <p:cNvSpPr/>
          <p:nvPr/>
        </p:nvSpPr>
        <p:spPr>
          <a:xfrm>
            <a:off x="2238231" y="2033517"/>
            <a:ext cx="2272353" cy="3138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DD83D6-38C6-4B71-A591-64CA93087C70}"/>
              </a:ext>
            </a:extLst>
          </p:cNvPr>
          <p:cNvCxnSpPr/>
          <p:nvPr/>
        </p:nvCxnSpPr>
        <p:spPr>
          <a:xfrm flipV="1">
            <a:off x="4510585" y="2178841"/>
            <a:ext cx="1194179" cy="6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DFBDF8-0403-41E7-958D-935AD728209A}"/>
              </a:ext>
            </a:extLst>
          </p:cNvPr>
          <p:cNvSpPr txBox="1"/>
          <p:nvPr/>
        </p:nvSpPr>
        <p:spPr>
          <a:xfrm>
            <a:off x="5820769" y="204716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Library</a:t>
            </a:r>
          </a:p>
        </p:txBody>
      </p:sp>
    </p:spTree>
    <p:extLst>
      <p:ext uri="{BB962C8B-B14F-4D97-AF65-F5344CB8AC3E}">
        <p14:creationId xmlns:p14="http://schemas.microsoft.com/office/powerpoint/2010/main" val="237470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834E-792E-4736-8175-95BD018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Langkah 3 : load data </a:t>
            </a:r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FBABB183-6A9E-4525-B1BE-48279F03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83" y="2047165"/>
            <a:ext cx="5919933" cy="59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B8101F-9A81-4B92-877E-26FDCB60E3E6}"/>
              </a:ext>
            </a:extLst>
          </p:cNvPr>
          <p:cNvSpPr/>
          <p:nvPr/>
        </p:nvSpPr>
        <p:spPr>
          <a:xfrm>
            <a:off x="2238231" y="2033517"/>
            <a:ext cx="4653888" cy="3138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FBDF8-0403-41E7-958D-935AD728209A}"/>
              </a:ext>
            </a:extLst>
          </p:cNvPr>
          <p:cNvSpPr txBox="1"/>
          <p:nvPr/>
        </p:nvSpPr>
        <p:spPr>
          <a:xfrm>
            <a:off x="6059605" y="1358954"/>
            <a:ext cx="197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Import dataset </a:t>
            </a:r>
            <a:r>
              <a:rPr lang="en-US" sz="1200" dirty="0" err="1"/>
              <a:t>dari</a:t>
            </a:r>
            <a:r>
              <a:rPr lang="en-US" sz="1200" dirty="0"/>
              <a:t> file csv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C017095-2B7D-40D1-ADDA-3655F5CAB761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044359" y="1018271"/>
            <a:ext cx="536063" cy="1494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834E-792E-4736-8175-95BD018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Langkah 4 : Melihat dataset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EA050DB-6DAA-47D1-B32D-C1A2F8F42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37"/>
          <a:stretch/>
        </p:blipFill>
        <p:spPr>
          <a:xfrm>
            <a:off x="1053188" y="1286129"/>
            <a:ext cx="4577992" cy="34123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79BE4F-35EE-4AEC-8619-2DFB7D0EB4B1}"/>
              </a:ext>
            </a:extLst>
          </p:cNvPr>
          <p:cNvSpPr txBox="1"/>
          <p:nvPr/>
        </p:nvSpPr>
        <p:spPr>
          <a:xfrm>
            <a:off x="6516806" y="152659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View(dataset)</a:t>
            </a:r>
            <a:endParaRPr lang="en-US" sz="1200" dirty="0">
              <a:effectLst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1A3DB69-6844-4A7D-8F8A-CF166EB9ED6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631180" y="1680483"/>
            <a:ext cx="885626" cy="13118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6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94BF-6DCE-4FD8-8A46-9F2AAB70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5 : </a:t>
            </a:r>
            <a:r>
              <a:rPr lang="en-US" dirty="0" err="1"/>
              <a:t>Pembuatan</a:t>
            </a:r>
            <a:r>
              <a:rPr lang="en-US" dirty="0"/>
              <a:t> model decision tree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C5.0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BA26E-6285-4779-8BA1-372526D5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3" y="2196354"/>
            <a:ext cx="3754777" cy="6182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0219C7-0990-4877-B534-6F68881254CF}"/>
              </a:ext>
            </a:extLst>
          </p:cNvPr>
          <p:cNvSpPr/>
          <p:nvPr/>
        </p:nvSpPr>
        <p:spPr>
          <a:xfrm>
            <a:off x="1308591" y="2401640"/>
            <a:ext cx="2669049" cy="170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A17E-EDD7-42EF-9EB9-9606E5529D5A}"/>
              </a:ext>
            </a:extLst>
          </p:cNvPr>
          <p:cNvSpPr txBox="1"/>
          <p:nvPr/>
        </p:nvSpPr>
        <p:spPr>
          <a:xfrm>
            <a:off x="5129965" y="1583288"/>
            <a:ext cx="19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Faktorkan</a:t>
            </a:r>
            <a:r>
              <a:rPr lang="en-US" sz="1200" dirty="0"/>
              <a:t> </a:t>
            </a:r>
            <a:r>
              <a:rPr lang="en-US" sz="1200" dirty="0" err="1"/>
              <a:t>kolum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endParaRPr lang="en-US" sz="1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2C9B751-D1E7-4D2B-A2B5-1616533F06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592781" y="864457"/>
            <a:ext cx="587519" cy="24868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006EE9-BCE2-4D56-8E40-C797AC616F71}"/>
              </a:ext>
            </a:extLst>
          </p:cNvPr>
          <p:cNvSpPr/>
          <p:nvPr/>
        </p:nvSpPr>
        <p:spPr>
          <a:xfrm>
            <a:off x="1308590" y="2580981"/>
            <a:ext cx="2669049" cy="170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F5F66DD-3F15-4D9A-91A3-770A650238C9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648888" y="1270014"/>
            <a:ext cx="475304" cy="2486850"/>
          </a:xfrm>
          <a:prstGeom prst="bentConnector4">
            <a:avLst>
              <a:gd name="adj1" fmla="val -48096"/>
              <a:gd name="adj2" fmla="val 768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78A2BC-E28B-4063-9415-B4E40759690D}"/>
              </a:ext>
            </a:extLst>
          </p:cNvPr>
          <p:cNvSpPr txBox="1"/>
          <p:nvPr/>
        </p:nvSpPr>
        <p:spPr>
          <a:xfrm>
            <a:off x="5123050" y="2124386"/>
            <a:ext cx="197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Buat</a:t>
            </a:r>
            <a:r>
              <a:rPr lang="en-US" sz="12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0982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94BF-6DCE-4FD8-8A46-9F2AAB70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4098743" cy="572700"/>
          </a:xfrm>
        </p:spPr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6 : </a:t>
            </a:r>
            <a:r>
              <a:rPr lang="en-US" dirty="0" err="1"/>
              <a:t>Melihat</a:t>
            </a:r>
            <a:r>
              <a:rPr lang="en-US" dirty="0"/>
              <a:t> model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AB95625C-5ACF-4791-B36E-D0A730AE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2" y="1353624"/>
            <a:ext cx="4234434" cy="48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DC2928-4B47-4306-95D6-9CA1E9963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9" r="19921"/>
          <a:stretch/>
        </p:blipFill>
        <p:spPr>
          <a:xfrm>
            <a:off x="4818743" y="445024"/>
            <a:ext cx="4325257" cy="4742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BFB2C-F57E-4242-878B-A4E05A94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22" y="2571750"/>
            <a:ext cx="2426970" cy="22402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2804017-D0D8-4ECC-B285-9875FCA14B82}"/>
              </a:ext>
            </a:extLst>
          </p:cNvPr>
          <p:cNvSpPr/>
          <p:nvPr/>
        </p:nvSpPr>
        <p:spPr>
          <a:xfrm>
            <a:off x="500873" y="1509796"/>
            <a:ext cx="992648" cy="1666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2D200-7480-493A-97E0-AAD697762A01}"/>
              </a:ext>
            </a:extLst>
          </p:cNvPr>
          <p:cNvSpPr txBox="1"/>
          <p:nvPr/>
        </p:nvSpPr>
        <p:spPr>
          <a:xfrm>
            <a:off x="1886708" y="1010552"/>
            <a:ext cx="197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Lihat</a:t>
            </a:r>
            <a:r>
              <a:rPr lang="en-US" sz="1200" dirty="0"/>
              <a:t> model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CBCB4EF-69D3-488B-98E0-8914B920ACBC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263609" y="886698"/>
            <a:ext cx="356687" cy="8895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0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032919E-A05A-47AF-8DBC-85E87C61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457"/>
            <a:ext cx="7326086" cy="36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94BF-6DCE-4FD8-8A46-9F2AAB70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Langkah</a:t>
            </a:r>
            <a:r>
              <a:rPr lang="en-US" sz="1800" dirty="0"/>
              <a:t> 7 :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dibangun</a:t>
            </a:r>
            <a:br>
              <a:rPr lang="en-US" sz="1800" dirty="0"/>
            </a:br>
            <a:r>
              <a:rPr lang="en-US" sz="1800" dirty="0"/>
              <a:t>plot(model)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E9BE6-C80D-495B-84B4-1720CF31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82" y="1194106"/>
            <a:ext cx="2531026" cy="5727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38606A-CAAE-4873-9631-677774BB981F}"/>
              </a:ext>
            </a:extLst>
          </p:cNvPr>
          <p:cNvSpPr/>
          <p:nvPr/>
        </p:nvSpPr>
        <p:spPr>
          <a:xfrm>
            <a:off x="6495582" y="1294365"/>
            <a:ext cx="992648" cy="1666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46988-E68D-4562-A8BA-46CD23206852}"/>
              </a:ext>
            </a:extLst>
          </p:cNvPr>
          <p:cNvSpPr txBox="1"/>
          <p:nvPr/>
        </p:nvSpPr>
        <p:spPr>
          <a:xfrm>
            <a:off x="7488230" y="943934"/>
            <a:ext cx="197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Buat</a:t>
            </a:r>
            <a:r>
              <a:rPr lang="en-US" sz="1200" dirty="0"/>
              <a:t> plot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0F942C-3E81-4683-A2B4-FFA9689C239C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7138690" y="944825"/>
            <a:ext cx="202757" cy="4963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0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12C4045-0B47-4EF6-8E7E-407218B3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8" y="1637874"/>
            <a:ext cx="5068007" cy="94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94BF-6DCE-4FD8-8A46-9F2AAB70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8 : </a:t>
            </a:r>
            <a:r>
              <a:rPr lang="en-US" dirty="0" err="1"/>
              <a:t>Menjadikan</a:t>
            </a:r>
            <a:r>
              <a:rPr lang="en-US" dirty="0"/>
              <a:t> dataset, </a:t>
            </a:r>
            <a:r>
              <a:rPr lang="en-US" dirty="0" err="1"/>
              <a:t>sebagai</a:t>
            </a:r>
            <a:r>
              <a:rPr lang="en-US" dirty="0"/>
              <a:t> data testing.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1,2,3,4,5 </a:t>
            </a:r>
            <a:r>
              <a:rPr lang="en-US" dirty="0" err="1"/>
              <a:t>saja</a:t>
            </a:r>
            <a:r>
              <a:rPr lang="en-US" dirty="0"/>
              <a:t> dan </a:t>
            </a:r>
            <a:r>
              <a:rPr lang="en-US" dirty="0" err="1"/>
              <a:t>tanpa</a:t>
            </a:r>
            <a:r>
              <a:rPr lang="en-US" dirty="0"/>
              <a:t> label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219C7-0990-4877-B534-6F68881254CF}"/>
              </a:ext>
            </a:extLst>
          </p:cNvPr>
          <p:cNvSpPr/>
          <p:nvPr/>
        </p:nvSpPr>
        <p:spPr>
          <a:xfrm>
            <a:off x="720000" y="1790722"/>
            <a:ext cx="2669049" cy="170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A17E-EDD7-42EF-9EB9-9606E5529D5A}"/>
              </a:ext>
            </a:extLst>
          </p:cNvPr>
          <p:cNvSpPr txBox="1"/>
          <p:nvPr/>
        </p:nvSpPr>
        <p:spPr>
          <a:xfrm>
            <a:off x="5129965" y="1583288"/>
            <a:ext cx="197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testing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2C9B751-D1E7-4D2B-A2B5-1616533F06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557778" y="218535"/>
            <a:ext cx="68934" cy="30754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0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12C4045-0B47-4EF6-8E7E-407218B3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8" y="1489278"/>
            <a:ext cx="5068007" cy="94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94BF-6DCE-4FD8-8A46-9F2AAB70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 dirty="0" err="1"/>
              <a:t>Langkah</a:t>
            </a:r>
            <a:r>
              <a:rPr lang="en-ID" sz="2400" dirty="0"/>
              <a:t> 9 : Predictions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219C7-0990-4877-B534-6F68881254CF}"/>
              </a:ext>
            </a:extLst>
          </p:cNvPr>
          <p:cNvSpPr/>
          <p:nvPr/>
        </p:nvSpPr>
        <p:spPr>
          <a:xfrm>
            <a:off x="720000" y="1790722"/>
            <a:ext cx="2669049" cy="170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A17E-EDD7-42EF-9EB9-9606E5529D5A}"/>
              </a:ext>
            </a:extLst>
          </p:cNvPr>
          <p:cNvSpPr txBox="1"/>
          <p:nvPr/>
        </p:nvSpPr>
        <p:spPr>
          <a:xfrm>
            <a:off x="5129965" y="1583288"/>
            <a:ext cx="197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Prediksi</a:t>
            </a:r>
            <a:endParaRPr lang="en-US" sz="1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2C9B751-D1E7-4D2B-A2B5-1616533F06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557778" y="218535"/>
            <a:ext cx="68934" cy="30754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3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AA2251F-D011-4CDF-BD6D-22660FA8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3" y="1489278"/>
            <a:ext cx="5068007" cy="94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94BF-6DCE-4FD8-8A46-9F2AAB70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10 :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219C7-0990-4877-B534-6F68881254CF}"/>
              </a:ext>
            </a:extLst>
          </p:cNvPr>
          <p:cNvSpPr/>
          <p:nvPr/>
        </p:nvSpPr>
        <p:spPr>
          <a:xfrm>
            <a:off x="853350" y="1960831"/>
            <a:ext cx="3166200" cy="1632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A17E-EDD7-42EF-9EB9-9606E5529D5A}"/>
              </a:ext>
            </a:extLst>
          </p:cNvPr>
          <p:cNvSpPr txBox="1"/>
          <p:nvPr/>
        </p:nvSpPr>
        <p:spPr>
          <a:xfrm>
            <a:off x="5129965" y="1583288"/>
            <a:ext cx="197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Prediksi</a:t>
            </a:r>
            <a:endParaRPr lang="en-US" sz="1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2C9B751-D1E7-4D2B-A2B5-1616533F06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663686" y="494553"/>
            <a:ext cx="239043" cy="26935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F0EB167-7B56-4455-8D74-28ABB598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3" y="2570886"/>
            <a:ext cx="4496427" cy="12791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7B9CAC-CC21-4004-89E3-8292E6C5B77F}"/>
              </a:ext>
            </a:extLst>
          </p:cNvPr>
          <p:cNvSpPr/>
          <p:nvPr/>
        </p:nvSpPr>
        <p:spPr>
          <a:xfrm>
            <a:off x="720000" y="3128832"/>
            <a:ext cx="3166200" cy="7211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/>
          <p:nvPr/>
        </p:nvSpPr>
        <p:spPr>
          <a:xfrm>
            <a:off x="5924400" y="2123650"/>
            <a:ext cx="2499600" cy="2113800"/>
          </a:xfrm>
          <a:prstGeom prst="roundRect">
            <a:avLst>
              <a:gd name="adj" fmla="val 11472"/>
            </a:avLst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3322200" y="2123650"/>
            <a:ext cx="2499600" cy="2113800"/>
          </a:xfrm>
          <a:prstGeom prst="roundRect">
            <a:avLst>
              <a:gd name="adj" fmla="val 8950"/>
            </a:avLst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720000" y="2123650"/>
            <a:ext cx="2499600" cy="2113800"/>
          </a:xfrm>
          <a:prstGeom prst="roundRect">
            <a:avLst>
              <a:gd name="adj" fmla="val 9228"/>
            </a:avLst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Referensi</a:t>
            </a:r>
            <a:endParaRPr dirty="0"/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 idx="2"/>
          </p:nvPr>
        </p:nvSpPr>
        <p:spPr>
          <a:xfrm>
            <a:off x="801600" y="230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Materi</a:t>
            </a:r>
            <a:endParaRPr dirty="0"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1"/>
          </p:nvPr>
        </p:nvSpPr>
        <p:spPr>
          <a:xfrm>
            <a:off x="720000" y="2781275"/>
            <a:ext cx="24996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hlinkClick r:id="rId3"/>
              </a:rPr>
              <a:t>https://learning-if.polibatam.ac.id/pluginfile.php/32508/mod_resource/content/0/p8.pdf</a:t>
            </a:r>
            <a:endParaRPr dirty="0"/>
          </a:p>
        </p:txBody>
      </p:sp>
      <p:sp>
        <p:nvSpPr>
          <p:cNvPr id="577" name="Google Shape;577;p40"/>
          <p:cNvSpPr txBox="1">
            <a:spLocks noGrp="1"/>
          </p:cNvSpPr>
          <p:nvPr>
            <p:ph type="title" idx="3"/>
          </p:nvPr>
        </p:nvSpPr>
        <p:spPr>
          <a:xfrm>
            <a:off x="3403800" y="230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Dataset</a:t>
            </a:r>
            <a:endParaRPr dirty="0"/>
          </a:p>
        </p:txBody>
      </p:sp>
      <p:sp>
        <p:nvSpPr>
          <p:cNvPr id="578" name="Google Shape;578;p40"/>
          <p:cNvSpPr txBox="1">
            <a:spLocks noGrp="1"/>
          </p:cNvSpPr>
          <p:nvPr>
            <p:ph type="subTitle" idx="4"/>
          </p:nvPr>
        </p:nvSpPr>
        <p:spPr>
          <a:xfrm>
            <a:off x="3322200" y="2781275"/>
            <a:ext cx="24996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hlinkClick r:id="rId4"/>
              </a:rPr>
              <a:t>https://www.kaggle.com/sjleshrac/airlines-customer-satisfaction</a:t>
            </a:r>
            <a:endParaRPr dirty="0"/>
          </a:p>
        </p:txBody>
      </p:sp>
      <p:sp>
        <p:nvSpPr>
          <p:cNvPr id="579" name="Google Shape;579;p40"/>
          <p:cNvSpPr txBox="1">
            <a:spLocks noGrp="1"/>
          </p:cNvSpPr>
          <p:nvPr>
            <p:ph type="title" idx="5"/>
          </p:nvPr>
        </p:nvSpPr>
        <p:spPr>
          <a:xfrm>
            <a:off x="6006000" y="23078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Github</a:t>
            </a:r>
            <a:endParaRPr dirty="0"/>
          </a:p>
        </p:txBody>
      </p:sp>
      <p:sp>
        <p:nvSpPr>
          <p:cNvPr id="580" name="Google Shape;580;p40"/>
          <p:cNvSpPr txBox="1">
            <a:spLocks noGrp="1"/>
          </p:cNvSpPr>
          <p:nvPr>
            <p:ph type="subTitle" idx="6"/>
          </p:nvPr>
        </p:nvSpPr>
        <p:spPr>
          <a:xfrm>
            <a:off x="5924400" y="2781275"/>
            <a:ext cx="2499600" cy="14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>
                <a:hlinkClick r:id="rId5"/>
              </a:rPr>
              <a:t>https://github.com/lgian4/tb_datamining_polibatam2019</a:t>
            </a:r>
            <a:endParaRPr lang="en-US" dirty="0"/>
          </a:p>
        </p:txBody>
      </p:sp>
      <p:sp>
        <p:nvSpPr>
          <p:cNvPr id="581" name="Google Shape;581;p40"/>
          <p:cNvSpPr/>
          <p:nvPr/>
        </p:nvSpPr>
        <p:spPr>
          <a:xfrm>
            <a:off x="1532221" y="125297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0"/>
          <p:cNvSpPr/>
          <p:nvPr/>
        </p:nvSpPr>
        <p:spPr>
          <a:xfrm>
            <a:off x="4134421" y="125297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6736621" y="125297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16080;p79">
            <a:extLst>
              <a:ext uri="{FF2B5EF4-FFF2-40B4-BE49-F238E27FC236}">
                <a16:creationId xmlns:a16="http://schemas.microsoft.com/office/drawing/2014/main" id="{F905EAB3-93BF-4B7B-B2FD-D5831A380314}"/>
              </a:ext>
            </a:extLst>
          </p:cNvPr>
          <p:cNvGrpSpPr/>
          <p:nvPr/>
        </p:nvGrpSpPr>
        <p:grpSpPr>
          <a:xfrm>
            <a:off x="1864851" y="1427585"/>
            <a:ext cx="261108" cy="363552"/>
            <a:chOff x="1410960" y="1509341"/>
            <a:chExt cx="261108" cy="363552"/>
          </a:xfrm>
        </p:grpSpPr>
        <p:sp>
          <p:nvSpPr>
            <p:cNvPr id="71" name="Google Shape;16081;p79">
              <a:extLst>
                <a:ext uri="{FF2B5EF4-FFF2-40B4-BE49-F238E27FC236}">
                  <a16:creationId xmlns:a16="http://schemas.microsoft.com/office/drawing/2014/main" id="{21B6F357-0F8D-4000-9093-75630E88F770}"/>
                </a:ext>
              </a:extLst>
            </p:cNvPr>
            <p:cNvSpPr/>
            <p:nvPr/>
          </p:nvSpPr>
          <p:spPr>
            <a:xfrm>
              <a:off x="1416348" y="1537425"/>
              <a:ext cx="250411" cy="330159"/>
            </a:xfrm>
            <a:custGeom>
              <a:avLst/>
              <a:gdLst/>
              <a:ahLst/>
              <a:cxnLst/>
              <a:rect l="l" t="t" r="r" b="b"/>
              <a:pathLst>
                <a:path w="9621" h="12685" extrusionOk="0">
                  <a:moveTo>
                    <a:pt x="655" y="0"/>
                  </a:moveTo>
                  <a:cubicBezTo>
                    <a:pt x="293" y="0"/>
                    <a:pt x="1" y="296"/>
                    <a:pt x="1" y="658"/>
                  </a:cubicBezTo>
                  <a:lnTo>
                    <a:pt x="1" y="12026"/>
                  </a:lnTo>
                  <a:cubicBezTo>
                    <a:pt x="1" y="12389"/>
                    <a:pt x="293" y="12684"/>
                    <a:pt x="655" y="12684"/>
                  </a:cubicBezTo>
                  <a:lnTo>
                    <a:pt x="8966" y="12684"/>
                  </a:lnTo>
                  <a:cubicBezTo>
                    <a:pt x="9325" y="12684"/>
                    <a:pt x="9620" y="12389"/>
                    <a:pt x="9620" y="12026"/>
                  </a:cubicBezTo>
                  <a:lnTo>
                    <a:pt x="9620" y="658"/>
                  </a:lnTo>
                  <a:cubicBezTo>
                    <a:pt x="9620" y="296"/>
                    <a:pt x="9325" y="0"/>
                    <a:pt x="8966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Google Shape;16082;p79">
              <a:extLst>
                <a:ext uri="{FF2B5EF4-FFF2-40B4-BE49-F238E27FC236}">
                  <a16:creationId xmlns:a16="http://schemas.microsoft.com/office/drawing/2014/main" id="{37E572BB-3055-4FEB-AB76-10452A4A8E15}"/>
                </a:ext>
              </a:extLst>
            </p:cNvPr>
            <p:cNvSpPr/>
            <p:nvPr/>
          </p:nvSpPr>
          <p:spPr>
            <a:xfrm>
              <a:off x="1439070" y="1560225"/>
              <a:ext cx="204888" cy="273185"/>
            </a:xfrm>
            <a:custGeom>
              <a:avLst/>
              <a:gdLst/>
              <a:ahLst/>
              <a:cxnLst/>
              <a:rect l="l" t="t" r="r" b="b"/>
              <a:pathLst>
                <a:path w="7872" h="10496" extrusionOk="0">
                  <a:moveTo>
                    <a:pt x="0" y="0"/>
                  </a:moveTo>
                  <a:lnTo>
                    <a:pt x="0" y="10496"/>
                  </a:lnTo>
                  <a:lnTo>
                    <a:pt x="7871" y="10496"/>
                  </a:lnTo>
                  <a:lnTo>
                    <a:pt x="7871" y="0"/>
                  </a:ln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Google Shape;16083;p79">
              <a:extLst>
                <a:ext uri="{FF2B5EF4-FFF2-40B4-BE49-F238E27FC236}">
                  <a16:creationId xmlns:a16="http://schemas.microsoft.com/office/drawing/2014/main" id="{D23D9DED-4F33-4027-9356-B7AEF7E19358}"/>
                </a:ext>
              </a:extLst>
            </p:cNvPr>
            <p:cNvSpPr/>
            <p:nvPr/>
          </p:nvSpPr>
          <p:spPr>
            <a:xfrm>
              <a:off x="1490266" y="1514651"/>
              <a:ext cx="102496" cy="45600"/>
            </a:xfrm>
            <a:custGeom>
              <a:avLst/>
              <a:gdLst/>
              <a:ahLst/>
              <a:cxnLst/>
              <a:rect l="l" t="t" r="r" b="b"/>
              <a:pathLst>
                <a:path w="3938" h="1752" extrusionOk="0">
                  <a:moveTo>
                    <a:pt x="1969" y="1"/>
                  </a:moveTo>
                  <a:cubicBezTo>
                    <a:pt x="1676" y="1"/>
                    <a:pt x="1383" y="147"/>
                    <a:pt x="1218" y="439"/>
                  </a:cubicBezTo>
                  <a:lnTo>
                    <a:pt x="440" y="439"/>
                  </a:lnTo>
                  <a:cubicBezTo>
                    <a:pt x="197" y="439"/>
                    <a:pt x="0" y="636"/>
                    <a:pt x="0" y="875"/>
                  </a:cubicBezTo>
                  <a:lnTo>
                    <a:pt x="0" y="1751"/>
                  </a:lnTo>
                  <a:lnTo>
                    <a:pt x="3937" y="1751"/>
                  </a:lnTo>
                  <a:lnTo>
                    <a:pt x="3937" y="875"/>
                  </a:lnTo>
                  <a:cubicBezTo>
                    <a:pt x="3937" y="636"/>
                    <a:pt x="3740" y="439"/>
                    <a:pt x="3501" y="439"/>
                  </a:cubicBezTo>
                  <a:lnTo>
                    <a:pt x="2724" y="439"/>
                  </a:lnTo>
                  <a:cubicBezTo>
                    <a:pt x="2556" y="147"/>
                    <a:pt x="2263" y="1"/>
                    <a:pt x="1969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Google Shape;16084;p79">
              <a:extLst>
                <a:ext uri="{FF2B5EF4-FFF2-40B4-BE49-F238E27FC236}">
                  <a16:creationId xmlns:a16="http://schemas.microsoft.com/office/drawing/2014/main" id="{D7BAC538-B6CE-4CFE-8E7C-55154AFB56F3}"/>
                </a:ext>
              </a:extLst>
            </p:cNvPr>
            <p:cNvSpPr/>
            <p:nvPr/>
          </p:nvSpPr>
          <p:spPr>
            <a:xfrm>
              <a:off x="1470381" y="1671206"/>
              <a:ext cx="28500" cy="28422"/>
            </a:xfrm>
            <a:custGeom>
              <a:avLst/>
              <a:gdLst/>
              <a:ahLst/>
              <a:cxnLst/>
              <a:rect l="l" t="t" r="r" b="b"/>
              <a:pathLst>
                <a:path w="1095" h="1092" extrusionOk="0">
                  <a:moveTo>
                    <a:pt x="546" y="1"/>
                  </a:moveTo>
                  <a:cubicBezTo>
                    <a:pt x="247" y="1"/>
                    <a:pt x="1" y="243"/>
                    <a:pt x="1" y="546"/>
                  </a:cubicBezTo>
                  <a:cubicBezTo>
                    <a:pt x="1" y="848"/>
                    <a:pt x="247" y="1091"/>
                    <a:pt x="546" y="1091"/>
                  </a:cubicBezTo>
                  <a:cubicBezTo>
                    <a:pt x="849" y="1091"/>
                    <a:pt x="1095" y="848"/>
                    <a:pt x="1095" y="546"/>
                  </a:cubicBezTo>
                  <a:cubicBezTo>
                    <a:pt x="1095" y="243"/>
                    <a:pt x="849" y="1"/>
                    <a:pt x="546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Google Shape;16085;p79">
              <a:extLst>
                <a:ext uri="{FF2B5EF4-FFF2-40B4-BE49-F238E27FC236}">
                  <a16:creationId xmlns:a16="http://schemas.microsoft.com/office/drawing/2014/main" id="{C137B388-D711-4330-AE13-8A98247A472F}"/>
                </a:ext>
              </a:extLst>
            </p:cNvPr>
            <p:cNvSpPr/>
            <p:nvPr/>
          </p:nvSpPr>
          <p:spPr>
            <a:xfrm>
              <a:off x="1470381" y="1722403"/>
              <a:ext cx="28500" cy="28500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6" y="0"/>
                  </a:moveTo>
                  <a:cubicBezTo>
                    <a:pt x="247" y="0"/>
                    <a:pt x="1" y="243"/>
                    <a:pt x="1" y="546"/>
                  </a:cubicBezTo>
                  <a:cubicBezTo>
                    <a:pt x="1" y="848"/>
                    <a:pt x="247" y="1095"/>
                    <a:pt x="546" y="1095"/>
                  </a:cubicBezTo>
                  <a:cubicBezTo>
                    <a:pt x="849" y="1095"/>
                    <a:pt x="1095" y="848"/>
                    <a:pt x="1095" y="546"/>
                  </a:cubicBezTo>
                  <a:cubicBezTo>
                    <a:pt x="1095" y="243"/>
                    <a:pt x="849" y="0"/>
                    <a:pt x="546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Google Shape;16086;p79">
              <a:extLst>
                <a:ext uri="{FF2B5EF4-FFF2-40B4-BE49-F238E27FC236}">
                  <a16:creationId xmlns:a16="http://schemas.microsoft.com/office/drawing/2014/main" id="{063F7714-1B97-4F1B-9ED0-2623DFFD64D4}"/>
                </a:ext>
              </a:extLst>
            </p:cNvPr>
            <p:cNvSpPr/>
            <p:nvPr/>
          </p:nvSpPr>
          <p:spPr>
            <a:xfrm>
              <a:off x="1470381" y="1773599"/>
              <a:ext cx="28500" cy="28500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6" y="0"/>
                  </a:moveTo>
                  <a:cubicBezTo>
                    <a:pt x="247" y="0"/>
                    <a:pt x="1" y="246"/>
                    <a:pt x="1" y="546"/>
                  </a:cubicBezTo>
                  <a:cubicBezTo>
                    <a:pt x="1" y="848"/>
                    <a:pt x="247" y="1094"/>
                    <a:pt x="546" y="1094"/>
                  </a:cubicBezTo>
                  <a:cubicBezTo>
                    <a:pt x="849" y="1094"/>
                    <a:pt x="1095" y="848"/>
                    <a:pt x="1095" y="546"/>
                  </a:cubicBezTo>
                  <a:cubicBezTo>
                    <a:pt x="1095" y="246"/>
                    <a:pt x="849" y="0"/>
                    <a:pt x="546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Google Shape;16087;p79">
              <a:extLst>
                <a:ext uri="{FF2B5EF4-FFF2-40B4-BE49-F238E27FC236}">
                  <a16:creationId xmlns:a16="http://schemas.microsoft.com/office/drawing/2014/main" id="{946C0924-DEAA-4A5D-85A9-EEA330EBF955}"/>
                </a:ext>
              </a:extLst>
            </p:cNvPr>
            <p:cNvSpPr/>
            <p:nvPr/>
          </p:nvSpPr>
          <p:spPr>
            <a:xfrm>
              <a:off x="1467544" y="1582921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314" h="1314" extrusionOk="0">
                  <a:moveTo>
                    <a:pt x="219" y="1"/>
                  </a:moveTo>
                  <a:cubicBezTo>
                    <a:pt x="99" y="1"/>
                    <a:pt x="1" y="99"/>
                    <a:pt x="1" y="222"/>
                  </a:cubicBezTo>
                  <a:lnTo>
                    <a:pt x="1" y="1095"/>
                  </a:lnTo>
                  <a:cubicBezTo>
                    <a:pt x="1" y="1215"/>
                    <a:pt x="99" y="1313"/>
                    <a:pt x="219" y="1313"/>
                  </a:cubicBezTo>
                  <a:lnTo>
                    <a:pt x="1095" y="1313"/>
                  </a:lnTo>
                  <a:cubicBezTo>
                    <a:pt x="1214" y="1313"/>
                    <a:pt x="1313" y="1218"/>
                    <a:pt x="1313" y="1095"/>
                  </a:cubicBezTo>
                  <a:lnTo>
                    <a:pt x="1313" y="222"/>
                  </a:lnTo>
                  <a:cubicBezTo>
                    <a:pt x="1313" y="99"/>
                    <a:pt x="1214" y="1"/>
                    <a:pt x="1095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8" name="Google Shape;16088;p79">
              <a:extLst>
                <a:ext uri="{FF2B5EF4-FFF2-40B4-BE49-F238E27FC236}">
                  <a16:creationId xmlns:a16="http://schemas.microsoft.com/office/drawing/2014/main" id="{13A35373-4357-4AFE-99AD-D1BE3C451974}"/>
                </a:ext>
              </a:extLst>
            </p:cNvPr>
            <p:cNvSpPr/>
            <p:nvPr/>
          </p:nvSpPr>
          <p:spPr>
            <a:xfrm>
              <a:off x="1410960" y="1509341"/>
              <a:ext cx="261108" cy="363552"/>
            </a:xfrm>
            <a:custGeom>
              <a:avLst/>
              <a:gdLst/>
              <a:ahLst/>
              <a:cxnLst/>
              <a:rect l="l" t="t" r="r" b="b"/>
              <a:pathLst>
                <a:path w="10032" h="13968" extrusionOk="0">
                  <a:moveTo>
                    <a:pt x="5016" y="410"/>
                  </a:moveTo>
                  <a:cubicBezTo>
                    <a:pt x="5241" y="410"/>
                    <a:pt x="5466" y="521"/>
                    <a:pt x="5595" y="745"/>
                  </a:cubicBezTo>
                  <a:cubicBezTo>
                    <a:pt x="5630" y="808"/>
                    <a:pt x="5697" y="847"/>
                    <a:pt x="5771" y="847"/>
                  </a:cubicBezTo>
                  <a:lnTo>
                    <a:pt x="6545" y="847"/>
                  </a:lnTo>
                  <a:cubicBezTo>
                    <a:pt x="6675" y="847"/>
                    <a:pt x="6777" y="952"/>
                    <a:pt x="6777" y="1079"/>
                  </a:cubicBezTo>
                  <a:lnTo>
                    <a:pt x="6777" y="1751"/>
                  </a:lnTo>
                  <a:lnTo>
                    <a:pt x="3255" y="1751"/>
                  </a:lnTo>
                  <a:lnTo>
                    <a:pt x="3255" y="1079"/>
                  </a:lnTo>
                  <a:cubicBezTo>
                    <a:pt x="3255" y="952"/>
                    <a:pt x="3357" y="847"/>
                    <a:pt x="3487" y="847"/>
                  </a:cubicBezTo>
                  <a:lnTo>
                    <a:pt x="4265" y="847"/>
                  </a:lnTo>
                  <a:cubicBezTo>
                    <a:pt x="4335" y="847"/>
                    <a:pt x="4402" y="808"/>
                    <a:pt x="4441" y="745"/>
                  </a:cubicBezTo>
                  <a:cubicBezTo>
                    <a:pt x="4567" y="521"/>
                    <a:pt x="4791" y="410"/>
                    <a:pt x="5016" y="410"/>
                  </a:cubicBezTo>
                  <a:close/>
                  <a:moveTo>
                    <a:pt x="9169" y="1287"/>
                  </a:moveTo>
                  <a:cubicBezTo>
                    <a:pt x="9419" y="1287"/>
                    <a:pt x="9623" y="1487"/>
                    <a:pt x="9623" y="1737"/>
                  </a:cubicBezTo>
                  <a:lnTo>
                    <a:pt x="9623" y="13105"/>
                  </a:lnTo>
                  <a:cubicBezTo>
                    <a:pt x="9623" y="13355"/>
                    <a:pt x="9419" y="13556"/>
                    <a:pt x="9173" y="13556"/>
                  </a:cubicBezTo>
                  <a:lnTo>
                    <a:pt x="862" y="13556"/>
                  </a:lnTo>
                  <a:cubicBezTo>
                    <a:pt x="612" y="13556"/>
                    <a:pt x="412" y="13355"/>
                    <a:pt x="412" y="13105"/>
                  </a:cubicBezTo>
                  <a:lnTo>
                    <a:pt x="412" y="1737"/>
                  </a:lnTo>
                  <a:cubicBezTo>
                    <a:pt x="412" y="1487"/>
                    <a:pt x="612" y="1287"/>
                    <a:pt x="862" y="1287"/>
                  </a:cubicBezTo>
                  <a:lnTo>
                    <a:pt x="2843" y="1287"/>
                  </a:lnTo>
                  <a:lnTo>
                    <a:pt x="2843" y="1955"/>
                  </a:lnTo>
                  <a:cubicBezTo>
                    <a:pt x="2843" y="2068"/>
                    <a:pt x="2935" y="2159"/>
                    <a:pt x="3051" y="2159"/>
                  </a:cubicBezTo>
                  <a:lnTo>
                    <a:pt x="6984" y="2159"/>
                  </a:lnTo>
                  <a:cubicBezTo>
                    <a:pt x="7097" y="2159"/>
                    <a:pt x="7188" y="2068"/>
                    <a:pt x="7188" y="1955"/>
                  </a:cubicBezTo>
                  <a:lnTo>
                    <a:pt x="7188" y="1287"/>
                  </a:lnTo>
                  <a:close/>
                  <a:moveTo>
                    <a:pt x="5018" y="1"/>
                  </a:moveTo>
                  <a:cubicBezTo>
                    <a:pt x="4693" y="1"/>
                    <a:pt x="4368" y="147"/>
                    <a:pt x="4156" y="439"/>
                  </a:cubicBezTo>
                  <a:lnTo>
                    <a:pt x="3487" y="439"/>
                  </a:lnTo>
                  <a:cubicBezTo>
                    <a:pt x="3209" y="439"/>
                    <a:pt x="2966" y="615"/>
                    <a:pt x="2878" y="875"/>
                  </a:cubicBezTo>
                  <a:lnTo>
                    <a:pt x="862" y="875"/>
                  </a:lnTo>
                  <a:cubicBezTo>
                    <a:pt x="387" y="875"/>
                    <a:pt x="0" y="1262"/>
                    <a:pt x="0" y="1737"/>
                  </a:cubicBezTo>
                  <a:lnTo>
                    <a:pt x="0" y="13105"/>
                  </a:lnTo>
                  <a:cubicBezTo>
                    <a:pt x="0" y="13580"/>
                    <a:pt x="387" y="13964"/>
                    <a:pt x="862" y="13967"/>
                  </a:cubicBezTo>
                  <a:lnTo>
                    <a:pt x="9173" y="13967"/>
                  </a:lnTo>
                  <a:cubicBezTo>
                    <a:pt x="9644" y="13964"/>
                    <a:pt x="10031" y="13580"/>
                    <a:pt x="10031" y="13105"/>
                  </a:cubicBezTo>
                  <a:lnTo>
                    <a:pt x="10031" y="1737"/>
                  </a:lnTo>
                  <a:cubicBezTo>
                    <a:pt x="10031" y="1262"/>
                    <a:pt x="9644" y="875"/>
                    <a:pt x="9173" y="875"/>
                  </a:cubicBezTo>
                  <a:lnTo>
                    <a:pt x="7157" y="875"/>
                  </a:lnTo>
                  <a:cubicBezTo>
                    <a:pt x="7069" y="615"/>
                    <a:pt x="6823" y="439"/>
                    <a:pt x="6548" y="439"/>
                  </a:cubicBezTo>
                  <a:lnTo>
                    <a:pt x="5880" y="439"/>
                  </a:lnTo>
                  <a:cubicBezTo>
                    <a:pt x="5667" y="147"/>
                    <a:pt x="5342" y="1"/>
                    <a:pt x="5018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9" name="Google Shape;16089;p79">
              <a:extLst>
                <a:ext uri="{FF2B5EF4-FFF2-40B4-BE49-F238E27FC236}">
                  <a16:creationId xmlns:a16="http://schemas.microsoft.com/office/drawing/2014/main" id="{30440FA0-F422-4054-858C-BBBF158931FD}"/>
                </a:ext>
              </a:extLst>
            </p:cNvPr>
            <p:cNvSpPr/>
            <p:nvPr/>
          </p:nvSpPr>
          <p:spPr>
            <a:xfrm>
              <a:off x="1534487" y="1532089"/>
              <a:ext cx="12389" cy="10749"/>
            </a:xfrm>
            <a:custGeom>
              <a:avLst/>
              <a:gdLst/>
              <a:ahLst/>
              <a:cxnLst/>
              <a:rect l="l" t="t" r="r" b="b"/>
              <a:pathLst>
                <a:path w="476" h="413" extrusionOk="0">
                  <a:moveTo>
                    <a:pt x="272" y="1"/>
                  </a:moveTo>
                  <a:cubicBezTo>
                    <a:pt x="1" y="1"/>
                    <a:pt x="1" y="413"/>
                    <a:pt x="272" y="413"/>
                  </a:cubicBezTo>
                  <a:cubicBezTo>
                    <a:pt x="384" y="413"/>
                    <a:pt x="476" y="318"/>
                    <a:pt x="476" y="205"/>
                  </a:cubicBezTo>
                  <a:cubicBezTo>
                    <a:pt x="476" y="92"/>
                    <a:pt x="384" y="1"/>
                    <a:pt x="272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0" name="Google Shape;16090;p79">
              <a:extLst>
                <a:ext uri="{FF2B5EF4-FFF2-40B4-BE49-F238E27FC236}">
                  <a16:creationId xmlns:a16="http://schemas.microsoft.com/office/drawing/2014/main" id="{809E6018-5D6C-4F3C-8F77-C396E42FA7A5}"/>
                </a:ext>
              </a:extLst>
            </p:cNvPr>
            <p:cNvSpPr/>
            <p:nvPr/>
          </p:nvSpPr>
          <p:spPr>
            <a:xfrm>
              <a:off x="1433760" y="1554916"/>
              <a:ext cx="215586" cy="283804"/>
            </a:xfrm>
            <a:custGeom>
              <a:avLst/>
              <a:gdLst/>
              <a:ahLst/>
              <a:cxnLst/>
              <a:rect l="l" t="t" r="r" b="b"/>
              <a:pathLst>
                <a:path w="8283" h="10904" extrusionOk="0">
                  <a:moveTo>
                    <a:pt x="204" y="0"/>
                  </a:moveTo>
                  <a:cubicBezTo>
                    <a:pt x="92" y="0"/>
                    <a:pt x="0" y="92"/>
                    <a:pt x="0" y="204"/>
                  </a:cubicBezTo>
                  <a:lnTo>
                    <a:pt x="0" y="10700"/>
                  </a:lnTo>
                  <a:cubicBezTo>
                    <a:pt x="0" y="10812"/>
                    <a:pt x="92" y="10904"/>
                    <a:pt x="204" y="10904"/>
                  </a:cubicBezTo>
                  <a:lnTo>
                    <a:pt x="8079" y="10904"/>
                  </a:lnTo>
                  <a:cubicBezTo>
                    <a:pt x="8191" y="10904"/>
                    <a:pt x="8283" y="10812"/>
                    <a:pt x="8283" y="10700"/>
                  </a:cubicBezTo>
                  <a:lnTo>
                    <a:pt x="8283" y="204"/>
                  </a:lnTo>
                  <a:cubicBezTo>
                    <a:pt x="8283" y="92"/>
                    <a:pt x="8191" y="0"/>
                    <a:pt x="8075" y="0"/>
                  </a:cubicBezTo>
                  <a:lnTo>
                    <a:pt x="6984" y="0"/>
                  </a:lnTo>
                  <a:cubicBezTo>
                    <a:pt x="6710" y="0"/>
                    <a:pt x="6710" y="408"/>
                    <a:pt x="6984" y="408"/>
                  </a:cubicBezTo>
                  <a:lnTo>
                    <a:pt x="7871" y="408"/>
                  </a:lnTo>
                  <a:lnTo>
                    <a:pt x="7871" y="10496"/>
                  </a:lnTo>
                  <a:lnTo>
                    <a:pt x="408" y="10496"/>
                  </a:lnTo>
                  <a:lnTo>
                    <a:pt x="408" y="408"/>
                  </a:lnTo>
                  <a:lnTo>
                    <a:pt x="1299" y="408"/>
                  </a:lnTo>
                  <a:cubicBezTo>
                    <a:pt x="1411" y="408"/>
                    <a:pt x="1503" y="317"/>
                    <a:pt x="1503" y="204"/>
                  </a:cubicBezTo>
                  <a:cubicBezTo>
                    <a:pt x="1503" y="92"/>
                    <a:pt x="1411" y="0"/>
                    <a:pt x="1299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Google Shape;16091;p79">
              <a:extLst>
                <a:ext uri="{FF2B5EF4-FFF2-40B4-BE49-F238E27FC236}">
                  <a16:creationId xmlns:a16="http://schemas.microsoft.com/office/drawing/2014/main" id="{B904EECD-185F-4DF5-8BBF-6F096D92C13A}"/>
                </a:ext>
              </a:extLst>
            </p:cNvPr>
            <p:cNvSpPr/>
            <p:nvPr/>
          </p:nvSpPr>
          <p:spPr>
            <a:xfrm>
              <a:off x="1462339" y="1668734"/>
              <a:ext cx="39015" cy="33419"/>
            </a:xfrm>
            <a:custGeom>
              <a:avLst/>
              <a:gdLst/>
              <a:ahLst/>
              <a:cxnLst/>
              <a:rect l="l" t="t" r="r" b="b"/>
              <a:pathLst>
                <a:path w="1499" h="1284" extrusionOk="0">
                  <a:moveTo>
                    <a:pt x="855" y="408"/>
                  </a:moveTo>
                  <a:cubicBezTo>
                    <a:pt x="975" y="408"/>
                    <a:pt x="1091" y="500"/>
                    <a:pt x="1091" y="641"/>
                  </a:cubicBezTo>
                  <a:cubicBezTo>
                    <a:pt x="1087" y="768"/>
                    <a:pt x="985" y="873"/>
                    <a:pt x="855" y="873"/>
                  </a:cubicBezTo>
                  <a:cubicBezTo>
                    <a:pt x="647" y="873"/>
                    <a:pt x="545" y="623"/>
                    <a:pt x="693" y="476"/>
                  </a:cubicBezTo>
                  <a:cubicBezTo>
                    <a:pt x="740" y="429"/>
                    <a:pt x="798" y="408"/>
                    <a:pt x="855" y="408"/>
                  </a:cubicBezTo>
                  <a:close/>
                  <a:moveTo>
                    <a:pt x="855" y="1"/>
                  </a:moveTo>
                  <a:cubicBezTo>
                    <a:pt x="285" y="1"/>
                    <a:pt x="0" y="690"/>
                    <a:pt x="401" y="1095"/>
                  </a:cubicBezTo>
                  <a:cubicBezTo>
                    <a:pt x="532" y="1225"/>
                    <a:pt x="692" y="1284"/>
                    <a:pt x="850" y="1284"/>
                  </a:cubicBezTo>
                  <a:cubicBezTo>
                    <a:pt x="1181" y="1284"/>
                    <a:pt x="1499" y="1027"/>
                    <a:pt x="1499" y="641"/>
                  </a:cubicBezTo>
                  <a:cubicBezTo>
                    <a:pt x="1499" y="286"/>
                    <a:pt x="1210" y="1"/>
                    <a:pt x="855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Google Shape;16092;p79">
              <a:extLst>
                <a:ext uri="{FF2B5EF4-FFF2-40B4-BE49-F238E27FC236}">
                  <a16:creationId xmlns:a16="http://schemas.microsoft.com/office/drawing/2014/main" id="{E6FB165C-23A7-4C05-995F-CE11E4C70026}"/>
                </a:ext>
              </a:extLst>
            </p:cNvPr>
            <p:cNvSpPr/>
            <p:nvPr/>
          </p:nvSpPr>
          <p:spPr>
            <a:xfrm>
              <a:off x="1462339" y="1719930"/>
              <a:ext cx="39015" cy="33445"/>
            </a:xfrm>
            <a:custGeom>
              <a:avLst/>
              <a:gdLst/>
              <a:ahLst/>
              <a:cxnLst/>
              <a:rect l="l" t="t" r="r" b="b"/>
              <a:pathLst>
                <a:path w="1499" h="1285" extrusionOk="0">
                  <a:moveTo>
                    <a:pt x="855" y="408"/>
                  </a:moveTo>
                  <a:cubicBezTo>
                    <a:pt x="975" y="408"/>
                    <a:pt x="1091" y="500"/>
                    <a:pt x="1091" y="641"/>
                  </a:cubicBezTo>
                  <a:cubicBezTo>
                    <a:pt x="1087" y="771"/>
                    <a:pt x="985" y="873"/>
                    <a:pt x="855" y="873"/>
                  </a:cubicBezTo>
                  <a:cubicBezTo>
                    <a:pt x="647" y="873"/>
                    <a:pt x="545" y="623"/>
                    <a:pt x="693" y="475"/>
                  </a:cubicBezTo>
                  <a:cubicBezTo>
                    <a:pt x="740" y="429"/>
                    <a:pt x="798" y="408"/>
                    <a:pt x="855" y="408"/>
                  </a:cubicBezTo>
                  <a:close/>
                  <a:moveTo>
                    <a:pt x="855" y="0"/>
                  </a:moveTo>
                  <a:cubicBezTo>
                    <a:pt x="285" y="0"/>
                    <a:pt x="0" y="690"/>
                    <a:pt x="401" y="1095"/>
                  </a:cubicBezTo>
                  <a:cubicBezTo>
                    <a:pt x="532" y="1226"/>
                    <a:pt x="694" y="1284"/>
                    <a:pt x="852" y="1284"/>
                  </a:cubicBezTo>
                  <a:cubicBezTo>
                    <a:pt x="1182" y="1284"/>
                    <a:pt x="1499" y="1028"/>
                    <a:pt x="1499" y="641"/>
                  </a:cubicBezTo>
                  <a:cubicBezTo>
                    <a:pt x="1499" y="289"/>
                    <a:pt x="1210" y="0"/>
                    <a:pt x="855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Google Shape;16093;p79">
              <a:extLst>
                <a:ext uri="{FF2B5EF4-FFF2-40B4-BE49-F238E27FC236}">
                  <a16:creationId xmlns:a16="http://schemas.microsoft.com/office/drawing/2014/main" id="{3D10D9C1-5ED0-40C8-A085-D6D1FC58641B}"/>
                </a:ext>
              </a:extLst>
            </p:cNvPr>
            <p:cNvSpPr/>
            <p:nvPr/>
          </p:nvSpPr>
          <p:spPr>
            <a:xfrm>
              <a:off x="1462339" y="1771126"/>
              <a:ext cx="39015" cy="33445"/>
            </a:xfrm>
            <a:custGeom>
              <a:avLst/>
              <a:gdLst/>
              <a:ahLst/>
              <a:cxnLst/>
              <a:rect l="l" t="t" r="r" b="b"/>
              <a:pathLst>
                <a:path w="1499" h="1285" extrusionOk="0">
                  <a:moveTo>
                    <a:pt x="855" y="410"/>
                  </a:moveTo>
                  <a:cubicBezTo>
                    <a:pt x="975" y="410"/>
                    <a:pt x="1091" y="503"/>
                    <a:pt x="1091" y="644"/>
                  </a:cubicBezTo>
                  <a:cubicBezTo>
                    <a:pt x="1087" y="771"/>
                    <a:pt x="985" y="876"/>
                    <a:pt x="855" y="876"/>
                  </a:cubicBezTo>
                  <a:cubicBezTo>
                    <a:pt x="647" y="876"/>
                    <a:pt x="545" y="626"/>
                    <a:pt x="693" y="479"/>
                  </a:cubicBezTo>
                  <a:cubicBezTo>
                    <a:pt x="740" y="431"/>
                    <a:pt x="798" y="410"/>
                    <a:pt x="855" y="410"/>
                  </a:cubicBezTo>
                  <a:close/>
                  <a:moveTo>
                    <a:pt x="855" y="0"/>
                  </a:moveTo>
                  <a:cubicBezTo>
                    <a:pt x="285" y="0"/>
                    <a:pt x="0" y="693"/>
                    <a:pt x="401" y="1094"/>
                  </a:cubicBezTo>
                  <a:cubicBezTo>
                    <a:pt x="532" y="1226"/>
                    <a:pt x="694" y="1284"/>
                    <a:pt x="852" y="1284"/>
                  </a:cubicBezTo>
                  <a:cubicBezTo>
                    <a:pt x="1182" y="1284"/>
                    <a:pt x="1499" y="1029"/>
                    <a:pt x="1499" y="644"/>
                  </a:cubicBezTo>
                  <a:cubicBezTo>
                    <a:pt x="1499" y="289"/>
                    <a:pt x="1210" y="0"/>
                    <a:pt x="855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Google Shape;16094;p79">
              <a:extLst>
                <a:ext uri="{FF2B5EF4-FFF2-40B4-BE49-F238E27FC236}">
                  <a16:creationId xmlns:a16="http://schemas.microsoft.com/office/drawing/2014/main" id="{A4C64B7E-3496-4B2D-B72E-3881A787849C}"/>
                </a:ext>
              </a:extLst>
            </p:cNvPr>
            <p:cNvSpPr/>
            <p:nvPr/>
          </p:nvSpPr>
          <p:spPr>
            <a:xfrm>
              <a:off x="1511687" y="1668734"/>
              <a:ext cx="63663" cy="10645"/>
            </a:xfrm>
            <a:custGeom>
              <a:avLst/>
              <a:gdLst/>
              <a:ahLst/>
              <a:cxnLst/>
              <a:rect l="l" t="t" r="r" b="b"/>
              <a:pathLst>
                <a:path w="2446" h="409" extrusionOk="0">
                  <a:moveTo>
                    <a:pt x="271" y="1"/>
                  </a:moveTo>
                  <a:cubicBezTo>
                    <a:pt x="1" y="1"/>
                    <a:pt x="1" y="409"/>
                    <a:pt x="271" y="409"/>
                  </a:cubicBezTo>
                  <a:lnTo>
                    <a:pt x="2238" y="409"/>
                  </a:lnTo>
                  <a:cubicBezTo>
                    <a:pt x="2354" y="409"/>
                    <a:pt x="2446" y="317"/>
                    <a:pt x="2446" y="205"/>
                  </a:cubicBezTo>
                  <a:cubicBezTo>
                    <a:pt x="2446" y="92"/>
                    <a:pt x="2354" y="1"/>
                    <a:pt x="2238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Google Shape;16095;p79">
              <a:extLst>
                <a:ext uri="{FF2B5EF4-FFF2-40B4-BE49-F238E27FC236}">
                  <a16:creationId xmlns:a16="http://schemas.microsoft.com/office/drawing/2014/main" id="{A83187C9-944D-4010-83C8-3E0FBADA5A3B}"/>
                </a:ext>
              </a:extLst>
            </p:cNvPr>
            <p:cNvSpPr/>
            <p:nvPr/>
          </p:nvSpPr>
          <p:spPr>
            <a:xfrm>
              <a:off x="1511687" y="1691456"/>
              <a:ext cx="103511" cy="10645"/>
            </a:xfrm>
            <a:custGeom>
              <a:avLst/>
              <a:gdLst/>
              <a:ahLst/>
              <a:cxnLst/>
              <a:rect l="l" t="t" r="r" b="b"/>
              <a:pathLst>
                <a:path w="3977" h="409" extrusionOk="0">
                  <a:moveTo>
                    <a:pt x="271" y="0"/>
                  </a:moveTo>
                  <a:cubicBezTo>
                    <a:pt x="1" y="0"/>
                    <a:pt x="1" y="408"/>
                    <a:pt x="271" y="408"/>
                  </a:cubicBezTo>
                  <a:lnTo>
                    <a:pt x="3769" y="408"/>
                  </a:lnTo>
                  <a:cubicBezTo>
                    <a:pt x="3885" y="408"/>
                    <a:pt x="3976" y="317"/>
                    <a:pt x="3976" y="204"/>
                  </a:cubicBezTo>
                  <a:cubicBezTo>
                    <a:pt x="3976" y="92"/>
                    <a:pt x="3885" y="0"/>
                    <a:pt x="3772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Google Shape;16096;p79">
              <a:extLst>
                <a:ext uri="{FF2B5EF4-FFF2-40B4-BE49-F238E27FC236}">
                  <a16:creationId xmlns:a16="http://schemas.microsoft.com/office/drawing/2014/main" id="{513942E0-4BA3-4DAB-9642-8572934A937F}"/>
                </a:ext>
              </a:extLst>
            </p:cNvPr>
            <p:cNvSpPr/>
            <p:nvPr/>
          </p:nvSpPr>
          <p:spPr>
            <a:xfrm>
              <a:off x="1511687" y="1719930"/>
              <a:ext cx="63663" cy="10645"/>
            </a:xfrm>
            <a:custGeom>
              <a:avLst/>
              <a:gdLst/>
              <a:ahLst/>
              <a:cxnLst/>
              <a:rect l="l" t="t" r="r" b="b"/>
              <a:pathLst>
                <a:path w="2446" h="409" extrusionOk="0">
                  <a:moveTo>
                    <a:pt x="271" y="0"/>
                  </a:moveTo>
                  <a:cubicBezTo>
                    <a:pt x="1" y="0"/>
                    <a:pt x="1" y="408"/>
                    <a:pt x="271" y="408"/>
                  </a:cubicBezTo>
                  <a:lnTo>
                    <a:pt x="2238" y="408"/>
                  </a:lnTo>
                  <a:cubicBezTo>
                    <a:pt x="2354" y="408"/>
                    <a:pt x="2446" y="317"/>
                    <a:pt x="2446" y="204"/>
                  </a:cubicBezTo>
                  <a:cubicBezTo>
                    <a:pt x="2446" y="92"/>
                    <a:pt x="2354" y="0"/>
                    <a:pt x="2238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Google Shape;16097;p79">
              <a:extLst>
                <a:ext uri="{FF2B5EF4-FFF2-40B4-BE49-F238E27FC236}">
                  <a16:creationId xmlns:a16="http://schemas.microsoft.com/office/drawing/2014/main" id="{416BAF0B-5AFB-4A7E-BBB7-6644D2F44BCA}"/>
                </a:ext>
              </a:extLst>
            </p:cNvPr>
            <p:cNvSpPr/>
            <p:nvPr/>
          </p:nvSpPr>
          <p:spPr>
            <a:xfrm>
              <a:off x="1511687" y="1742626"/>
              <a:ext cx="103511" cy="10671"/>
            </a:xfrm>
            <a:custGeom>
              <a:avLst/>
              <a:gdLst/>
              <a:ahLst/>
              <a:cxnLst/>
              <a:rect l="l" t="t" r="r" b="b"/>
              <a:pathLst>
                <a:path w="3977" h="410" extrusionOk="0">
                  <a:moveTo>
                    <a:pt x="271" y="1"/>
                  </a:moveTo>
                  <a:cubicBezTo>
                    <a:pt x="1" y="1"/>
                    <a:pt x="1" y="409"/>
                    <a:pt x="271" y="409"/>
                  </a:cubicBezTo>
                  <a:lnTo>
                    <a:pt x="3769" y="409"/>
                  </a:lnTo>
                  <a:cubicBezTo>
                    <a:pt x="3885" y="409"/>
                    <a:pt x="3976" y="318"/>
                    <a:pt x="3976" y="205"/>
                  </a:cubicBezTo>
                  <a:cubicBezTo>
                    <a:pt x="3976" y="92"/>
                    <a:pt x="3885" y="1"/>
                    <a:pt x="3772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Google Shape;16098;p79">
              <a:extLst>
                <a:ext uri="{FF2B5EF4-FFF2-40B4-BE49-F238E27FC236}">
                  <a16:creationId xmlns:a16="http://schemas.microsoft.com/office/drawing/2014/main" id="{55B1EF67-3D71-4946-AF2E-74FBA49FB088}"/>
                </a:ext>
              </a:extLst>
            </p:cNvPr>
            <p:cNvSpPr/>
            <p:nvPr/>
          </p:nvSpPr>
          <p:spPr>
            <a:xfrm>
              <a:off x="1511687" y="1771126"/>
              <a:ext cx="63663" cy="10645"/>
            </a:xfrm>
            <a:custGeom>
              <a:avLst/>
              <a:gdLst/>
              <a:ahLst/>
              <a:cxnLst/>
              <a:rect l="l" t="t" r="r" b="b"/>
              <a:pathLst>
                <a:path w="2446" h="409" extrusionOk="0">
                  <a:moveTo>
                    <a:pt x="271" y="0"/>
                  </a:moveTo>
                  <a:cubicBezTo>
                    <a:pt x="1" y="0"/>
                    <a:pt x="1" y="408"/>
                    <a:pt x="271" y="408"/>
                  </a:cubicBezTo>
                  <a:lnTo>
                    <a:pt x="2238" y="408"/>
                  </a:lnTo>
                  <a:cubicBezTo>
                    <a:pt x="2354" y="408"/>
                    <a:pt x="2446" y="317"/>
                    <a:pt x="2446" y="204"/>
                  </a:cubicBezTo>
                  <a:cubicBezTo>
                    <a:pt x="2446" y="92"/>
                    <a:pt x="2354" y="0"/>
                    <a:pt x="2238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Google Shape;16099;p79">
              <a:extLst>
                <a:ext uri="{FF2B5EF4-FFF2-40B4-BE49-F238E27FC236}">
                  <a16:creationId xmlns:a16="http://schemas.microsoft.com/office/drawing/2014/main" id="{9929E306-4DC1-4A78-932F-7D756EC2AB9F}"/>
                </a:ext>
              </a:extLst>
            </p:cNvPr>
            <p:cNvSpPr/>
            <p:nvPr/>
          </p:nvSpPr>
          <p:spPr>
            <a:xfrm>
              <a:off x="1511687" y="1793926"/>
              <a:ext cx="103511" cy="10645"/>
            </a:xfrm>
            <a:custGeom>
              <a:avLst/>
              <a:gdLst/>
              <a:ahLst/>
              <a:cxnLst/>
              <a:rect l="l" t="t" r="r" b="b"/>
              <a:pathLst>
                <a:path w="3977" h="409" extrusionOk="0">
                  <a:moveTo>
                    <a:pt x="271" y="0"/>
                  </a:moveTo>
                  <a:cubicBezTo>
                    <a:pt x="1" y="0"/>
                    <a:pt x="1" y="408"/>
                    <a:pt x="271" y="408"/>
                  </a:cubicBezTo>
                  <a:lnTo>
                    <a:pt x="3769" y="408"/>
                  </a:lnTo>
                  <a:cubicBezTo>
                    <a:pt x="3885" y="408"/>
                    <a:pt x="3976" y="317"/>
                    <a:pt x="3976" y="204"/>
                  </a:cubicBezTo>
                  <a:cubicBezTo>
                    <a:pt x="3976" y="92"/>
                    <a:pt x="3885" y="0"/>
                    <a:pt x="3769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Google Shape;16100;p79">
              <a:extLst>
                <a:ext uri="{FF2B5EF4-FFF2-40B4-BE49-F238E27FC236}">
                  <a16:creationId xmlns:a16="http://schemas.microsoft.com/office/drawing/2014/main" id="{9A716EC0-0CD4-4376-B1B4-DA0F0A9390F4}"/>
                </a:ext>
              </a:extLst>
            </p:cNvPr>
            <p:cNvSpPr/>
            <p:nvPr/>
          </p:nvSpPr>
          <p:spPr>
            <a:xfrm>
              <a:off x="1511687" y="1583390"/>
              <a:ext cx="103511" cy="10645"/>
            </a:xfrm>
            <a:custGeom>
              <a:avLst/>
              <a:gdLst/>
              <a:ahLst/>
              <a:cxnLst/>
              <a:rect l="l" t="t" r="r" b="b"/>
              <a:pathLst>
                <a:path w="3977" h="409" extrusionOk="0">
                  <a:moveTo>
                    <a:pt x="3775" y="0"/>
                  </a:moveTo>
                  <a:cubicBezTo>
                    <a:pt x="3773" y="0"/>
                    <a:pt x="3771" y="0"/>
                    <a:pt x="3769" y="0"/>
                  </a:cubicBezTo>
                  <a:lnTo>
                    <a:pt x="271" y="0"/>
                  </a:lnTo>
                  <a:cubicBezTo>
                    <a:pt x="1" y="0"/>
                    <a:pt x="1" y="408"/>
                    <a:pt x="271" y="408"/>
                  </a:cubicBezTo>
                  <a:lnTo>
                    <a:pt x="3769" y="408"/>
                  </a:lnTo>
                  <a:cubicBezTo>
                    <a:pt x="3885" y="408"/>
                    <a:pt x="3976" y="317"/>
                    <a:pt x="3976" y="204"/>
                  </a:cubicBezTo>
                  <a:cubicBezTo>
                    <a:pt x="3976" y="94"/>
                    <a:pt x="3888" y="0"/>
                    <a:pt x="3775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Google Shape;16101;p79">
              <a:extLst>
                <a:ext uri="{FF2B5EF4-FFF2-40B4-BE49-F238E27FC236}">
                  <a16:creationId xmlns:a16="http://schemas.microsoft.com/office/drawing/2014/main" id="{E0E71696-9F94-44C3-9AFE-484926E21359}"/>
                </a:ext>
              </a:extLst>
            </p:cNvPr>
            <p:cNvSpPr/>
            <p:nvPr/>
          </p:nvSpPr>
          <p:spPr>
            <a:xfrm>
              <a:off x="1466165" y="1634586"/>
              <a:ext cx="149033" cy="10645"/>
            </a:xfrm>
            <a:custGeom>
              <a:avLst/>
              <a:gdLst/>
              <a:ahLst/>
              <a:cxnLst/>
              <a:rect l="l" t="t" r="r" b="b"/>
              <a:pathLst>
                <a:path w="5726" h="409" extrusionOk="0">
                  <a:moveTo>
                    <a:pt x="272" y="0"/>
                  </a:moveTo>
                  <a:cubicBezTo>
                    <a:pt x="1" y="0"/>
                    <a:pt x="1" y="408"/>
                    <a:pt x="272" y="408"/>
                  </a:cubicBezTo>
                  <a:lnTo>
                    <a:pt x="5521" y="408"/>
                  </a:lnTo>
                  <a:cubicBezTo>
                    <a:pt x="5634" y="408"/>
                    <a:pt x="5725" y="317"/>
                    <a:pt x="5725" y="204"/>
                  </a:cubicBezTo>
                  <a:cubicBezTo>
                    <a:pt x="5725" y="92"/>
                    <a:pt x="5634" y="0"/>
                    <a:pt x="5521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Google Shape;16102;p79">
              <a:extLst>
                <a:ext uri="{FF2B5EF4-FFF2-40B4-BE49-F238E27FC236}">
                  <a16:creationId xmlns:a16="http://schemas.microsoft.com/office/drawing/2014/main" id="{7ABF0A16-89BA-47F5-B4C0-133B9363B3CF}"/>
                </a:ext>
              </a:extLst>
            </p:cNvPr>
            <p:cNvSpPr/>
            <p:nvPr/>
          </p:nvSpPr>
          <p:spPr>
            <a:xfrm>
              <a:off x="1511687" y="1606086"/>
              <a:ext cx="29515" cy="10671"/>
            </a:xfrm>
            <a:custGeom>
              <a:avLst/>
              <a:gdLst/>
              <a:ahLst/>
              <a:cxnLst/>
              <a:rect l="l" t="t" r="r" b="b"/>
              <a:pathLst>
                <a:path w="1134" h="410" extrusionOk="0">
                  <a:moveTo>
                    <a:pt x="271" y="1"/>
                  </a:moveTo>
                  <a:cubicBezTo>
                    <a:pt x="1" y="1"/>
                    <a:pt x="1" y="409"/>
                    <a:pt x="271" y="409"/>
                  </a:cubicBezTo>
                  <a:lnTo>
                    <a:pt x="929" y="409"/>
                  </a:lnTo>
                  <a:cubicBezTo>
                    <a:pt x="1042" y="409"/>
                    <a:pt x="1133" y="318"/>
                    <a:pt x="1133" y="205"/>
                  </a:cubicBezTo>
                  <a:cubicBezTo>
                    <a:pt x="1133" y="92"/>
                    <a:pt x="1042" y="1"/>
                    <a:pt x="929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3" name="Google Shape;16103;p79">
              <a:extLst>
                <a:ext uri="{FF2B5EF4-FFF2-40B4-BE49-F238E27FC236}">
                  <a16:creationId xmlns:a16="http://schemas.microsoft.com/office/drawing/2014/main" id="{3BB10B09-E764-401D-823D-134411AF85CB}"/>
                </a:ext>
              </a:extLst>
            </p:cNvPr>
            <p:cNvSpPr/>
            <p:nvPr/>
          </p:nvSpPr>
          <p:spPr>
            <a:xfrm>
              <a:off x="1551535" y="1606086"/>
              <a:ext cx="29515" cy="10671"/>
            </a:xfrm>
            <a:custGeom>
              <a:avLst/>
              <a:gdLst/>
              <a:ahLst/>
              <a:cxnLst/>
              <a:rect l="l" t="t" r="r" b="b"/>
              <a:pathLst>
                <a:path w="1134" h="410" extrusionOk="0">
                  <a:moveTo>
                    <a:pt x="275" y="1"/>
                  </a:moveTo>
                  <a:cubicBezTo>
                    <a:pt x="0" y="1"/>
                    <a:pt x="0" y="409"/>
                    <a:pt x="275" y="409"/>
                  </a:cubicBezTo>
                  <a:lnTo>
                    <a:pt x="929" y="409"/>
                  </a:lnTo>
                  <a:cubicBezTo>
                    <a:pt x="1042" y="409"/>
                    <a:pt x="1133" y="318"/>
                    <a:pt x="1133" y="205"/>
                  </a:cubicBezTo>
                  <a:cubicBezTo>
                    <a:pt x="1133" y="92"/>
                    <a:pt x="1042" y="1"/>
                    <a:pt x="929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4" name="Google Shape;16104;p79">
              <a:extLst>
                <a:ext uri="{FF2B5EF4-FFF2-40B4-BE49-F238E27FC236}">
                  <a16:creationId xmlns:a16="http://schemas.microsoft.com/office/drawing/2014/main" id="{D9A386C8-B2D8-4611-B539-0CD218ED1432}"/>
                </a:ext>
              </a:extLst>
            </p:cNvPr>
            <p:cNvSpPr/>
            <p:nvPr/>
          </p:nvSpPr>
          <p:spPr>
            <a:xfrm>
              <a:off x="1467908" y="1583286"/>
              <a:ext cx="33445" cy="33471"/>
            </a:xfrm>
            <a:custGeom>
              <a:avLst/>
              <a:gdLst/>
              <a:ahLst/>
              <a:cxnLst/>
              <a:rect l="l" t="t" r="r" b="b"/>
              <a:pathLst>
                <a:path w="1285" h="1286" extrusionOk="0">
                  <a:moveTo>
                    <a:pt x="877" y="412"/>
                  </a:moveTo>
                  <a:lnTo>
                    <a:pt x="877" y="877"/>
                  </a:lnTo>
                  <a:lnTo>
                    <a:pt x="409" y="877"/>
                  </a:lnTo>
                  <a:lnTo>
                    <a:pt x="409" y="412"/>
                  </a:lnTo>
                  <a:close/>
                  <a:moveTo>
                    <a:pt x="205" y="1"/>
                  </a:moveTo>
                  <a:cubicBezTo>
                    <a:pt x="92" y="4"/>
                    <a:pt x="1" y="96"/>
                    <a:pt x="1" y="208"/>
                  </a:cubicBezTo>
                  <a:lnTo>
                    <a:pt x="1" y="1081"/>
                  </a:lnTo>
                  <a:cubicBezTo>
                    <a:pt x="1" y="1194"/>
                    <a:pt x="92" y="1285"/>
                    <a:pt x="205" y="1285"/>
                  </a:cubicBezTo>
                  <a:lnTo>
                    <a:pt x="1081" y="1285"/>
                  </a:lnTo>
                  <a:cubicBezTo>
                    <a:pt x="1193" y="1285"/>
                    <a:pt x="1285" y="1194"/>
                    <a:pt x="1285" y="1081"/>
                  </a:cubicBezTo>
                  <a:lnTo>
                    <a:pt x="1285" y="208"/>
                  </a:lnTo>
                  <a:cubicBezTo>
                    <a:pt x="1285" y="96"/>
                    <a:pt x="1193" y="1"/>
                    <a:pt x="1081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5" name="Google Shape;17035;p79">
            <a:extLst>
              <a:ext uri="{FF2B5EF4-FFF2-40B4-BE49-F238E27FC236}">
                <a16:creationId xmlns:a16="http://schemas.microsoft.com/office/drawing/2014/main" id="{8F88B792-34D0-4CAA-B4E9-4A10EA9036D5}"/>
              </a:ext>
            </a:extLst>
          </p:cNvPr>
          <p:cNvGrpSpPr/>
          <p:nvPr/>
        </p:nvGrpSpPr>
        <p:grpSpPr>
          <a:xfrm>
            <a:off x="7061962" y="1461082"/>
            <a:ext cx="378154" cy="352230"/>
            <a:chOff x="6065458" y="2434229"/>
            <a:chExt cx="378154" cy="352230"/>
          </a:xfrm>
        </p:grpSpPr>
        <p:sp>
          <p:nvSpPr>
            <p:cNvPr id="96" name="Google Shape;17036;p79">
              <a:extLst>
                <a:ext uri="{FF2B5EF4-FFF2-40B4-BE49-F238E27FC236}">
                  <a16:creationId xmlns:a16="http://schemas.microsoft.com/office/drawing/2014/main" id="{3B2FCE57-08CE-4F4B-8A50-78AA24A7AD31}"/>
                </a:ext>
              </a:extLst>
            </p:cNvPr>
            <p:cNvSpPr/>
            <p:nvPr/>
          </p:nvSpPr>
          <p:spPr>
            <a:xfrm>
              <a:off x="6071054" y="2493936"/>
              <a:ext cx="285001" cy="235653"/>
            </a:xfrm>
            <a:custGeom>
              <a:avLst/>
              <a:gdLst/>
              <a:ahLst/>
              <a:cxnLst/>
              <a:rect l="l" t="t" r="r" b="b"/>
              <a:pathLst>
                <a:path w="10950" h="9054" extrusionOk="0">
                  <a:moveTo>
                    <a:pt x="0" y="0"/>
                  </a:moveTo>
                  <a:lnTo>
                    <a:pt x="0" y="6967"/>
                  </a:lnTo>
                  <a:cubicBezTo>
                    <a:pt x="0" y="8117"/>
                    <a:pt x="2453" y="9053"/>
                    <a:pt x="5475" y="9053"/>
                  </a:cubicBezTo>
                  <a:cubicBezTo>
                    <a:pt x="5640" y="9053"/>
                    <a:pt x="5806" y="9050"/>
                    <a:pt x="5968" y="9043"/>
                  </a:cubicBezTo>
                  <a:cubicBezTo>
                    <a:pt x="8761" y="8951"/>
                    <a:pt x="10950" y="8054"/>
                    <a:pt x="10950" y="6967"/>
                  </a:cubicBezTo>
                  <a:lnTo>
                    <a:pt x="10950" y="0"/>
                  </a:ln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037;p79">
              <a:extLst>
                <a:ext uri="{FF2B5EF4-FFF2-40B4-BE49-F238E27FC236}">
                  <a16:creationId xmlns:a16="http://schemas.microsoft.com/office/drawing/2014/main" id="{BA523732-FB35-42A7-A59D-C1747DAD25DD}"/>
                </a:ext>
              </a:extLst>
            </p:cNvPr>
            <p:cNvSpPr/>
            <p:nvPr/>
          </p:nvSpPr>
          <p:spPr>
            <a:xfrm>
              <a:off x="6212071" y="2555387"/>
              <a:ext cx="143984" cy="174020"/>
            </a:xfrm>
            <a:custGeom>
              <a:avLst/>
              <a:gdLst/>
              <a:ahLst/>
              <a:cxnLst/>
              <a:rect l="l" t="t" r="r" b="b"/>
              <a:pathLst>
                <a:path w="5532" h="6686" extrusionOk="0">
                  <a:moveTo>
                    <a:pt x="3646" y="0"/>
                  </a:moveTo>
                  <a:cubicBezTo>
                    <a:pt x="3308" y="0"/>
                    <a:pt x="3030" y="275"/>
                    <a:pt x="3030" y="616"/>
                  </a:cubicBezTo>
                  <a:lnTo>
                    <a:pt x="3030" y="1151"/>
                  </a:lnTo>
                  <a:cubicBezTo>
                    <a:pt x="2808" y="1253"/>
                    <a:pt x="2597" y="1372"/>
                    <a:pt x="2400" y="1517"/>
                  </a:cubicBezTo>
                  <a:lnTo>
                    <a:pt x="1939" y="1249"/>
                  </a:lnTo>
                  <a:cubicBezTo>
                    <a:pt x="1841" y="1192"/>
                    <a:pt x="1733" y="1165"/>
                    <a:pt x="1628" y="1165"/>
                  </a:cubicBezTo>
                  <a:cubicBezTo>
                    <a:pt x="1414" y="1165"/>
                    <a:pt x="1208" y="1276"/>
                    <a:pt x="1095" y="1474"/>
                  </a:cubicBezTo>
                  <a:lnTo>
                    <a:pt x="170" y="3075"/>
                  </a:lnTo>
                  <a:cubicBezTo>
                    <a:pt x="1" y="3371"/>
                    <a:pt x="99" y="3747"/>
                    <a:pt x="395" y="3920"/>
                  </a:cubicBezTo>
                  <a:lnTo>
                    <a:pt x="859" y="4184"/>
                  </a:lnTo>
                  <a:cubicBezTo>
                    <a:pt x="849" y="4307"/>
                    <a:pt x="842" y="4426"/>
                    <a:pt x="842" y="4550"/>
                  </a:cubicBezTo>
                  <a:cubicBezTo>
                    <a:pt x="842" y="4669"/>
                    <a:pt x="845" y="4792"/>
                    <a:pt x="859" y="4912"/>
                  </a:cubicBezTo>
                  <a:lnTo>
                    <a:pt x="395" y="5179"/>
                  </a:lnTo>
                  <a:cubicBezTo>
                    <a:pt x="99" y="5352"/>
                    <a:pt x="1" y="5728"/>
                    <a:pt x="170" y="6024"/>
                  </a:cubicBezTo>
                  <a:lnTo>
                    <a:pt x="550" y="6685"/>
                  </a:lnTo>
                  <a:cubicBezTo>
                    <a:pt x="3343" y="6590"/>
                    <a:pt x="5532" y="5697"/>
                    <a:pt x="5532" y="4606"/>
                  </a:cubicBezTo>
                  <a:lnTo>
                    <a:pt x="5532" y="0"/>
                  </a:ln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038;p79">
              <a:extLst>
                <a:ext uri="{FF2B5EF4-FFF2-40B4-BE49-F238E27FC236}">
                  <a16:creationId xmlns:a16="http://schemas.microsoft.com/office/drawing/2014/main" id="{5F0DEC67-80B6-4CB0-9F60-2C5DB249426C}"/>
                </a:ext>
              </a:extLst>
            </p:cNvPr>
            <p:cNvSpPr/>
            <p:nvPr/>
          </p:nvSpPr>
          <p:spPr>
            <a:xfrm>
              <a:off x="6071054" y="2493936"/>
              <a:ext cx="285001" cy="65511"/>
            </a:xfrm>
            <a:custGeom>
              <a:avLst/>
              <a:gdLst/>
              <a:ahLst/>
              <a:cxnLst/>
              <a:rect l="l" t="t" r="r" b="b"/>
              <a:pathLst>
                <a:path w="10950" h="2517" extrusionOk="0">
                  <a:moveTo>
                    <a:pt x="0" y="0"/>
                  </a:moveTo>
                  <a:lnTo>
                    <a:pt x="0" y="989"/>
                  </a:lnTo>
                  <a:cubicBezTo>
                    <a:pt x="317" y="1330"/>
                    <a:pt x="806" y="1633"/>
                    <a:pt x="1450" y="1879"/>
                  </a:cubicBezTo>
                  <a:cubicBezTo>
                    <a:pt x="2530" y="2291"/>
                    <a:pt x="3962" y="2516"/>
                    <a:pt x="5475" y="2516"/>
                  </a:cubicBezTo>
                  <a:cubicBezTo>
                    <a:pt x="6988" y="2516"/>
                    <a:pt x="8416" y="2291"/>
                    <a:pt x="9500" y="1879"/>
                  </a:cubicBezTo>
                  <a:cubicBezTo>
                    <a:pt x="10140" y="1633"/>
                    <a:pt x="10633" y="1330"/>
                    <a:pt x="10950" y="989"/>
                  </a:cubicBezTo>
                  <a:lnTo>
                    <a:pt x="10950" y="0"/>
                  </a:ln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039;p79">
              <a:extLst>
                <a:ext uri="{FF2B5EF4-FFF2-40B4-BE49-F238E27FC236}">
                  <a16:creationId xmlns:a16="http://schemas.microsoft.com/office/drawing/2014/main" id="{D20176A3-737A-42F7-9F91-E6FE1D22B39D}"/>
                </a:ext>
              </a:extLst>
            </p:cNvPr>
            <p:cNvSpPr/>
            <p:nvPr/>
          </p:nvSpPr>
          <p:spPr>
            <a:xfrm>
              <a:off x="6071054" y="2590914"/>
              <a:ext cx="285001" cy="138570"/>
            </a:xfrm>
            <a:custGeom>
              <a:avLst/>
              <a:gdLst/>
              <a:ahLst/>
              <a:cxnLst/>
              <a:rect l="l" t="t" r="r" b="b"/>
              <a:pathLst>
                <a:path w="10950" h="5324" extrusionOk="0">
                  <a:moveTo>
                    <a:pt x="0" y="0"/>
                  </a:moveTo>
                  <a:lnTo>
                    <a:pt x="0" y="3237"/>
                  </a:lnTo>
                  <a:cubicBezTo>
                    <a:pt x="0" y="4391"/>
                    <a:pt x="2453" y="5324"/>
                    <a:pt x="5475" y="5324"/>
                  </a:cubicBezTo>
                  <a:cubicBezTo>
                    <a:pt x="5640" y="5324"/>
                    <a:pt x="5806" y="5320"/>
                    <a:pt x="5968" y="5317"/>
                  </a:cubicBezTo>
                  <a:cubicBezTo>
                    <a:pt x="8761" y="5222"/>
                    <a:pt x="10950" y="4328"/>
                    <a:pt x="10950" y="3237"/>
                  </a:cubicBezTo>
                  <a:lnTo>
                    <a:pt x="10950" y="0"/>
                  </a:lnTo>
                  <a:cubicBezTo>
                    <a:pt x="10950" y="1147"/>
                    <a:pt x="8518" y="2080"/>
                    <a:pt x="5510" y="2087"/>
                  </a:cubicBezTo>
                  <a:lnTo>
                    <a:pt x="5475" y="2087"/>
                  </a:ln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40;p79">
              <a:extLst>
                <a:ext uri="{FF2B5EF4-FFF2-40B4-BE49-F238E27FC236}">
                  <a16:creationId xmlns:a16="http://schemas.microsoft.com/office/drawing/2014/main" id="{D561398C-FFA6-4B4D-942B-98848563E7E7}"/>
                </a:ext>
              </a:extLst>
            </p:cNvPr>
            <p:cNvSpPr/>
            <p:nvPr/>
          </p:nvSpPr>
          <p:spPr>
            <a:xfrm>
              <a:off x="6212071" y="2590914"/>
              <a:ext cx="143984" cy="138388"/>
            </a:xfrm>
            <a:custGeom>
              <a:avLst/>
              <a:gdLst/>
              <a:ahLst/>
              <a:cxnLst/>
              <a:rect l="l" t="t" r="r" b="b"/>
              <a:pathLst>
                <a:path w="5532" h="5317" extrusionOk="0">
                  <a:moveTo>
                    <a:pt x="5532" y="0"/>
                  </a:moveTo>
                  <a:cubicBezTo>
                    <a:pt x="5532" y="1147"/>
                    <a:pt x="3100" y="2080"/>
                    <a:pt x="92" y="2087"/>
                  </a:cubicBezTo>
                  <a:cubicBezTo>
                    <a:pt x="113" y="2280"/>
                    <a:pt x="226" y="2453"/>
                    <a:pt x="395" y="2551"/>
                  </a:cubicBezTo>
                  <a:lnTo>
                    <a:pt x="859" y="2819"/>
                  </a:lnTo>
                  <a:cubicBezTo>
                    <a:pt x="849" y="2938"/>
                    <a:pt x="842" y="3061"/>
                    <a:pt x="842" y="3181"/>
                  </a:cubicBezTo>
                  <a:cubicBezTo>
                    <a:pt x="842" y="3304"/>
                    <a:pt x="845" y="3424"/>
                    <a:pt x="859" y="3543"/>
                  </a:cubicBezTo>
                  <a:lnTo>
                    <a:pt x="395" y="3811"/>
                  </a:lnTo>
                  <a:cubicBezTo>
                    <a:pt x="99" y="3983"/>
                    <a:pt x="1" y="4360"/>
                    <a:pt x="170" y="4655"/>
                  </a:cubicBezTo>
                  <a:lnTo>
                    <a:pt x="550" y="5317"/>
                  </a:lnTo>
                  <a:cubicBezTo>
                    <a:pt x="3343" y="5222"/>
                    <a:pt x="5532" y="4328"/>
                    <a:pt x="5532" y="3237"/>
                  </a:cubicBezTo>
                  <a:lnTo>
                    <a:pt x="5532" y="0"/>
                  </a:ln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41;p79">
              <a:extLst>
                <a:ext uri="{FF2B5EF4-FFF2-40B4-BE49-F238E27FC236}">
                  <a16:creationId xmlns:a16="http://schemas.microsoft.com/office/drawing/2014/main" id="{A3833FAD-2129-46A1-9048-ABAF9CAD1A6B}"/>
                </a:ext>
              </a:extLst>
            </p:cNvPr>
            <p:cNvSpPr/>
            <p:nvPr/>
          </p:nvSpPr>
          <p:spPr>
            <a:xfrm>
              <a:off x="6071054" y="2590914"/>
              <a:ext cx="285001" cy="66682"/>
            </a:xfrm>
            <a:custGeom>
              <a:avLst/>
              <a:gdLst/>
              <a:ahLst/>
              <a:cxnLst/>
              <a:rect l="l" t="t" r="r" b="b"/>
              <a:pathLst>
                <a:path w="10950" h="2562" extrusionOk="0">
                  <a:moveTo>
                    <a:pt x="0" y="0"/>
                  </a:moveTo>
                  <a:lnTo>
                    <a:pt x="0" y="1024"/>
                  </a:lnTo>
                  <a:cubicBezTo>
                    <a:pt x="317" y="1369"/>
                    <a:pt x="806" y="1675"/>
                    <a:pt x="1457" y="1921"/>
                  </a:cubicBezTo>
                  <a:cubicBezTo>
                    <a:pt x="2537" y="2333"/>
                    <a:pt x="3962" y="2562"/>
                    <a:pt x="5475" y="2562"/>
                  </a:cubicBezTo>
                  <a:cubicBezTo>
                    <a:pt x="6988" y="2562"/>
                    <a:pt x="8413" y="2333"/>
                    <a:pt x="9493" y="1921"/>
                  </a:cubicBezTo>
                  <a:cubicBezTo>
                    <a:pt x="10140" y="1675"/>
                    <a:pt x="10633" y="1369"/>
                    <a:pt x="10950" y="1024"/>
                  </a:cubicBezTo>
                  <a:lnTo>
                    <a:pt x="10950" y="0"/>
                  </a:lnTo>
                  <a:cubicBezTo>
                    <a:pt x="10950" y="1154"/>
                    <a:pt x="8497" y="2087"/>
                    <a:pt x="5475" y="2087"/>
                  </a:cubicBezTo>
                  <a:cubicBezTo>
                    <a:pt x="2453" y="2087"/>
                    <a:pt x="0" y="1151"/>
                    <a:pt x="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42;p79">
              <a:extLst>
                <a:ext uri="{FF2B5EF4-FFF2-40B4-BE49-F238E27FC236}">
                  <a16:creationId xmlns:a16="http://schemas.microsoft.com/office/drawing/2014/main" id="{2F19D2DC-C107-4E7B-9F93-7DC04BFFD700}"/>
                </a:ext>
              </a:extLst>
            </p:cNvPr>
            <p:cNvSpPr/>
            <p:nvPr/>
          </p:nvSpPr>
          <p:spPr>
            <a:xfrm>
              <a:off x="6071054" y="2439616"/>
              <a:ext cx="285001" cy="108639"/>
            </a:xfrm>
            <a:custGeom>
              <a:avLst/>
              <a:gdLst/>
              <a:ahLst/>
              <a:cxnLst/>
              <a:rect l="l" t="t" r="r" b="b"/>
              <a:pathLst>
                <a:path w="10950" h="4174" extrusionOk="0">
                  <a:moveTo>
                    <a:pt x="5475" y="1"/>
                  </a:moveTo>
                  <a:cubicBezTo>
                    <a:pt x="2449" y="1"/>
                    <a:pt x="0" y="937"/>
                    <a:pt x="0" y="2087"/>
                  </a:cubicBezTo>
                  <a:cubicBezTo>
                    <a:pt x="0" y="3241"/>
                    <a:pt x="2449" y="4174"/>
                    <a:pt x="5475" y="4174"/>
                  </a:cubicBezTo>
                  <a:cubicBezTo>
                    <a:pt x="8497" y="4174"/>
                    <a:pt x="10950" y="3241"/>
                    <a:pt x="10950" y="2087"/>
                  </a:cubicBezTo>
                  <a:cubicBezTo>
                    <a:pt x="10950" y="937"/>
                    <a:pt x="8497" y="1"/>
                    <a:pt x="5475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43;p79">
              <a:extLst>
                <a:ext uri="{FF2B5EF4-FFF2-40B4-BE49-F238E27FC236}">
                  <a16:creationId xmlns:a16="http://schemas.microsoft.com/office/drawing/2014/main" id="{2848D92F-CDA2-45C8-B475-D9C9BF444036}"/>
                </a:ext>
              </a:extLst>
            </p:cNvPr>
            <p:cNvSpPr/>
            <p:nvPr/>
          </p:nvSpPr>
          <p:spPr>
            <a:xfrm>
              <a:off x="6224720" y="2566448"/>
              <a:ext cx="212567" cy="214519"/>
            </a:xfrm>
            <a:custGeom>
              <a:avLst/>
              <a:gdLst/>
              <a:ahLst/>
              <a:cxnLst/>
              <a:rect l="l" t="t" r="r" b="b"/>
              <a:pathLst>
                <a:path w="8167" h="8242" extrusionOk="0">
                  <a:moveTo>
                    <a:pt x="3160" y="1"/>
                  </a:moveTo>
                  <a:cubicBezTo>
                    <a:pt x="3054" y="1"/>
                    <a:pt x="2970" y="85"/>
                    <a:pt x="2970" y="191"/>
                  </a:cubicBezTo>
                  <a:lnTo>
                    <a:pt x="2970" y="1014"/>
                  </a:lnTo>
                  <a:cubicBezTo>
                    <a:pt x="2597" y="1148"/>
                    <a:pt x="2249" y="1349"/>
                    <a:pt x="1946" y="1605"/>
                  </a:cubicBezTo>
                  <a:lnTo>
                    <a:pt x="1232" y="1194"/>
                  </a:lnTo>
                  <a:cubicBezTo>
                    <a:pt x="1203" y="1176"/>
                    <a:pt x="1171" y="1168"/>
                    <a:pt x="1139" y="1168"/>
                  </a:cubicBezTo>
                  <a:cubicBezTo>
                    <a:pt x="1074" y="1168"/>
                    <a:pt x="1010" y="1203"/>
                    <a:pt x="975" y="1264"/>
                  </a:cubicBezTo>
                  <a:lnTo>
                    <a:pt x="53" y="2861"/>
                  </a:lnTo>
                  <a:cubicBezTo>
                    <a:pt x="0" y="2953"/>
                    <a:pt x="32" y="3066"/>
                    <a:pt x="120" y="3118"/>
                  </a:cubicBezTo>
                  <a:lnTo>
                    <a:pt x="834" y="3530"/>
                  </a:lnTo>
                  <a:cubicBezTo>
                    <a:pt x="764" y="3921"/>
                    <a:pt x="764" y="4322"/>
                    <a:pt x="834" y="4712"/>
                  </a:cubicBezTo>
                  <a:lnTo>
                    <a:pt x="120" y="5124"/>
                  </a:lnTo>
                  <a:cubicBezTo>
                    <a:pt x="32" y="5177"/>
                    <a:pt x="0" y="5293"/>
                    <a:pt x="53" y="5381"/>
                  </a:cubicBezTo>
                  <a:lnTo>
                    <a:pt x="975" y="6982"/>
                  </a:lnTo>
                  <a:cubicBezTo>
                    <a:pt x="1010" y="7040"/>
                    <a:pt x="1074" y="7074"/>
                    <a:pt x="1138" y="7074"/>
                  </a:cubicBezTo>
                  <a:cubicBezTo>
                    <a:pt x="1170" y="7074"/>
                    <a:pt x="1203" y="7066"/>
                    <a:pt x="1232" y="7048"/>
                  </a:cubicBezTo>
                  <a:lnTo>
                    <a:pt x="1946" y="6637"/>
                  </a:lnTo>
                  <a:cubicBezTo>
                    <a:pt x="2249" y="6894"/>
                    <a:pt x="2597" y="7094"/>
                    <a:pt x="2970" y="7231"/>
                  </a:cubicBezTo>
                  <a:lnTo>
                    <a:pt x="2970" y="8051"/>
                  </a:lnTo>
                  <a:cubicBezTo>
                    <a:pt x="2970" y="8157"/>
                    <a:pt x="3054" y="8241"/>
                    <a:pt x="3160" y="8241"/>
                  </a:cubicBezTo>
                  <a:lnTo>
                    <a:pt x="5007" y="8241"/>
                  </a:lnTo>
                  <a:cubicBezTo>
                    <a:pt x="5109" y="8241"/>
                    <a:pt x="5193" y="8157"/>
                    <a:pt x="5193" y="8051"/>
                  </a:cubicBezTo>
                  <a:lnTo>
                    <a:pt x="5193" y="7231"/>
                  </a:lnTo>
                  <a:cubicBezTo>
                    <a:pt x="5570" y="7094"/>
                    <a:pt x="5915" y="6894"/>
                    <a:pt x="6217" y="6637"/>
                  </a:cubicBezTo>
                  <a:lnTo>
                    <a:pt x="6932" y="7048"/>
                  </a:lnTo>
                  <a:cubicBezTo>
                    <a:pt x="6962" y="7066"/>
                    <a:pt x="6995" y="7074"/>
                    <a:pt x="7027" y="7074"/>
                  </a:cubicBezTo>
                  <a:cubicBezTo>
                    <a:pt x="7093" y="7074"/>
                    <a:pt x="7156" y="7040"/>
                    <a:pt x="7188" y="6982"/>
                  </a:cubicBezTo>
                  <a:lnTo>
                    <a:pt x="8114" y="5381"/>
                  </a:lnTo>
                  <a:cubicBezTo>
                    <a:pt x="8167" y="5293"/>
                    <a:pt x="8135" y="5177"/>
                    <a:pt x="8043" y="5124"/>
                  </a:cubicBezTo>
                  <a:lnTo>
                    <a:pt x="7333" y="4712"/>
                  </a:lnTo>
                  <a:cubicBezTo>
                    <a:pt x="7368" y="4519"/>
                    <a:pt x="7386" y="4322"/>
                    <a:pt x="7386" y="4121"/>
                  </a:cubicBezTo>
                  <a:cubicBezTo>
                    <a:pt x="7386" y="3924"/>
                    <a:pt x="7368" y="3727"/>
                    <a:pt x="7333" y="3530"/>
                  </a:cubicBezTo>
                  <a:lnTo>
                    <a:pt x="8043" y="3122"/>
                  </a:lnTo>
                  <a:cubicBezTo>
                    <a:pt x="8135" y="3069"/>
                    <a:pt x="8167" y="2953"/>
                    <a:pt x="8114" y="2861"/>
                  </a:cubicBezTo>
                  <a:lnTo>
                    <a:pt x="7188" y="1264"/>
                  </a:lnTo>
                  <a:cubicBezTo>
                    <a:pt x="7155" y="1203"/>
                    <a:pt x="7092" y="1168"/>
                    <a:pt x="7026" y="1168"/>
                  </a:cubicBezTo>
                  <a:cubicBezTo>
                    <a:pt x="6994" y="1168"/>
                    <a:pt x="6962" y="1176"/>
                    <a:pt x="6932" y="1194"/>
                  </a:cubicBezTo>
                  <a:lnTo>
                    <a:pt x="6217" y="1605"/>
                  </a:lnTo>
                  <a:cubicBezTo>
                    <a:pt x="5915" y="1349"/>
                    <a:pt x="5570" y="1148"/>
                    <a:pt x="5193" y="1014"/>
                  </a:cubicBezTo>
                  <a:lnTo>
                    <a:pt x="5193" y="191"/>
                  </a:lnTo>
                  <a:cubicBezTo>
                    <a:pt x="5193" y="85"/>
                    <a:pt x="5109" y="1"/>
                    <a:pt x="5007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4;p79">
              <a:extLst>
                <a:ext uri="{FF2B5EF4-FFF2-40B4-BE49-F238E27FC236}">
                  <a16:creationId xmlns:a16="http://schemas.microsoft.com/office/drawing/2014/main" id="{E92420B3-CF97-47BB-9A3F-4525CD4A64A1}"/>
                </a:ext>
              </a:extLst>
            </p:cNvPr>
            <p:cNvSpPr/>
            <p:nvPr/>
          </p:nvSpPr>
          <p:spPr>
            <a:xfrm>
              <a:off x="6288175" y="2633964"/>
              <a:ext cx="82637" cy="79514"/>
            </a:xfrm>
            <a:custGeom>
              <a:avLst/>
              <a:gdLst/>
              <a:ahLst/>
              <a:cxnLst/>
              <a:rect l="l" t="t" r="r" b="b"/>
              <a:pathLst>
                <a:path w="3175" h="3055" extrusionOk="0">
                  <a:moveTo>
                    <a:pt x="1648" y="0"/>
                  </a:moveTo>
                  <a:cubicBezTo>
                    <a:pt x="1251" y="0"/>
                    <a:pt x="859" y="156"/>
                    <a:pt x="567" y="450"/>
                  </a:cubicBezTo>
                  <a:cubicBezTo>
                    <a:pt x="131" y="887"/>
                    <a:pt x="1" y="1541"/>
                    <a:pt x="236" y="2111"/>
                  </a:cubicBezTo>
                  <a:cubicBezTo>
                    <a:pt x="472" y="2685"/>
                    <a:pt x="1028" y="3054"/>
                    <a:pt x="1647" y="3054"/>
                  </a:cubicBezTo>
                  <a:cubicBezTo>
                    <a:pt x="2488" y="3054"/>
                    <a:pt x="3171" y="2371"/>
                    <a:pt x="3174" y="1527"/>
                  </a:cubicBezTo>
                  <a:cubicBezTo>
                    <a:pt x="3174" y="911"/>
                    <a:pt x="2801" y="355"/>
                    <a:pt x="2231" y="116"/>
                  </a:cubicBezTo>
                  <a:cubicBezTo>
                    <a:pt x="2043" y="38"/>
                    <a:pt x="1845" y="0"/>
                    <a:pt x="1648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45;p79">
              <a:extLst>
                <a:ext uri="{FF2B5EF4-FFF2-40B4-BE49-F238E27FC236}">
                  <a16:creationId xmlns:a16="http://schemas.microsoft.com/office/drawing/2014/main" id="{82FAFC82-918E-4938-8C3B-CF9A8DAA5E4A}"/>
                </a:ext>
              </a:extLst>
            </p:cNvPr>
            <p:cNvSpPr/>
            <p:nvPr/>
          </p:nvSpPr>
          <p:spPr>
            <a:xfrm>
              <a:off x="6303011" y="2645676"/>
              <a:ext cx="56063" cy="5606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0"/>
                  </a:moveTo>
                  <a:cubicBezTo>
                    <a:pt x="483" y="0"/>
                    <a:pt x="1" y="482"/>
                    <a:pt x="1" y="1077"/>
                  </a:cubicBezTo>
                  <a:cubicBezTo>
                    <a:pt x="1" y="1672"/>
                    <a:pt x="483" y="2154"/>
                    <a:pt x="1077" y="2154"/>
                  </a:cubicBezTo>
                  <a:cubicBezTo>
                    <a:pt x="1672" y="2154"/>
                    <a:pt x="2154" y="1672"/>
                    <a:pt x="2154" y="1077"/>
                  </a:cubicBezTo>
                  <a:cubicBezTo>
                    <a:pt x="2154" y="482"/>
                    <a:pt x="1672" y="0"/>
                    <a:pt x="1077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46;p79">
              <a:extLst>
                <a:ext uri="{FF2B5EF4-FFF2-40B4-BE49-F238E27FC236}">
                  <a16:creationId xmlns:a16="http://schemas.microsoft.com/office/drawing/2014/main" id="{05F15EC7-1054-416B-A591-9FD618532FA7}"/>
                </a:ext>
              </a:extLst>
            </p:cNvPr>
            <p:cNvSpPr/>
            <p:nvPr/>
          </p:nvSpPr>
          <p:spPr>
            <a:xfrm>
              <a:off x="6065458" y="2434229"/>
              <a:ext cx="378154" cy="352230"/>
            </a:xfrm>
            <a:custGeom>
              <a:avLst/>
              <a:gdLst/>
              <a:ahLst/>
              <a:cxnLst/>
              <a:rect l="l" t="t" r="r" b="b"/>
              <a:pathLst>
                <a:path w="14529" h="13533" extrusionOk="0">
                  <a:moveTo>
                    <a:pt x="426" y="6918"/>
                  </a:moveTo>
                  <a:cubicBezTo>
                    <a:pt x="722" y="7213"/>
                    <a:pt x="1165" y="7477"/>
                    <a:pt x="1742" y="7695"/>
                  </a:cubicBezTo>
                  <a:cubicBezTo>
                    <a:pt x="2798" y="8100"/>
                    <a:pt x="4202" y="8321"/>
                    <a:pt x="5690" y="8321"/>
                  </a:cubicBezTo>
                  <a:cubicBezTo>
                    <a:pt x="5810" y="8321"/>
                    <a:pt x="5929" y="8321"/>
                    <a:pt x="6049" y="8318"/>
                  </a:cubicBezTo>
                  <a:cubicBezTo>
                    <a:pt x="6073" y="8343"/>
                    <a:pt x="6105" y="8367"/>
                    <a:pt x="6137" y="8385"/>
                  </a:cubicBezTo>
                  <a:lnTo>
                    <a:pt x="6724" y="8723"/>
                  </a:lnTo>
                  <a:cubicBezTo>
                    <a:pt x="6679" y="9043"/>
                    <a:pt x="6679" y="9366"/>
                    <a:pt x="6724" y="9687"/>
                  </a:cubicBezTo>
                  <a:lnTo>
                    <a:pt x="6137" y="10024"/>
                  </a:lnTo>
                  <a:cubicBezTo>
                    <a:pt x="5943" y="10133"/>
                    <a:pt x="5880" y="10380"/>
                    <a:pt x="5989" y="10570"/>
                  </a:cubicBezTo>
                  <a:lnTo>
                    <a:pt x="6309" y="11122"/>
                  </a:lnTo>
                  <a:cubicBezTo>
                    <a:pt x="6105" y="11129"/>
                    <a:pt x="5898" y="11136"/>
                    <a:pt x="5690" y="11136"/>
                  </a:cubicBezTo>
                  <a:cubicBezTo>
                    <a:pt x="4251" y="11136"/>
                    <a:pt x="2903" y="10922"/>
                    <a:pt x="1894" y="10538"/>
                  </a:cubicBezTo>
                  <a:cubicBezTo>
                    <a:pt x="961" y="10183"/>
                    <a:pt x="426" y="9718"/>
                    <a:pt x="426" y="9261"/>
                  </a:cubicBezTo>
                  <a:lnTo>
                    <a:pt x="426" y="6918"/>
                  </a:lnTo>
                  <a:close/>
                  <a:moveTo>
                    <a:pt x="5751" y="0"/>
                  </a:moveTo>
                  <a:cubicBezTo>
                    <a:pt x="5730" y="0"/>
                    <a:pt x="5708" y="0"/>
                    <a:pt x="5686" y="0"/>
                  </a:cubicBezTo>
                  <a:cubicBezTo>
                    <a:pt x="4198" y="0"/>
                    <a:pt x="2798" y="218"/>
                    <a:pt x="1739" y="623"/>
                  </a:cubicBezTo>
                  <a:cubicBezTo>
                    <a:pt x="616" y="1052"/>
                    <a:pt x="1" y="1647"/>
                    <a:pt x="1" y="2294"/>
                  </a:cubicBezTo>
                  <a:lnTo>
                    <a:pt x="1" y="9261"/>
                  </a:lnTo>
                  <a:cubicBezTo>
                    <a:pt x="1" y="9912"/>
                    <a:pt x="616" y="10506"/>
                    <a:pt x="1739" y="10932"/>
                  </a:cubicBezTo>
                  <a:cubicBezTo>
                    <a:pt x="2794" y="11333"/>
                    <a:pt x="4198" y="11558"/>
                    <a:pt x="5686" y="11558"/>
                  </a:cubicBezTo>
                  <a:cubicBezTo>
                    <a:pt x="5975" y="11558"/>
                    <a:pt x="6260" y="11548"/>
                    <a:pt x="6545" y="11530"/>
                  </a:cubicBezTo>
                  <a:lnTo>
                    <a:pt x="6911" y="12167"/>
                  </a:lnTo>
                  <a:cubicBezTo>
                    <a:pt x="6984" y="12294"/>
                    <a:pt x="7118" y="12366"/>
                    <a:pt x="7256" y="12366"/>
                  </a:cubicBezTo>
                  <a:cubicBezTo>
                    <a:pt x="7324" y="12366"/>
                    <a:pt x="7393" y="12349"/>
                    <a:pt x="7456" y="12311"/>
                  </a:cubicBezTo>
                  <a:lnTo>
                    <a:pt x="8044" y="11974"/>
                  </a:lnTo>
                  <a:cubicBezTo>
                    <a:pt x="8297" y="12171"/>
                    <a:pt x="8579" y="12332"/>
                    <a:pt x="8874" y="12456"/>
                  </a:cubicBezTo>
                  <a:lnTo>
                    <a:pt x="8874" y="13131"/>
                  </a:lnTo>
                  <a:cubicBezTo>
                    <a:pt x="8874" y="13353"/>
                    <a:pt x="9054" y="13532"/>
                    <a:pt x="9275" y="13532"/>
                  </a:cubicBezTo>
                  <a:lnTo>
                    <a:pt x="11122" y="13532"/>
                  </a:lnTo>
                  <a:cubicBezTo>
                    <a:pt x="11344" y="13532"/>
                    <a:pt x="11524" y="13353"/>
                    <a:pt x="11524" y="13131"/>
                  </a:cubicBezTo>
                  <a:lnTo>
                    <a:pt x="11524" y="12456"/>
                  </a:lnTo>
                  <a:cubicBezTo>
                    <a:pt x="11823" y="12332"/>
                    <a:pt x="12101" y="12171"/>
                    <a:pt x="12354" y="11974"/>
                  </a:cubicBezTo>
                  <a:lnTo>
                    <a:pt x="12942" y="12311"/>
                  </a:lnTo>
                  <a:cubicBezTo>
                    <a:pt x="13006" y="12349"/>
                    <a:pt x="13075" y="12366"/>
                    <a:pt x="13143" y="12366"/>
                  </a:cubicBezTo>
                  <a:cubicBezTo>
                    <a:pt x="13281" y="12366"/>
                    <a:pt x="13415" y="12294"/>
                    <a:pt x="13490" y="12167"/>
                  </a:cubicBezTo>
                  <a:lnTo>
                    <a:pt x="14412" y="10566"/>
                  </a:lnTo>
                  <a:cubicBezTo>
                    <a:pt x="14469" y="10475"/>
                    <a:pt x="14483" y="10369"/>
                    <a:pt x="14458" y="10264"/>
                  </a:cubicBezTo>
                  <a:cubicBezTo>
                    <a:pt x="14430" y="10162"/>
                    <a:pt x="14363" y="10074"/>
                    <a:pt x="14268" y="10021"/>
                  </a:cubicBezTo>
                  <a:lnTo>
                    <a:pt x="13684" y="9683"/>
                  </a:lnTo>
                  <a:cubicBezTo>
                    <a:pt x="13726" y="9363"/>
                    <a:pt x="13726" y="9039"/>
                    <a:pt x="13684" y="8723"/>
                  </a:cubicBezTo>
                  <a:lnTo>
                    <a:pt x="14268" y="8385"/>
                  </a:lnTo>
                  <a:cubicBezTo>
                    <a:pt x="14462" y="8272"/>
                    <a:pt x="14528" y="8029"/>
                    <a:pt x="14416" y="7836"/>
                  </a:cubicBezTo>
                  <a:lnTo>
                    <a:pt x="14131" y="7343"/>
                  </a:lnTo>
                  <a:cubicBezTo>
                    <a:pt x="14086" y="7266"/>
                    <a:pt x="14019" y="7234"/>
                    <a:pt x="13953" y="7234"/>
                  </a:cubicBezTo>
                  <a:cubicBezTo>
                    <a:pt x="13808" y="7234"/>
                    <a:pt x="13666" y="7386"/>
                    <a:pt x="13765" y="7554"/>
                  </a:cubicBezTo>
                  <a:lnTo>
                    <a:pt x="14036" y="8029"/>
                  </a:lnTo>
                  <a:lnTo>
                    <a:pt x="13346" y="8427"/>
                  </a:lnTo>
                  <a:cubicBezTo>
                    <a:pt x="13269" y="8473"/>
                    <a:pt x="13227" y="8561"/>
                    <a:pt x="13241" y="8649"/>
                  </a:cubicBezTo>
                  <a:cubicBezTo>
                    <a:pt x="13307" y="9015"/>
                    <a:pt x="13307" y="9388"/>
                    <a:pt x="13241" y="9753"/>
                  </a:cubicBezTo>
                  <a:cubicBezTo>
                    <a:pt x="13227" y="9841"/>
                    <a:pt x="13269" y="9929"/>
                    <a:pt x="13346" y="9975"/>
                  </a:cubicBezTo>
                  <a:lnTo>
                    <a:pt x="14036" y="10373"/>
                  </a:lnTo>
                  <a:lnTo>
                    <a:pt x="13139" y="11931"/>
                  </a:lnTo>
                  <a:lnTo>
                    <a:pt x="12445" y="11534"/>
                  </a:lnTo>
                  <a:cubicBezTo>
                    <a:pt x="12413" y="11514"/>
                    <a:pt x="12376" y="11505"/>
                    <a:pt x="12340" y="11505"/>
                  </a:cubicBezTo>
                  <a:cubicBezTo>
                    <a:pt x="12290" y="11505"/>
                    <a:pt x="12241" y="11522"/>
                    <a:pt x="12203" y="11555"/>
                  </a:cubicBezTo>
                  <a:cubicBezTo>
                    <a:pt x="11918" y="11794"/>
                    <a:pt x="11594" y="11984"/>
                    <a:pt x="11242" y="12107"/>
                  </a:cubicBezTo>
                  <a:cubicBezTo>
                    <a:pt x="11158" y="12139"/>
                    <a:pt x="11101" y="12220"/>
                    <a:pt x="11101" y="12308"/>
                  </a:cubicBezTo>
                  <a:lnTo>
                    <a:pt x="11101" y="13107"/>
                  </a:lnTo>
                  <a:lnTo>
                    <a:pt x="9303" y="13107"/>
                  </a:lnTo>
                  <a:lnTo>
                    <a:pt x="9303" y="12308"/>
                  </a:lnTo>
                  <a:cubicBezTo>
                    <a:pt x="9303" y="12220"/>
                    <a:pt x="9247" y="12139"/>
                    <a:pt x="9163" y="12107"/>
                  </a:cubicBezTo>
                  <a:cubicBezTo>
                    <a:pt x="8814" y="11984"/>
                    <a:pt x="8487" y="11794"/>
                    <a:pt x="8206" y="11555"/>
                  </a:cubicBezTo>
                  <a:cubicBezTo>
                    <a:pt x="8165" y="11522"/>
                    <a:pt x="8116" y="11505"/>
                    <a:pt x="8067" y="11505"/>
                  </a:cubicBezTo>
                  <a:cubicBezTo>
                    <a:pt x="8032" y="11505"/>
                    <a:pt x="7996" y="11514"/>
                    <a:pt x="7963" y="11534"/>
                  </a:cubicBezTo>
                  <a:lnTo>
                    <a:pt x="7270" y="11931"/>
                  </a:lnTo>
                  <a:lnTo>
                    <a:pt x="6369" y="10373"/>
                  </a:lnTo>
                  <a:lnTo>
                    <a:pt x="7062" y="9975"/>
                  </a:lnTo>
                  <a:cubicBezTo>
                    <a:pt x="7140" y="9929"/>
                    <a:pt x="7178" y="9841"/>
                    <a:pt x="7164" y="9753"/>
                  </a:cubicBezTo>
                  <a:cubicBezTo>
                    <a:pt x="7097" y="9388"/>
                    <a:pt x="7097" y="9015"/>
                    <a:pt x="7164" y="8649"/>
                  </a:cubicBezTo>
                  <a:cubicBezTo>
                    <a:pt x="7178" y="8561"/>
                    <a:pt x="7140" y="8473"/>
                    <a:pt x="7062" y="8427"/>
                  </a:cubicBezTo>
                  <a:lnTo>
                    <a:pt x="6369" y="8029"/>
                  </a:lnTo>
                  <a:lnTo>
                    <a:pt x="7270" y="6471"/>
                  </a:lnTo>
                  <a:lnTo>
                    <a:pt x="7963" y="6868"/>
                  </a:lnTo>
                  <a:cubicBezTo>
                    <a:pt x="7996" y="6888"/>
                    <a:pt x="8033" y="6898"/>
                    <a:pt x="8070" y="6898"/>
                  </a:cubicBezTo>
                  <a:cubicBezTo>
                    <a:pt x="8118" y="6898"/>
                    <a:pt x="8166" y="6881"/>
                    <a:pt x="8206" y="6847"/>
                  </a:cubicBezTo>
                  <a:cubicBezTo>
                    <a:pt x="8487" y="6608"/>
                    <a:pt x="8814" y="6418"/>
                    <a:pt x="9163" y="6295"/>
                  </a:cubicBezTo>
                  <a:cubicBezTo>
                    <a:pt x="9247" y="6263"/>
                    <a:pt x="9303" y="6182"/>
                    <a:pt x="9303" y="6094"/>
                  </a:cubicBezTo>
                  <a:lnTo>
                    <a:pt x="9303" y="5296"/>
                  </a:lnTo>
                  <a:lnTo>
                    <a:pt x="11105" y="5296"/>
                  </a:lnTo>
                  <a:lnTo>
                    <a:pt x="11105" y="6094"/>
                  </a:lnTo>
                  <a:cubicBezTo>
                    <a:pt x="11105" y="6182"/>
                    <a:pt x="11161" y="6263"/>
                    <a:pt x="11246" y="6295"/>
                  </a:cubicBezTo>
                  <a:cubicBezTo>
                    <a:pt x="11594" y="6418"/>
                    <a:pt x="11918" y="6608"/>
                    <a:pt x="12203" y="6847"/>
                  </a:cubicBezTo>
                  <a:cubicBezTo>
                    <a:pt x="12241" y="6881"/>
                    <a:pt x="12289" y="6898"/>
                    <a:pt x="12337" y="6898"/>
                  </a:cubicBezTo>
                  <a:cubicBezTo>
                    <a:pt x="12374" y="6898"/>
                    <a:pt x="12412" y="6888"/>
                    <a:pt x="12445" y="6868"/>
                  </a:cubicBezTo>
                  <a:lnTo>
                    <a:pt x="13139" y="6471"/>
                  </a:lnTo>
                  <a:lnTo>
                    <a:pt x="13318" y="6777"/>
                  </a:lnTo>
                  <a:cubicBezTo>
                    <a:pt x="13362" y="6854"/>
                    <a:pt x="13428" y="6886"/>
                    <a:pt x="13494" y="6886"/>
                  </a:cubicBezTo>
                  <a:cubicBezTo>
                    <a:pt x="13638" y="6886"/>
                    <a:pt x="13781" y="6732"/>
                    <a:pt x="13684" y="6566"/>
                  </a:cubicBezTo>
                  <a:lnTo>
                    <a:pt x="13494" y="6235"/>
                  </a:lnTo>
                  <a:cubicBezTo>
                    <a:pt x="13421" y="6108"/>
                    <a:pt x="13287" y="6036"/>
                    <a:pt x="13148" y="6036"/>
                  </a:cubicBezTo>
                  <a:cubicBezTo>
                    <a:pt x="13079" y="6036"/>
                    <a:pt x="13009" y="6053"/>
                    <a:pt x="12945" y="6091"/>
                  </a:cubicBezTo>
                  <a:lnTo>
                    <a:pt x="12361" y="6429"/>
                  </a:lnTo>
                  <a:cubicBezTo>
                    <a:pt x="12108" y="6231"/>
                    <a:pt x="11826" y="6070"/>
                    <a:pt x="11527" y="5946"/>
                  </a:cubicBezTo>
                  <a:lnTo>
                    <a:pt x="11527" y="5271"/>
                  </a:lnTo>
                  <a:cubicBezTo>
                    <a:pt x="11527" y="5148"/>
                    <a:pt x="11471" y="5035"/>
                    <a:pt x="11379" y="4958"/>
                  </a:cubicBezTo>
                  <a:lnTo>
                    <a:pt x="11379" y="2294"/>
                  </a:lnTo>
                  <a:cubicBezTo>
                    <a:pt x="11379" y="1478"/>
                    <a:pt x="10426" y="771"/>
                    <a:pt x="8769" y="352"/>
                  </a:cubicBezTo>
                  <a:cubicBezTo>
                    <a:pt x="8744" y="345"/>
                    <a:pt x="8720" y="341"/>
                    <a:pt x="8698" y="341"/>
                  </a:cubicBezTo>
                  <a:cubicBezTo>
                    <a:pt x="8471" y="341"/>
                    <a:pt x="8403" y="706"/>
                    <a:pt x="8663" y="760"/>
                  </a:cubicBezTo>
                  <a:cubicBezTo>
                    <a:pt x="10078" y="1119"/>
                    <a:pt x="10954" y="1707"/>
                    <a:pt x="10954" y="2294"/>
                  </a:cubicBezTo>
                  <a:cubicBezTo>
                    <a:pt x="10954" y="2752"/>
                    <a:pt x="10419" y="3220"/>
                    <a:pt x="9486" y="3572"/>
                  </a:cubicBezTo>
                  <a:cubicBezTo>
                    <a:pt x="8477" y="3955"/>
                    <a:pt x="7129" y="4170"/>
                    <a:pt x="5690" y="4170"/>
                  </a:cubicBezTo>
                  <a:cubicBezTo>
                    <a:pt x="5092" y="4170"/>
                    <a:pt x="4497" y="4131"/>
                    <a:pt x="3903" y="4054"/>
                  </a:cubicBezTo>
                  <a:cubicBezTo>
                    <a:pt x="3893" y="4053"/>
                    <a:pt x="3884" y="4052"/>
                    <a:pt x="3876" y="4052"/>
                  </a:cubicBezTo>
                  <a:cubicBezTo>
                    <a:pt x="3628" y="4052"/>
                    <a:pt x="3585" y="4428"/>
                    <a:pt x="3846" y="4472"/>
                  </a:cubicBezTo>
                  <a:cubicBezTo>
                    <a:pt x="4458" y="4553"/>
                    <a:pt x="5074" y="4592"/>
                    <a:pt x="5690" y="4592"/>
                  </a:cubicBezTo>
                  <a:cubicBezTo>
                    <a:pt x="7178" y="4592"/>
                    <a:pt x="8579" y="4374"/>
                    <a:pt x="9638" y="3966"/>
                  </a:cubicBezTo>
                  <a:cubicBezTo>
                    <a:pt x="10215" y="3747"/>
                    <a:pt x="10658" y="3484"/>
                    <a:pt x="10954" y="3188"/>
                  </a:cubicBezTo>
                  <a:lnTo>
                    <a:pt x="10954" y="4870"/>
                  </a:lnTo>
                  <a:lnTo>
                    <a:pt x="9282" y="4870"/>
                  </a:lnTo>
                  <a:cubicBezTo>
                    <a:pt x="9061" y="4870"/>
                    <a:pt x="8881" y="5049"/>
                    <a:pt x="8881" y="5271"/>
                  </a:cubicBezTo>
                  <a:lnTo>
                    <a:pt x="8881" y="5950"/>
                  </a:lnTo>
                  <a:cubicBezTo>
                    <a:pt x="8582" y="6070"/>
                    <a:pt x="8301" y="6231"/>
                    <a:pt x="8047" y="6429"/>
                  </a:cubicBezTo>
                  <a:lnTo>
                    <a:pt x="7460" y="6091"/>
                  </a:lnTo>
                  <a:cubicBezTo>
                    <a:pt x="7396" y="6055"/>
                    <a:pt x="7327" y="6038"/>
                    <a:pt x="7259" y="6038"/>
                  </a:cubicBezTo>
                  <a:cubicBezTo>
                    <a:pt x="7120" y="6038"/>
                    <a:pt x="6986" y="6109"/>
                    <a:pt x="6911" y="6239"/>
                  </a:cubicBezTo>
                  <a:lnTo>
                    <a:pt x="5989" y="7836"/>
                  </a:lnTo>
                  <a:cubicBezTo>
                    <a:pt x="5978" y="7853"/>
                    <a:pt x="5968" y="7875"/>
                    <a:pt x="5961" y="7892"/>
                  </a:cubicBezTo>
                  <a:cubicBezTo>
                    <a:pt x="5869" y="7892"/>
                    <a:pt x="5778" y="7896"/>
                    <a:pt x="5686" y="7896"/>
                  </a:cubicBezTo>
                  <a:cubicBezTo>
                    <a:pt x="4251" y="7896"/>
                    <a:pt x="2903" y="7685"/>
                    <a:pt x="1890" y="7298"/>
                  </a:cubicBezTo>
                  <a:cubicBezTo>
                    <a:pt x="958" y="6942"/>
                    <a:pt x="423" y="6478"/>
                    <a:pt x="423" y="6024"/>
                  </a:cubicBezTo>
                  <a:lnTo>
                    <a:pt x="423" y="3192"/>
                  </a:lnTo>
                  <a:cubicBezTo>
                    <a:pt x="908" y="3670"/>
                    <a:pt x="1784" y="4071"/>
                    <a:pt x="2960" y="4321"/>
                  </a:cubicBezTo>
                  <a:cubicBezTo>
                    <a:pt x="2978" y="4326"/>
                    <a:pt x="2997" y="4328"/>
                    <a:pt x="3015" y="4328"/>
                  </a:cubicBezTo>
                  <a:cubicBezTo>
                    <a:pt x="3113" y="4328"/>
                    <a:pt x="3199" y="4260"/>
                    <a:pt x="3220" y="4159"/>
                  </a:cubicBezTo>
                  <a:cubicBezTo>
                    <a:pt x="3248" y="4043"/>
                    <a:pt x="3167" y="3927"/>
                    <a:pt x="3048" y="3909"/>
                  </a:cubicBezTo>
                  <a:cubicBezTo>
                    <a:pt x="1454" y="3565"/>
                    <a:pt x="423" y="2931"/>
                    <a:pt x="423" y="2294"/>
                  </a:cubicBezTo>
                  <a:cubicBezTo>
                    <a:pt x="423" y="1840"/>
                    <a:pt x="958" y="1373"/>
                    <a:pt x="1890" y="1021"/>
                  </a:cubicBezTo>
                  <a:cubicBezTo>
                    <a:pt x="2903" y="634"/>
                    <a:pt x="4247" y="423"/>
                    <a:pt x="5686" y="423"/>
                  </a:cubicBezTo>
                  <a:cubicBezTo>
                    <a:pt x="6397" y="423"/>
                    <a:pt x="7108" y="475"/>
                    <a:pt x="7812" y="588"/>
                  </a:cubicBezTo>
                  <a:cubicBezTo>
                    <a:pt x="7826" y="591"/>
                    <a:pt x="7840" y="592"/>
                    <a:pt x="7854" y="592"/>
                  </a:cubicBezTo>
                  <a:cubicBezTo>
                    <a:pt x="7954" y="592"/>
                    <a:pt x="8043" y="517"/>
                    <a:pt x="8061" y="415"/>
                  </a:cubicBezTo>
                  <a:cubicBezTo>
                    <a:pt x="8079" y="296"/>
                    <a:pt x="7998" y="187"/>
                    <a:pt x="7878" y="169"/>
                  </a:cubicBezTo>
                  <a:cubicBezTo>
                    <a:pt x="7175" y="56"/>
                    <a:pt x="6465" y="0"/>
                    <a:pt x="5751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047;p79">
              <a:extLst>
                <a:ext uri="{FF2B5EF4-FFF2-40B4-BE49-F238E27FC236}">
                  <a16:creationId xmlns:a16="http://schemas.microsoft.com/office/drawing/2014/main" id="{21388513-4B1A-4052-88FC-32404525E6EC}"/>
                </a:ext>
              </a:extLst>
            </p:cNvPr>
            <p:cNvSpPr/>
            <p:nvPr/>
          </p:nvSpPr>
          <p:spPr>
            <a:xfrm>
              <a:off x="6286171" y="2640184"/>
              <a:ext cx="78395" cy="67099"/>
            </a:xfrm>
            <a:custGeom>
              <a:avLst/>
              <a:gdLst/>
              <a:ahLst/>
              <a:cxnLst/>
              <a:rect l="l" t="t" r="r" b="b"/>
              <a:pathLst>
                <a:path w="3012" h="2578" extrusionOk="0">
                  <a:moveTo>
                    <a:pt x="1717" y="424"/>
                  </a:moveTo>
                  <a:cubicBezTo>
                    <a:pt x="2163" y="424"/>
                    <a:pt x="2590" y="770"/>
                    <a:pt x="2590" y="1292"/>
                  </a:cubicBezTo>
                  <a:cubicBezTo>
                    <a:pt x="2586" y="1767"/>
                    <a:pt x="2199" y="2154"/>
                    <a:pt x="1724" y="2154"/>
                  </a:cubicBezTo>
                  <a:lnTo>
                    <a:pt x="1724" y="2157"/>
                  </a:lnTo>
                  <a:cubicBezTo>
                    <a:pt x="954" y="2157"/>
                    <a:pt x="567" y="1225"/>
                    <a:pt x="1112" y="679"/>
                  </a:cubicBezTo>
                  <a:cubicBezTo>
                    <a:pt x="1288" y="503"/>
                    <a:pt x="1505" y="424"/>
                    <a:pt x="1717" y="424"/>
                  </a:cubicBezTo>
                  <a:close/>
                  <a:moveTo>
                    <a:pt x="1724" y="0"/>
                  </a:moveTo>
                  <a:cubicBezTo>
                    <a:pt x="574" y="0"/>
                    <a:pt x="0" y="1390"/>
                    <a:pt x="813" y="2199"/>
                  </a:cubicBezTo>
                  <a:cubicBezTo>
                    <a:pt x="1060" y="2447"/>
                    <a:pt x="1390" y="2578"/>
                    <a:pt x="1726" y="2578"/>
                  </a:cubicBezTo>
                  <a:cubicBezTo>
                    <a:pt x="1891" y="2578"/>
                    <a:pt x="2058" y="2546"/>
                    <a:pt x="2217" y="2481"/>
                  </a:cubicBezTo>
                  <a:cubicBezTo>
                    <a:pt x="2699" y="2280"/>
                    <a:pt x="3012" y="1812"/>
                    <a:pt x="3012" y="1288"/>
                  </a:cubicBezTo>
                  <a:cubicBezTo>
                    <a:pt x="3012" y="577"/>
                    <a:pt x="2435" y="0"/>
                    <a:pt x="1724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7213;p79">
            <a:extLst>
              <a:ext uri="{FF2B5EF4-FFF2-40B4-BE49-F238E27FC236}">
                <a16:creationId xmlns:a16="http://schemas.microsoft.com/office/drawing/2014/main" id="{10303333-0BF9-4EF4-8AEE-8F6E3357D838}"/>
              </a:ext>
            </a:extLst>
          </p:cNvPr>
          <p:cNvGrpSpPr/>
          <p:nvPr/>
        </p:nvGrpSpPr>
        <p:grpSpPr>
          <a:xfrm>
            <a:off x="4466627" y="1491112"/>
            <a:ext cx="365062" cy="290024"/>
            <a:chOff x="7459075" y="2926643"/>
            <a:chExt cx="365062" cy="290024"/>
          </a:xfrm>
        </p:grpSpPr>
        <p:sp>
          <p:nvSpPr>
            <p:cNvPr id="109" name="Google Shape;17214;p79">
              <a:extLst>
                <a:ext uri="{FF2B5EF4-FFF2-40B4-BE49-F238E27FC236}">
                  <a16:creationId xmlns:a16="http://schemas.microsoft.com/office/drawing/2014/main" id="{85A1670D-AB9E-429A-ABAC-8C614FEACFF2}"/>
                </a:ext>
              </a:extLst>
            </p:cNvPr>
            <p:cNvSpPr/>
            <p:nvPr/>
          </p:nvSpPr>
          <p:spPr>
            <a:xfrm>
              <a:off x="7464202" y="2979192"/>
              <a:ext cx="299498" cy="232530"/>
            </a:xfrm>
            <a:custGeom>
              <a:avLst/>
              <a:gdLst/>
              <a:ahLst/>
              <a:cxnLst/>
              <a:rect l="l" t="t" r="r" b="b"/>
              <a:pathLst>
                <a:path w="11507" h="8934" extrusionOk="0">
                  <a:moveTo>
                    <a:pt x="1" y="1"/>
                  </a:moveTo>
                  <a:lnTo>
                    <a:pt x="1" y="8656"/>
                  </a:lnTo>
                  <a:cubicBezTo>
                    <a:pt x="1" y="8807"/>
                    <a:pt x="124" y="8930"/>
                    <a:pt x="279" y="8934"/>
                  </a:cubicBezTo>
                  <a:lnTo>
                    <a:pt x="11228" y="8934"/>
                  </a:lnTo>
                  <a:cubicBezTo>
                    <a:pt x="11380" y="8930"/>
                    <a:pt x="11506" y="8807"/>
                    <a:pt x="11506" y="8656"/>
                  </a:cubicBezTo>
                  <a:lnTo>
                    <a:pt x="11506" y="1"/>
                  </a:ln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215;p79">
              <a:extLst>
                <a:ext uri="{FF2B5EF4-FFF2-40B4-BE49-F238E27FC236}">
                  <a16:creationId xmlns:a16="http://schemas.microsoft.com/office/drawing/2014/main" id="{1A200F75-D332-4660-A6A0-DD51ED5BA996}"/>
                </a:ext>
              </a:extLst>
            </p:cNvPr>
            <p:cNvSpPr/>
            <p:nvPr/>
          </p:nvSpPr>
          <p:spPr>
            <a:xfrm>
              <a:off x="7464202" y="2979192"/>
              <a:ext cx="21473" cy="232530"/>
            </a:xfrm>
            <a:custGeom>
              <a:avLst/>
              <a:gdLst/>
              <a:ahLst/>
              <a:cxnLst/>
              <a:rect l="l" t="t" r="r" b="b"/>
              <a:pathLst>
                <a:path w="825" h="8934" extrusionOk="0">
                  <a:moveTo>
                    <a:pt x="1" y="1"/>
                  </a:moveTo>
                  <a:lnTo>
                    <a:pt x="1" y="8656"/>
                  </a:lnTo>
                  <a:cubicBezTo>
                    <a:pt x="1" y="8807"/>
                    <a:pt x="124" y="8930"/>
                    <a:pt x="279" y="8934"/>
                  </a:cubicBezTo>
                  <a:lnTo>
                    <a:pt x="824" y="8934"/>
                  </a:lnTo>
                  <a:cubicBezTo>
                    <a:pt x="669" y="8934"/>
                    <a:pt x="546" y="8807"/>
                    <a:pt x="546" y="8656"/>
                  </a:cubicBezTo>
                  <a:lnTo>
                    <a:pt x="546" y="1"/>
                  </a:ln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216;p79">
              <a:extLst>
                <a:ext uri="{FF2B5EF4-FFF2-40B4-BE49-F238E27FC236}">
                  <a16:creationId xmlns:a16="http://schemas.microsoft.com/office/drawing/2014/main" id="{98FCCB9D-A9E4-4C0D-A54D-7BD8E4856FAD}"/>
                </a:ext>
              </a:extLst>
            </p:cNvPr>
            <p:cNvSpPr/>
            <p:nvPr/>
          </p:nvSpPr>
          <p:spPr>
            <a:xfrm>
              <a:off x="7507538" y="2932317"/>
              <a:ext cx="256059" cy="51769"/>
            </a:xfrm>
            <a:custGeom>
              <a:avLst/>
              <a:gdLst/>
              <a:ahLst/>
              <a:cxnLst/>
              <a:rect l="l" t="t" r="r" b="b"/>
              <a:pathLst>
                <a:path w="9838" h="1989" extrusionOk="0">
                  <a:moveTo>
                    <a:pt x="0" y="0"/>
                  </a:moveTo>
                  <a:lnTo>
                    <a:pt x="0" y="1988"/>
                  </a:lnTo>
                  <a:lnTo>
                    <a:pt x="9838" y="1988"/>
                  </a:lnTo>
                  <a:lnTo>
                    <a:pt x="9838" y="289"/>
                  </a:lnTo>
                  <a:cubicBezTo>
                    <a:pt x="9838" y="130"/>
                    <a:pt x="9711" y="0"/>
                    <a:pt x="9553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217;p79">
              <a:extLst>
                <a:ext uri="{FF2B5EF4-FFF2-40B4-BE49-F238E27FC236}">
                  <a16:creationId xmlns:a16="http://schemas.microsoft.com/office/drawing/2014/main" id="{B4AB3AA7-0E0E-4E29-B18B-4141ED9B6BB6}"/>
                </a:ext>
              </a:extLst>
            </p:cNvPr>
            <p:cNvSpPr/>
            <p:nvPr/>
          </p:nvSpPr>
          <p:spPr>
            <a:xfrm>
              <a:off x="7464202" y="2932317"/>
              <a:ext cx="49660" cy="51769"/>
            </a:xfrm>
            <a:custGeom>
              <a:avLst/>
              <a:gdLst/>
              <a:ahLst/>
              <a:cxnLst/>
              <a:rect l="l" t="t" r="r" b="b"/>
              <a:pathLst>
                <a:path w="1908" h="1989" extrusionOk="0">
                  <a:moveTo>
                    <a:pt x="286" y="0"/>
                  </a:moveTo>
                  <a:cubicBezTo>
                    <a:pt x="128" y="0"/>
                    <a:pt x="1" y="130"/>
                    <a:pt x="1" y="289"/>
                  </a:cubicBezTo>
                  <a:lnTo>
                    <a:pt x="1" y="1988"/>
                  </a:lnTo>
                  <a:lnTo>
                    <a:pt x="1908" y="1988"/>
                  </a:lnTo>
                  <a:lnTo>
                    <a:pt x="1908" y="0"/>
                  </a:ln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218;p79">
              <a:extLst>
                <a:ext uri="{FF2B5EF4-FFF2-40B4-BE49-F238E27FC236}">
                  <a16:creationId xmlns:a16="http://schemas.microsoft.com/office/drawing/2014/main" id="{B32E3D67-45B0-47BE-B58A-2C567CDB6775}"/>
                </a:ext>
              </a:extLst>
            </p:cNvPr>
            <p:cNvSpPr/>
            <p:nvPr/>
          </p:nvSpPr>
          <p:spPr>
            <a:xfrm>
              <a:off x="7464202" y="2932317"/>
              <a:ext cx="21655" cy="51769"/>
            </a:xfrm>
            <a:custGeom>
              <a:avLst/>
              <a:gdLst/>
              <a:ahLst/>
              <a:cxnLst/>
              <a:rect l="l" t="t" r="r" b="b"/>
              <a:pathLst>
                <a:path w="832" h="1989" extrusionOk="0">
                  <a:moveTo>
                    <a:pt x="286" y="0"/>
                  </a:moveTo>
                  <a:cubicBezTo>
                    <a:pt x="128" y="0"/>
                    <a:pt x="1" y="130"/>
                    <a:pt x="1" y="289"/>
                  </a:cubicBezTo>
                  <a:lnTo>
                    <a:pt x="1" y="1988"/>
                  </a:lnTo>
                  <a:lnTo>
                    <a:pt x="546" y="1988"/>
                  </a:lnTo>
                  <a:lnTo>
                    <a:pt x="546" y="289"/>
                  </a:lnTo>
                  <a:cubicBezTo>
                    <a:pt x="546" y="130"/>
                    <a:pt x="673" y="0"/>
                    <a:pt x="831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219;p79">
              <a:extLst>
                <a:ext uri="{FF2B5EF4-FFF2-40B4-BE49-F238E27FC236}">
                  <a16:creationId xmlns:a16="http://schemas.microsoft.com/office/drawing/2014/main" id="{79390A56-E750-426A-A992-3775CE6D2876}"/>
                </a:ext>
              </a:extLst>
            </p:cNvPr>
            <p:cNvSpPr/>
            <p:nvPr/>
          </p:nvSpPr>
          <p:spPr>
            <a:xfrm>
              <a:off x="7602772" y="3132416"/>
              <a:ext cx="29151" cy="29125"/>
            </a:xfrm>
            <a:custGeom>
              <a:avLst/>
              <a:gdLst/>
              <a:ahLst/>
              <a:cxnLst/>
              <a:rect l="l" t="t" r="r" b="b"/>
              <a:pathLst>
                <a:path w="1120" h="1119" extrusionOk="0">
                  <a:moveTo>
                    <a:pt x="560" y="0"/>
                  </a:moveTo>
                  <a:cubicBezTo>
                    <a:pt x="250" y="0"/>
                    <a:pt x="0" y="250"/>
                    <a:pt x="0" y="559"/>
                  </a:cubicBezTo>
                  <a:cubicBezTo>
                    <a:pt x="0" y="866"/>
                    <a:pt x="250" y="1119"/>
                    <a:pt x="560" y="1119"/>
                  </a:cubicBezTo>
                  <a:cubicBezTo>
                    <a:pt x="869" y="1119"/>
                    <a:pt x="1119" y="866"/>
                    <a:pt x="1119" y="559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220;p79">
              <a:extLst>
                <a:ext uri="{FF2B5EF4-FFF2-40B4-BE49-F238E27FC236}">
                  <a16:creationId xmlns:a16="http://schemas.microsoft.com/office/drawing/2014/main" id="{4D9130B6-2F52-487E-8542-AB0FDF57676F}"/>
                </a:ext>
              </a:extLst>
            </p:cNvPr>
            <p:cNvSpPr/>
            <p:nvPr/>
          </p:nvSpPr>
          <p:spPr>
            <a:xfrm>
              <a:off x="7716044" y="3124894"/>
              <a:ext cx="29151" cy="29151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1"/>
                  </a:moveTo>
                  <a:cubicBezTo>
                    <a:pt x="251" y="1"/>
                    <a:pt x="1" y="250"/>
                    <a:pt x="1" y="560"/>
                  </a:cubicBezTo>
                  <a:cubicBezTo>
                    <a:pt x="1" y="870"/>
                    <a:pt x="251" y="1119"/>
                    <a:pt x="560" y="1119"/>
                  </a:cubicBezTo>
                  <a:cubicBezTo>
                    <a:pt x="870" y="1119"/>
                    <a:pt x="1120" y="870"/>
                    <a:pt x="1120" y="560"/>
                  </a:cubicBezTo>
                  <a:cubicBezTo>
                    <a:pt x="1120" y="250"/>
                    <a:pt x="870" y="1"/>
                    <a:pt x="560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221;p79">
              <a:extLst>
                <a:ext uri="{FF2B5EF4-FFF2-40B4-BE49-F238E27FC236}">
                  <a16:creationId xmlns:a16="http://schemas.microsoft.com/office/drawing/2014/main" id="{7ABC243E-4D8E-4C7B-95AE-F63E7DA2CA63}"/>
                </a:ext>
              </a:extLst>
            </p:cNvPr>
            <p:cNvSpPr/>
            <p:nvPr/>
          </p:nvSpPr>
          <p:spPr>
            <a:xfrm>
              <a:off x="7787385" y="3035802"/>
              <a:ext cx="29151" cy="29125"/>
            </a:xfrm>
            <a:custGeom>
              <a:avLst/>
              <a:gdLst/>
              <a:ahLst/>
              <a:cxnLst/>
              <a:rect l="l" t="t" r="r" b="b"/>
              <a:pathLst>
                <a:path w="1120" h="1119" extrusionOk="0">
                  <a:moveTo>
                    <a:pt x="560" y="0"/>
                  </a:moveTo>
                  <a:cubicBezTo>
                    <a:pt x="250" y="0"/>
                    <a:pt x="1" y="250"/>
                    <a:pt x="1" y="559"/>
                  </a:cubicBezTo>
                  <a:cubicBezTo>
                    <a:pt x="1" y="869"/>
                    <a:pt x="250" y="1119"/>
                    <a:pt x="560" y="1119"/>
                  </a:cubicBezTo>
                  <a:cubicBezTo>
                    <a:pt x="870" y="1119"/>
                    <a:pt x="1119" y="869"/>
                    <a:pt x="1119" y="559"/>
                  </a:cubicBezTo>
                  <a:cubicBezTo>
                    <a:pt x="1119" y="250"/>
                    <a:pt x="870" y="0"/>
                    <a:pt x="56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222;p79">
              <a:extLst>
                <a:ext uri="{FF2B5EF4-FFF2-40B4-BE49-F238E27FC236}">
                  <a16:creationId xmlns:a16="http://schemas.microsoft.com/office/drawing/2014/main" id="{A2C4434B-8B6C-4728-BD9D-66D83EF91B19}"/>
                </a:ext>
              </a:extLst>
            </p:cNvPr>
            <p:cNvSpPr/>
            <p:nvPr/>
          </p:nvSpPr>
          <p:spPr>
            <a:xfrm>
              <a:off x="7659460" y="3079659"/>
              <a:ext cx="29151" cy="29151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19"/>
                    <a:pt x="560" y="1119"/>
                  </a:cubicBezTo>
                  <a:cubicBezTo>
                    <a:pt x="866" y="1119"/>
                    <a:pt x="1119" y="869"/>
                    <a:pt x="1119" y="560"/>
                  </a:cubicBezTo>
                  <a:cubicBezTo>
                    <a:pt x="1119" y="250"/>
                    <a:pt x="866" y="0"/>
                    <a:pt x="56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223;p79">
              <a:extLst>
                <a:ext uri="{FF2B5EF4-FFF2-40B4-BE49-F238E27FC236}">
                  <a16:creationId xmlns:a16="http://schemas.microsoft.com/office/drawing/2014/main" id="{40CE54EF-AE3B-4E5D-8667-05995E60826A}"/>
                </a:ext>
              </a:extLst>
            </p:cNvPr>
            <p:cNvSpPr/>
            <p:nvPr/>
          </p:nvSpPr>
          <p:spPr>
            <a:xfrm>
              <a:off x="7602772" y="3132364"/>
              <a:ext cx="21733" cy="29203"/>
            </a:xfrm>
            <a:custGeom>
              <a:avLst/>
              <a:gdLst/>
              <a:ahLst/>
              <a:cxnLst/>
              <a:rect l="l" t="t" r="r" b="b"/>
              <a:pathLst>
                <a:path w="835" h="1122" extrusionOk="0">
                  <a:moveTo>
                    <a:pt x="561" y="1"/>
                  </a:moveTo>
                  <a:cubicBezTo>
                    <a:pt x="269" y="1"/>
                    <a:pt x="0" y="234"/>
                    <a:pt x="0" y="561"/>
                  </a:cubicBezTo>
                  <a:cubicBezTo>
                    <a:pt x="0" y="887"/>
                    <a:pt x="270" y="1122"/>
                    <a:pt x="563" y="1122"/>
                  </a:cubicBezTo>
                  <a:cubicBezTo>
                    <a:pt x="654" y="1122"/>
                    <a:pt x="746" y="1099"/>
                    <a:pt x="834" y="1051"/>
                  </a:cubicBezTo>
                  <a:cubicBezTo>
                    <a:pt x="655" y="948"/>
                    <a:pt x="546" y="762"/>
                    <a:pt x="546" y="561"/>
                  </a:cubicBezTo>
                  <a:cubicBezTo>
                    <a:pt x="546" y="357"/>
                    <a:pt x="655" y="171"/>
                    <a:pt x="834" y="72"/>
                  </a:cubicBezTo>
                  <a:cubicBezTo>
                    <a:pt x="746" y="23"/>
                    <a:pt x="652" y="1"/>
                    <a:pt x="561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224;p79">
              <a:extLst>
                <a:ext uri="{FF2B5EF4-FFF2-40B4-BE49-F238E27FC236}">
                  <a16:creationId xmlns:a16="http://schemas.microsoft.com/office/drawing/2014/main" id="{45CCBE71-E228-4F87-95FB-44BBCE92F725}"/>
                </a:ext>
              </a:extLst>
            </p:cNvPr>
            <p:cNvSpPr/>
            <p:nvPr/>
          </p:nvSpPr>
          <p:spPr>
            <a:xfrm>
              <a:off x="7716044" y="3124868"/>
              <a:ext cx="21655" cy="29203"/>
            </a:xfrm>
            <a:custGeom>
              <a:avLst/>
              <a:gdLst/>
              <a:ahLst/>
              <a:cxnLst/>
              <a:rect l="l" t="t" r="r" b="b"/>
              <a:pathLst>
                <a:path w="832" h="1122" extrusionOk="0">
                  <a:moveTo>
                    <a:pt x="560" y="1"/>
                  </a:moveTo>
                  <a:cubicBezTo>
                    <a:pt x="268" y="1"/>
                    <a:pt x="1" y="236"/>
                    <a:pt x="1" y="561"/>
                  </a:cubicBezTo>
                  <a:cubicBezTo>
                    <a:pt x="1" y="886"/>
                    <a:pt x="268" y="1121"/>
                    <a:pt x="560" y="1121"/>
                  </a:cubicBezTo>
                  <a:cubicBezTo>
                    <a:pt x="651" y="1121"/>
                    <a:pt x="743" y="1099"/>
                    <a:pt x="831" y="1050"/>
                  </a:cubicBezTo>
                  <a:cubicBezTo>
                    <a:pt x="655" y="951"/>
                    <a:pt x="546" y="765"/>
                    <a:pt x="546" y="561"/>
                  </a:cubicBezTo>
                  <a:cubicBezTo>
                    <a:pt x="546" y="357"/>
                    <a:pt x="655" y="170"/>
                    <a:pt x="831" y="72"/>
                  </a:cubicBezTo>
                  <a:cubicBezTo>
                    <a:pt x="743" y="23"/>
                    <a:pt x="651" y="1"/>
                    <a:pt x="560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225;p79">
              <a:extLst>
                <a:ext uri="{FF2B5EF4-FFF2-40B4-BE49-F238E27FC236}">
                  <a16:creationId xmlns:a16="http://schemas.microsoft.com/office/drawing/2014/main" id="{8644D5F6-6771-44FF-A89C-FAE9C6D29D11}"/>
                </a:ext>
              </a:extLst>
            </p:cNvPr>
            <p:cNvSpPr/>
            <p:nvPr/>
          </p:nvSpPr>
          <p:spPr>
            <a:xfrm>
              <a:off x="7787385" y="3035776"/>
              <a:ext cx="21629" cy="29177"/>
            </a:xfrm>
            <a:custGeom>
              <a:avLst/>
              <a:gdLst/>
              <a:ahLst/>
              <a:cxnLst/>
              <a:rect l="l" t="t" r="r" b="b"/>
              <a:pathLst>
                <a:path w="831" h="1121" extrusionOk="0">
                  <a:moveTo>
                    <a:pt x="560" y="0"/>
                  </a:moveTo>
                  <a:cubicBezTo>
                    <a:pt x="268" y="0"/>
                    <a:pt x="1" y="235"/>
                    <a:pt x="1" y="560"/>
                  </a:cubicBezTo>
                  <a:cubicBezTo>
                    <a:pt x="1" y="886"/>
                    <a:pt x="268" y="1121"/>
                    <a:pt x="560" y="1121"/>
                  </a:cubicBezTo>
                  <a:cubicBezTo>
                    <a:pt x="650" y="1121"/>
                    <a:pt x="743" y="1098"/>
                    <a:pt x="831" y="1050"/>
                  </a:cubicBezTo>
                  <a:cubicBezTo>
                    <a:pt x="655" y="951"/>
                    <a:pt x="546" y="765"/>
                    <a:pt x="546" y="560"/>
                  </a:cubicBezTo>
                  <a:cubicBezTo>
                    <a:pt x="546" y="356"/>
                    <a:pt x="655" y="170"/>
                    <a:pt x="831" y="71"/>
                  </a:cubicBezTo>
                  <a:cubicBezTo>
                    <a:pt x="743" y="22"/>
                    <a:pt x="650" y="0"/>
                    <a:pt x="56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226;p79">
              <a:extLst>
                <a:ext uri="{FF2B5EF4-FFF2-40B4-BE49-F238E27FC236}">
                  <a16:creationId xmlns:a16="http://schemas.microsoft.com/office/drawing/2014/main" id="{F526A04E-7891-4E24-BBF9-DDD284FBE365}"/>
                </a:ext>
              </a:extLst>
            </p:cNvPr>
            <p:cNvSpPr/>
            <p:nvPr/>
          </p:nvSpPr>
          <p:spPr>
            <a:xfrm>
              <a:off x="7659460" y="3079633"/>
              <a:ext cx="21629" cy="29203"/>
            </a:xfrm>
            <a:custGeom>
              <a:avLst/>
              <a:gdLst/>
              <a:ahLst/>
              <a:cxnLst/>
              <a:rect l="l" t="t" r="r" b="b"/>
              <a:pathLst>
                <a:path w="831" h="1122" extrusionOk="0">
                  <a:moveTo>
                    <a:pt x="560" y="0"/>
                  </a:moveTo>
                  <a:cubicBezTo>
                    <a:pt x="267" y="0"/>
                    <a:pt x="0" y="235"/>
                    <a:pt x="0" y="561"/>
                  </a:cubicBezTo>
                  <a:cubicBezTo>
                    <a:pt x="0" y="886"/>
                    <a:pt x="267" y="1121"/>
                    <a:pt x="560" y="1121"/>
                  </a:cubicBezTo>
                  <a:cubicBezTo>
                    <a:pt x="650" y="1121"/>
                    <a:pt x="743" y="1099"/>
                    <a:pt x="831" y="1050"/>
                  </a:cubicBezTo>
                  <a:cubicBezTo>
                    <a:pt x="655" y="951"/>
                    <a:pt x="542" y="765"/>
                    <a:pt x="542" y="561"/>
                  </a:cubicBezTo>
                  <a:cubicBezTo>
                    <a:pt x="542" y="357"/>
                    <a:pt x="655" y="170"/>
                    <a:pt x="831" y="72"/>
                  </a:cubicBezTo>
                  <a:cubicBezTo>
                    <a:pt x="743" y="23"/>
                    <a:pt x="650" y="0"/>
                    <a:pt x="56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227;p79">
              <a:extLst>
                <a:ext uri="{FF2B5EF4-FFF2-40B4-BE49-F238E27FC236}">
                  <a16:creationId xmlns:a16="http://schemas.microsoft.com/office/drawing/2014/main" id="{FF191FFE-0A21-4BFF-B6B2-0F02E2678DB5}"/>
                </a:ext>
              </a:extLst>
            </p:cNvPr>
            <p:cNvSpPr/>
            <p:nvPr/>
          </p:nvSpPr>
          <p:spPr>
            <a:xfrm>
              <a:off x="7505247" y="3011987"/>
              <a:ext cx="217330" cy="38755"/>
            </a:xfrm>
            <a:custGeom>
              <a:avLst/>
              <a:gdLst/>
              <a:ahLst/>
              <a:cxnLst/>
              <a:rect l="l" t="t" r="r" b="b"/>
              <a:pathLst>
                <a:path w="8350" h="1489" extrusionOk="0">
                  <a:moveTo>
                    <a:pt x="327" y="0"/>
                  </a:moveTo>
                  <a:cubicBezTo>
                    <a:pt x="148" y="0"/>
                    <a:pt x="0" y="148"/>
                    <a:pt x="0" y="327"/>
                  </a:cubicBezTo>
                  <a:lnTo>
                    <a:pt x="0" y="1161"/>
                  </a:lnTo>
                  <a:cubicBezTo>
                    <a:pt x="0" y="1344"/>
                    <a:pt x="148" y="1489"/>
                    <a:pt x="327" y="1489"/>
                  </a:cubicBezTo>
                  <a:lnTo>
                    <a:pt x="8026" y="1489"/>
                  </a:lnTo>
                  <a:cubicBezTo>
                    <a:pt x="8205" y="1489"/>
                    <a:pt x="8350" y="1344"/>
                    <a:pt x="8350" y="1161"/>
                  </a:cubicBezTo>
                  <a:lnTo>
                    <a:pt x="8350" y="327"/>
                  </a:lnTo>
                  <a:cubicBezTo>
                    <a:pt x="8350" y="148"/>
                    <a:pt x="8205" y="0"/>
                    <a:pt x="8026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228;p79">
              <a:extLst>
                <a:ext uri="{FF2B5EF4-FFF2-40B4-BE49-F238E27FC236}">
                  <a16:creationId xmlns:a16="http://schemas.microsoft.com/office/drawing/2014/main" id="{E8364A65-FBD3-4DEC-ACEF-8FF545BC781A}"/>
                </a:ext>
              </a:extLst>
            </p:cNvPr>
            <p:cNvSpPr/>
            <p:nvPr/>
          </p:nvSpPr>
          <p:spPr>
            <a:xfrm>
              <a:off x="7505247" y="3027994"/>
              <a:ext cx="217330" cy="22748"/>
            </a:xfrm>
            <a:custGeom>
              <a:avLst/>
              <a:gdLst/>
              <a:ahLst/>
              <a:cxnLst/>
              <a:rect l="l" t="t" r="r" b="b"/>
              <a:pathLst>
                <a:path w="8350" h="874" extrusionOk="0">
                  <a:moveTo>
                    <a:pt x="0" y="1"/>
                  </a:moveTo>
                  <a:lnTo>
                    <a:pt x="0" y="546"/>
                  </a:lnTo>
                  <a:cubicBezTo>
                    <a:pt x="0" y="726"/>
                    <a:pt x="148" y="874"/>
                    <a:pt x="327" y="874"/>
                  </a:cubicBezTo>
                  <a:lnTo>
                    <a:pt x="8026" y="874"/>
                  </a:lnTo>
                  <a:cubicBezTo>
                    <a:pt x="8205" y="874"/>
                    <a:pt x="8350" y="726"/>
                    <a:pt x="8350" y="546"/>
                  </a:cubicBezTo>
                  <a:lnTo>
                    <a:pt x="8350" y="1"/>
                  </a:lnTo>
                  <a:cubicBezTo>
                    <a:pt x="8350" y="180"/>
                    <a:pt x="8205" y="328"/>
                    <a:pt x="8026" y="328"/>
                  </a:cubicBezTo>
                  <a:lnTo>
                    <a:pt x="327" y="328"/>
                  </a:lnTo>
                  <a:cubicBezTo>
                    <a:pt x="148" y="328"/>
                    <a:pt x="0" y="180"/>
                    <a:pt x="0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229;p79">
              <a:extLst>
                <a:ext uri="{FF2B5EF4-FFF2-40B4-BE49-F238E27FC236}">
                  <a16:creationId xmlns:a16="http://schemas.microsoft.com/office/drawing/2014/main" id="{1C6A697B-B075-4B12-8A55-3B37C13E9F8A}"/>
                </a:ext>
              </a:extLst>
            </p:cNvPr>
            <p:cNvSpPr/>
            <p:nvPr/>
          </p:nvSpPr>
          <p:spPr>
            <a:xfrm>
              <a:off x="7531795" y="2952644"/>
              <a:ext cx="199579" cy="10645"/>
            </a:xfrm>
            <a:custGeom>
              <a:avLst/>
              <a:gdLst/>
              <a:ahLst/>
              <a:cxnLst/>
              <a:rect l="l" t="t" r="r" b="b"/>
              <a:pathLst>
                <a:path w="7668" h="409" extrusionOk="0">
                  <a:moveTo>
                    <a:pt x="7469" y="0"/>
                  </a:moveTo>
                  <a:cubicBezTo>
                    <a:pt x="7467" y="0"/>
                    <a:pt x="7465" y="0"/>
                    <a:pt x="7463" y="0"/>
                  </a:cubicBezTo>
                  <a:lnTo>
                    <a:pt x="271" y="0"/>
                  </a:lnTo>
                  <a:cubicBezTo>
                    <a:pt x="270" y="0"/>
                    <a:pt x="269" y="0"/>
                    <a:pt x="268" y="0"/>
                  </a:cubicBezTo>
                  <a:cubicBezTo>
                    <a:pt x="1" y="0"/>
                    <a:pt x="2" y="408"/>
                    <a:pt x="271" y="408"/>
                  </a:cubicBezTo>
                  <a:lnTo>
                    <a:pt x="7463" y="408"/>
                  </a:lnTo>
                  <a:cubicBezTo>
                    <a:pt x="7576" y="408"/>
                    <a:pt x="7667" y="317"/>
                    <a:pt x="7667" y="204"/>
                  </a:cubicBezTo>
                  <a:cubicBezTo>
                    <a:pt x="7667" y="90"/>
                    <a:pt x="7579" y="0"/>
                    <a:pt x="7469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230;p79">
              <a:extLst>
                <a:ext uri="{FF2B5EF4-FFF2-40B4-BE49-F238E27FC236}">
                  <a16:creationId xmlns:a16="http://schemas.microsoft.com/office/drawing/2014/main" id="{E3DA16E1-3B93-43EC-A1B9-9402D7DEF511}"/>
                </a:ext>
              </a:extLst>
            </p:cNvPr>
            <p:cNvSpPr/>
            <p:nvPr/>
          </p:nvSpPr>
          <p:spPr>
            <a:xfrm>
              <a:off x="7459075" y="2926643"/>
              <a:ext cx="365062" cy="290024"/>
            </a:xfrm>
            <a:custGeom>
              <a:avLst/>
              <a:gdLst/>
              <a:ahLst/>
              <a:cxnLst/>
              <a:rect l="l" t="t" r="r" b="b"/>
              <a:pathLst>
                <a:path w="14026" h="11143" extrusionOk="0">
                  <a:moveTo>
                    <a:pt x="1908" y="408"/>
                  </a:moveTo>
                  <a:lnTo>
                    <a:pt x="1908" y="1991"/>
                  </a:lnTo>
                  <a:lnTo>
                    <a:pt x="409" y="1991"/>
                  </a:lnTo>
                  <a:lnTo>
                    <a:pt x="409" y="531"/>
                  </a:lnTo>
                  <a:cubicBezTo>
                    <a:pt x="409" y="464"/>
                    <a:pt x="465" y="412"/>
                    <a:pt x="532" y="408"/>
                  </a:cubicBezTo>
                  <a:close/>
                  <a:moveTo>
                    <a:pt x="11380" y="408"/>
                  </a:moveTo>
                  <a:cubicBezTo>
                    <a:pt x="11450" y="412"/>
                    <a:pt x="11503" y="464"/>
                    <a:pt x="11503" y="531"/>
                  </a:cubicBezTo>
                  <a:lnTo>
                    <a:pt x="11503" y="1991"/>
                  </a:lnTo>
                  <a:lnTo>
                    <a:pt x="2316" y="1991"/>
                  </a:lnTo>
                  <a:lnTo>
                    <a:pt x="2316" y="408"/>
                  </a:lnTo>
                  <a:close/>
                  <a:moveTo>
                    <a:pt x="13178" y="4384"/>
                  </a:moveTo>
                  <a:cubicBezTo>
                    <a:pt x="13361" y="4384"/>
                    <a:pt x="13536" y="4526"/>
                    <a:pt x="13536" y="4739"/>
                  </a:cubicBezTo>
                  <a:cubicBezTo>
                    <a:pt x="13536" y="4936"/>
                    <a:pt x="13378" y="5095"/>
                    <a:pt x="13181" y="5095"/>
                  </a:cubicBezTo>
                  <a:cubicBezTo>
                    <a:pt x="12864" y="5095"/>
                    <a:pt x="12706" y="4711"/>
                    <a:pt x="12928" y="4490"/>
                  </a:cubicBezTo>
                  <a:cubicBezTo>
                    <a:pt x="13001" y="4417"/>
                    <a:pt x="13091" y="4384"/>
                    <a:pt x="13178" y="4384"/>
                  </a:cubicBezTo>
                  <a:close/>
                  <a:moveTo>
                    <a:pt x="8263" y="6069"/>
                  </a:moveTo>
                  <a:cubicBezTo>
                    <a:pt x="8446" y="6069"/>
                    <a:pt x="8621" y="6211"/>
                    <a:pt x="8621" y="6425"/>
                  </a:cubicBezTo>
                  <a:cubicBezTo>
                    <a:pt x="8618" y="6622"/>
                    <a:pt x="8459" y="6780"/>
                    <a:pt x="8266" y="6780"/>
                  </a:cubicBezTo>
                  <a:cubicBezTo>
                    <a:pt x="7949" y="6780"/>
                    <a:pt x="7787" y="6397"/>
                    <a:pt x="8012" y="6175"/>
                  </a:cubicBezTo>
                  <a:cubicBezTo>
                    <a:pt x="8085" y="6102"/>
                    <a:pt x="8175" y="6069"/>
                    <a:pt x="8263" y="6069"/>
                  </a:cubicBezTo>
                  <a:close/>
                  <a:moveTo>
                    <a:pt x="10438" y="7807"/>
                  </a:moveTo>
                  <a:cubicBezTo>
                    <a:pt x="10621" y="7807"/>
                    <a:pt x="10796" y="7949"/>
                    <a:pt x="10796" y="8163"/>
                  </a:cubicBezTo>
                  <a:cubicBezTo>
                    <a:pt x="10796" y="8360"/>
                    <a:pt x="10634" y="8518"/>
                    <a:pt x="10440" y="8518"/>
                  </a:cubicBezTo>
                  <a:cubicBezTo>
                    <a:pt x="10124" y="8518"/>
                    <a:pt x="9965" y="8138"/>
                    <a:pt x="10187" y="7913"/>
                  </a:cubicBezTo>
                  <a:cubicBezTo>
                    <a:pt x="10260" y="7840"/>
                    <a:pt x="10350" y="7807"/>
                    <a:pt x="10438" y="7807"/>
                  </a:cubicBezTo>
                  <a:close/>
                  <a:moveTo>
                    <a:pt x="6086" y="8096"/>
                  </a:moveTo>
                  <a:cubicBezTo>
                    <a:pt x="6268" y="8096"/>
                    <a:pt x="6443" y="8237"/>
                    <a:pt x="6443" y="8451"/>
                  </a:cubicBezTo>
                  <a:cubicBezTo>
                    <a:pt x="6443" y="8648"/>
                    <a:pt x="6285" y="8807"/>
                    <a:pt x="6088" y="8807"/>
                  </a:cubicBezTo>
                  <a:cubicBezTo>
                    <a:pt x="5771" y="8807"/>
                    <a:pt x="5613" y="8423"/>
                    <a:pt x="5838" y="8202"/>
                  </a:cubicBezTo>
                  <a:cubicBezTo>
                    <a:pt x="5910" y="8129"/>
                    <a:pt x="5999" y="8096"/>
                    <a:pt x="6086" y="8096"/>
                  </a:cubicBezTo>
                  <a:close/>
                  <a:moveTo>
                    <a:pt x="532" y="0"/>
                  </a:moveTo>
                  <a:cubicBezTo>
                    <a:pt x="237" y="0"/>
                    <a:pt x="1" y="179"/>
                    <a:pt x="1" y="531"/>
                  </a:cubicBezTo>
                  <a:lnTo>
                    <a:pt x="1" y="10612"/>
                  </a:lnTo>
                  <a:cubicBezTo>
                    <a:pt x="1" y="10904"/>
                    <a:pt x="237" y="11143"/>
                    <a:pt x="532" y="11143"/>
                  </a:cubicBezTo>
                  <a:lnTo>
                    <a:pt x="5704" y="11143"/>
                  </a:lnTo>
                  <a:cubicBezTo>
                    <a:pt x="5817" y="11143"/>
                    <a:pt x="5908" y="11052"/>
                    <a:pt x="5908" y="10939"/>
                  </a:cubicBezTo>
                  <a:cubicBezTo>
                    <a:pt x="5908" y="10826"/>
                    <a:pt x="5817" y="10735"/>
                    <a:pt x="5704" y="10735"/>
                  </a:cubicBezTo>
                  <a:lnTo>
                    <a:pt x="532" y="10735"/>
                  </a:lnTo>
                  <a:cubicBezTo>
                    <a:pt x="465" y="10735"/>
                    <a:pt x="409" y="10679"/>
                    <a:pt x="409" y="10612"/>
                  </a:cubicBezTo>
                  <a:lnTo>
                    <a:pt x="409" y="2400"/>
                  </a:lnTo>
                  <a:lnTo>
                    <a:pt x="11503" y="2400"/>
                  </a:lnTo>
                  <a:lnTo>
                    <a:pt x="11503" y="6541"/>
                  </a:lnTo>
                  <a:lnTo>
                    <a:pt x="10767" y="7473"/>
                  </a:lnTo>
                  <a:cubicBezTo>
                    <a:pt x="10663" y="7423"/>
                    <a:pt x="10551" y="7398"/>
                    <a:pt x="10440" y="7398"/>
                  </a:cubicBezTo>
                  <a:cubicBezTo>
                    <a:pt x="10272" y="7398"/>
                    <a:pt x="10106" y="7454"/>
                    <a:pt x="9969" y="7561"/>
                  </a:cubicBezTo>
                  <a:lnTo>
                    <a:pt x="8952" y="6755"/>
                  </a:lnTo>
                  <a:cubicBezTo>
                    <a:pt x="9198" y="6249"/>
                    <a:pt x="8822" y="5661"/>
                    <a:pt x="8262" y="5661"/>
                  </a:cubicBezTo>
                  <a:cubicBezTo>
                    <a:pt x="8254" y="5661"/>
                    <a:pt x="8246" y="5661"/>
                    <a:pt x="8238" y="5661"/>
                  </a:cubicBezTo>
                  <a:cubicBezTo>
                    <a:pt x="7664" y="5679"/>
                    <a:pt x="7316" y="6298"/>
                    <a:pt x="7597" y="6798"/>
                  </a:cubicBezTo>
                  <a:lnTo>
                    <a:pt x="6489" y="7800"/>
                  </a:lnTo>
                  <a:cubicBezTo>
                    <a:pt x="6364" y="7724"/>
                    <a:pt x="6224" y="7687"/>
                    <a:pt x="6086" y="7687"/>
                  </a:cubicBezTo>
                  <a:cubicBezTo>
                    <a:pt x="5863" y="7687"/>
                    <a:pt x="5644" y="7783"/>
                    <a:pt x="5497" y="7966"/>
                  </a:cubicBezTo>
                  <a:cubicBezTo>
                    <a:pt x="5254" y="8261"/>
                    <a:pt x="5268" y="8691"/>
                    <a:pt x="5528" y="8972"/>
                  </a:cubicBezTo>
                  <a:cubicBezTo>
                    <a:pt x="5678" y="9134"/>
                    <a:pt x="5882" y="9216"/>
                    <a:pt x="6087" y="9216"/>
                  </a:cubicBezTo>
                  <a:cubicBezTo>
                    <a:pt x="6240" y="9216"/>
                    <a:pt x="6394" y="9171"/>
                    <a:pt x="6528" y="9078"/>
                  </a:cubicBezTo>
                  <a:cubicBezTo>
                    <a:pt x="6841" y="8856"/>
                    <a:pt x="6943" y="8437"/>
                    <a:pt x="6767" y="8100"/>
                  </a:cubicBezTo>
                  <a:lnTo>
                    <a:pt x="7886" y="7086"/>
                  </a:lnTo>
                  <a:cubicBezTo>
                    <a:pt x="8003" y="7154"/>
                    <a:pt x="8134" y="7188"/>
                    <a:pt x="8263" y="7188"/>
                  </a:cubicBezTo>
                  <a:cubicBezTo>
                    <a:pt x="8409" y="7188"/>
                    <a:pt x="8554" y="7145"/>
                    <a:pt x="8681" y="7062"/>
                  </a:cubicBezTo>
                  <a:lnTo>
                    <a:pt x="9726" y="7892"/>
                  </a:lnTo>
                  <a:cubicBezTo>
                    <a:pt x="9532" y="8396"/>
                    <a:pt x="9911" y="8928"/>
                    <a:pt x="10434" y="8928"/>
                  </a:cubicBezTo>
                  <a:cubicBezTo>
                    <a:pt x="10463" y="8928"/>
                    <a:pt x="10492" y="8926"/>
                    <a:pt x="10521" y="8923"/>
                  </a:cubicBezTo>
                  <a:cubicBezTo>
                    <a:pt x="11091" y="8860"/>
                    <a:pt x="11390" y="8219"/>
                    <a:pt x="11077" y="7744"/>
                  </a:cubicBezTo>
                  <a:lnTo>
                    <a:pt x="11503" y="7202"/>
                  </a:lnTo>
                  <a:lnTo>
                    <a:pt x="11503" y="10612"/>
                  </a:lnTo>
                  <a:cubicBezTo>
                    <a:pt x="11503" y="10679"/>
                    <a:pt x="11446" y="10731"/>
                    <a:pt x="11380" y="10735"/>
                  </a:cubicBezTo>
                  <a:lnTo>
                    <a:pt x="6658" y="10735"/>
                  </a:lnTo>
                  <a:cubicBezTo>
                    <a:pt x="6387" y="10735"/>
                    <a:pt x="6387" y="11143"/>
                    <a:pt x="6658" y="11143"/>
                  </a:cubicBezTo>
                  <a:lnTo>
                    <a:pt x="11380" y="11143"/>
                  </a:lnTo>
                  <a:cubicBezTo>
                    <a:pt x="11675" y="11143"/>
                    <a:pt x="11911" y="10904"/>
                    <a:pt x="11911" y="10612"/>
                  </a:cubicBezTo>
                  <a:lnTo>
                    <a:pt x="11911" y="6682"/>
                  </a:lnTo>
                  <a:lnTo>
                    <a:pt x="12886" y="5443"/>
                  </a:lnTo>
                  <a:cubicBezTo>
                    <a:pt x="12983" y="5484"/>
                    <a:pt x="13084" y="5503"/>
                    <a:pt x="13182" y="5503"/>
                  </a:cubicBezTo>
                  <a:cubicBezTo>
                    <a:pt x="13533" y="5503"/>
                    <a:pt x="13856" y="5259"/>
                    <a:pt x="13931" y="4891"/>
                  </a:cubicBezTo>
                  <a:cubicBezTo>
                    <a:pt x="14026" y="4416"/>
                    <a:pt x="13663" y="3976"/>
                    <a:pt x="13181" y="3976"/>
                  </a:cubicBezTo>
                  <a:cubicBezTo>
                    <a:pt x="12555" y="3976"/>
                    <a:pt x="12196" y="4687"/>
                    <a:pt x="12565" y="5190"/>
                  </a:cubicBezTo>
                  <a:lnTo>
                    <a:pt x="11911" y="6020"/>
                  </a:lnTo>
                  <a:lnTo>
                    <a:pt x="11911" y="493"/>
                  </a:lnTo>
                  <a:cubicBezTo>
                    <a:pt x="11911" y="253"/>
                    <a:pt x="11735" y="0"/>
                    <a:pt x="11380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231;p79">
              <a:extLst>
                <a:ext uri="{FF2B5EF4-FFF2-40B4-BE49-F238E27FC236}">
                  <a16:creationId xmlns:a16="http://schemas.microsoft.com/office/drawing/2014/main" id="{304553C3-3FD7-4E00-AB2C-87E71B612962}"/>
                </a:ext>
              </a:extLst>
            </p:cNvPr>
            <p:cNvSpPr/>
            <p:nvPr/>
          </p:nvSpPr>
          <p:spPr>
            <a:xfrm>
              <a:off x="7498376" y="3071512"/>
              <a:ext cx="87296" cy="10645"/>
            </a:xfrm>
            <a:custGeom>
              <a:avLst/>
              <a:gdLst/>
              <a:ahLst/>
              <a:cxnLst/>
              <a:rect l="l" t="t" r="r" b="b"/>
              <a:pathLst>
                <a:path w="3354" h="409" extrusionOk="0">
                  <a:moveTo>
                    <a:pt x="271" y="0"/>
                  </a:moveTo>
                  <a:cubicBezTo>
                    <a:pt x="0" y="0"/>
                    <a:pt x="0" y="408"/>
                    <a:pt x="271" y="408"/>
                  </a:cubicBezTo>
                  <a:lnTo>
                    <a:pt x="3149" y="408"/>
                  </a:lnTo>
                  <a:cubicBezTo>
                    <a:pt x="3262" y="408"/>
                    <a:pt x="3353" y="317"/>
                    <a:pt x="3353" y="204"/>
                  </a:cubicBezTo>
                  <a:cubicBezTo>
                    <a:pt x="3353" y="92"/>
                    <a:pt x="3262" y="0"/>
                    <a:pt x="3149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232;p79">
              <a:extLst>
                <a:ext uri="{FF2B5EF4-FFF2-40B4-BE49-F238E27FC236}">
                  <a16:creationId xmlns:a16="http://schemas.microsoft.com/office/drawing/2014/main" id="{C108518F-2F82-41B9-8347-774190EB0CDC}"/>
                </a:ext>
              </a:extLst>
            </p:cNvPr>
            <p:cNvSpPr/>
            <p:nvPr/>
          </p:nvSpPr>
          <p:spPr>
            <a:xfrm>
              <a:off x="7498376" y="3097409"/>
              <a:ext cx="87296" cy="10749"/>
            </a:xfrm>
            <a:custGeom>
              <a:avLst/>
              <a:gdLst/>
              <a:ahLst/>
              <a:cxnLst/>
              <a:rect l="l" t="t" r="r" b="b"/>
              <a:pathLst>
                <a:path w="3354" h="413" extrusionOk="0">
                  <a:moveTo>
                    <a:pt x="271" y="1"/>
                  </a:moveTo>
                  <a:cubicBezTo>
                    <a:pt x="0" y="1"/>
                    <a:pt x="0" y="413"/>
                    <a:pt x="271" y="413"/>
                  </a:cubicBezTo>
                  <a:lnTo>
                    <a:pt x="3149" y="413"/>
                  </a:lnTo>
                  <a:cubicBezTo>
                    <a:pt x="3262" y="409"/>
                    <a:pt x="3353" y="321"/>
                    <a:pt x="3353" y="205"/>
                  </a:cubicBezTo>
                  <a:cubicBezTo>
                    <a:pt x="3353" y="92"/>
                    <a:pt x="3262" y="1"/>
                    <a:pt x="3149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233;p79">
              <a:extLst>
                <a:ext uri="{FF2B5EF4-FFF2-40B4-BE49-F238E27FC236}">
                  <a16:creationId xmlns:a16="http://schemas.microsoft.com/office/drawing/2014/main" id="{9E53A55F-051E-4A15-B68C-1BA1DFF5ACC8}"/>
                </a:ext>
              </a:extLst>
            </p:cNvPr>
            <p:cNvSpPr/>
            <p:nvPr/>
          </p:nvSpPr>
          <p:spPr>
            <a:xfrm>
              <a:off x="7498376" y="3123333"/>
              <a:ext cx="87296" cy="10749"/>
            </a:xfrm>
            <a:custGeom>
              <a:avLst/>
              <a:gdLst/>
              <a:ahLst/>
              <a:cxnLst/>
              <a:rect l="l" t="t" r="r" b="b"/>
              <a:pathLst>
                <a:path w="3354" h="413" extrusionOk="0">
                  <a:moveTo>
                    <a:pt x="271" y="1"/>
                  </a:moveTo>
                  <a:cubicBezTo>
                    <a:pt x="0" y="1"/>
                    <a:pt x="0" y="412"/>
                    <a:pt x="271" y="412"/>
                  </a:cubicBezTo>
                  <a:lnTo>
                    <a:pt x="3149" y="412"/>
                  </a:lnTo>
                  <a:cubicBezTo>
                    <a:pt x="3262" y="409"/>
                    <a:pt x="3353" y="321"/>
                    <a:pt x="3353" y="205"/>
                  </a:cubicBezTo>
                  <a:cubicBezTo>
                    <a:pt x="3353" y="92"/>
                    <a:pt x="3262" y="1"/>
                    <a:pt x="3149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234;p79">
              <a:extLst>
                <a:ext uri="{FF2B5EF4-FFF2-40B4-BE49-F238E27FC236}">
                  <a16:creationId xmlns:a16="http://schemas.microsoft.com/office/drawing/2014/main" id="{3C24D8D9-4377-4E81-9498-A688FD1A559D}"/>
                </a:ext>
              </a:extLst>
            </p:cNvPr>
            <p:cNvSpPr/>
            <p:nvPr/>
          </p:nvSpPr>
          <p:spPr>
            <a:xfrm>
              <a:off x="7498376" y="3149256"/>
              <a:ext cx="87296" cy="10749"/>
            </a:xfrm>
            <a:custGeom>
              <a:avLst/>
              <a:gdLst/>
              <a:ahLst/>
              <a:cxnLst/>
              <a:rect l="l" t="t" r="r" b="b"/>
              <a:pathLst>
                <a:path w="3354" h="413" extrusionOk="0">
                  <a:moveTo>
                    <a:pt x="271" y="0"/>
                  </a:moveTo>
                  <a:cubicBezTo>
                    <a:pt x="0" y="0"/>
                    <a:pt x="0" y="412"/>
                    <a:pt x="271" y="412"/>
                  </a:cubicBezTo>
                  <a:lnTo>
                    <a:pt x="3149" y="412"/>
                  </a:lnTo>
                  <a:cubicBezTo>
                    <a:pt x="3262" y="409"/>
                    <a:pt x="3353" y="321"/>
                    <a:pt x="3353" y="204"/>
                  </a:cubicBezTo>
                  <a:cubicBezTo>
                    <a:pt x="3353" y="92"/>
                    <a:pt x="3262" y="0"/>
                    <a:pt x="3149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235;p79">
              <a:extLst>
                <a:ext uri="{FF2B5EF4-FFF2-40B4-BE49-F238E27FC236}">
                  <a16:creationId xmlns:a16="http://schemas.microsoft.com/office/drawing/2014/main" id="{C90C4934-34E6-4B9E-AE8E-3FF0C734CF3E}"/>
                </a:ext>
              </a:extLst>
            </p:cNvPr>
            <p:cNvSpPr/>
            <p:nvPr/>
          </p:nvSpPr>
          <p:spPr>
            <a:xfrm>
              <a:off x="7498376" y="3175258"/>
              <a:ext cx="87296" cy="10645"/>
            </a:xfrm>
            <a:custGeom>
              <a:avLst/>
              <a:gdLst/>
              <a:ahLst/>
              <a:cxnLst/>
              <a:rect l="l" t="t" r="r" b="b"/>
              <a:pathLst>
                <a:path w="3354" h="409" extrusionOk="0">
                  <a:moveTo>
                    <a:pt x="271" y="1"/>
                  </a:moveTo>
                  <a:cubicBezTo>
                    <a:pt x="0" y="1"/>
                    <a:pt x="0" y="409"/>
                    <a:pt x="271" y="409"/>
                  </a:cubicBezTo>
                  <a:lnTo>
                    <a:pt x="3149" y="409"/>
                  </a:lnTo>
                  <a:cubicBezTo>
                    <a:pt x="3262" y="409"/>
                    <a:pt x="3353" y="317"/>
                    <a:pt x="3353" y="205"/>
                  </a:cubicBezTo>
                  <a:cubicBezTo>
                    <a:pt x="3353" y="89"/>
                    <a:pt x="3262" y="1"/>
                    <a:pt x="3149" y="1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236;p79">
              <a:extLst>
                <a:ext uri="{FF2B5EF4-FFF2-40B4-BE49-F238E27FC236}">
                  <a16:creationId xmlns:a16="http://schemas.microsoft.com/office/drawing/2014/main" id="{F08139B3-23B4-470C-82CE-C026983653A6}"/>
                </a:ext>
              </a:extLst>
            </p:cNvPr>
            <p:cNvSpPr/>
            <p:nvPr/>
          </p:nvSpPr>
          <p:spPr>
            <a:xfrm>
              <a:off x="7500120" y="3006313"/>
              <a:ext cx="227949" cy="49478"/>
            </a:xfrm>
            <a:custGeom>
              <a:avLst/>
              <a:gdLst/>
              <a:ahLst/>
              <a:cxnLst/>
              <a:rect l="l" t="t" r="r" b="b"/>
              <a:pathLst>
                <a:path w="8758" h="1901" extrusionOk="0">
                  <a:moveTo>
                    <a:pt x="531" y="0"/>
                  </a:moveTo>
                  <a:cubicBezTo>
                    <a:pt x="239" y="0"/>
                    <a:pt x="0" y="239"/>
                    <a:pt x="0" y="531"/>
                  </a:cubicBezTo>
                  <a:lnTo>
                    <a:pt x="0" y="1369"/>
                  </a:lnTo>
                  <a:cubicBezTo>
                    <a:pt x="0" y="1661"/>
                    <a:pt x="239" y="1897"/>
                    <a:pt x="531" y="1900"/>
                  </a:cubicBezTo>
                  <a:lnTo>
                    <a:pt x="4131" y="1900"/>
                  </a:lnTo>
                  <a:cubicBezTo>
                    <a:pt x="4243" y="1897"/>
                    <a:pt x="4331" y="1805"/>
                    <a:pt x="4331" y="1692"/>
                  </a:cubicBezTo>
                  <a:cubicBezTo>
                    <a:pt x="4331" y="1580"/>
                    <a:pt x="4240" y="1488"/>
                    <a:pt x="4127" y="1488"/>
                  </a:cubicBezTo>
                  <a:lnTo>
                    <a:pt x="531" y="1488"/>
                  </a:lnTo>
                  <a:cubicBezTo>
                    <a:pt x="465" y="1488"/>
                    <a:pt x="408" y="1436"/>
                    <a:pt x="408" y="1369"/>
                  </a:cubicBezTo>
                  <a:lnTo>
                    <a:pt x="408" y="531"/>
                  </a:lnTo>
                  <a:cubicBezTo>
                    <a:pt x="408" y="465"/>
                    <a:pt x="465" y="408"/>
                    <a:pt x="531" y="408"/>
                  </a:cubicBezTo>
                  <a:lnTo>
                    <a:pt x="8226" y="408"/>
                  </a:lnTo>
                  <a:cubicBezTo>
                    <a:pt x="8293" y="408"/>
                    <a:pt x="8349" y="465"/>
                    <a:pt x="8349" y="531"/>
                  </a:cubicBezTo>
                  <a:lnTo>
                    <a:pt x="8349" y="1369"/>
                  </a:lnTo>
                  <a:cubicBezTo>
                    <a:pt x="8349" y="1436"/>
                    <a:pt x="8293" y="1488"/>
                    <a:pt x="8226" y="1488"/>
                  </a:cubicBezTo>
                  <a:lnTo>
                    <a:pt x="5081" y="1488"/>
                  </a:lnTo>
                  <a:cubicBezTo>
                    <a:pt x="4810" y="1488"/>
                    <a:pt x="4810" y="1900"/>
                    <a:pt x="5081" y="1900"/>
                  </a:cubicBezTo>
                  <a:lnTo>
                    <a:pt x="8226" y="1900"/>
                  </a:lnTo>
                  <a:cubicBezTo>
                    <a:pt x="8522" y="1897"/>
                    <a:pt x="8758" y="1661"/>
                    <a:pt x="8758" y="1369"/>
                  </a:cubicBezTo>
                  <a:lnTo>
                    <a:pt x="8758" y="531"/>
                  </a:lnTo>
                  <a:cubicBezTo>
                    <a:pt x="8758" y="239"/>
                    <a:pt x="8522" y="0"/>
                    <a:pt x="8226" y="0"/>
                  </a:cubicBezTo>
                  <a:close/>
                </a:path>
              </a:pathLst>
            </a:cu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44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>
            <a:off x="984775" y="2324000"/>
            <a:ext cx="3147000" cy="2114700"/>
          </a:xfrm>
          <a:prstGeom prst="roundRect">
            <a:avLst>
              <a:gd name="adj" fmla="val 8631"/>
            </a:avLst>
          </a:pr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5012225" y="2324000"/>
            <a:ext cx="3147000" cy="2114700"/>
          </a:xfrm>
          <a:prstGeom prst="roundRect">
            <a:avLst>
              <a:gd name="adj" fmla="val 10633"/>
            </a:avLst>
          </a:pr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2120701" y="143882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6148139" y="1438824"/>
            <a:ext cx="875158" cy="712775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dirty="0"/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2"/>
          </p:nvPr>
        </p:nvSpPr>
        <p:spPr>
          <a:xfrm>
            <a:off x="5126550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Nandika</a:t>
            </a:r>
            <a:r>
              <a:rPr lang="en-US" dirty="0"/>
              <a:t> </a:t>
            </a:r>
            <a:r>
              <a:rPr lang="en-US" dirty="0" err="1"/>
              <a:t>Permana</a:t>
            </a:r>
            <a:r>
              <a:rPr lang="en-US" dirty="0"/>
              <a:t> S</a:t>
            </a:r>
            <a:endParaRPr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4"/>
          </p:nvPr>
        </p:nvSpPr>
        <p:spPr>
          <a:xfrm>
            <a:off x="5409297" y="2958300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3311911001</a:t>
            </a:r>
          </a:p>
          <a:p>
            <a:pPr marL="0" lvl="0" indent="0">
              <a:spcAft>
                <a:spcPts val="1600"/>
              </a:spcAft>
            </a:pPr>
            <a:r>
              <a:rPr lang="en-US" sz="1200" u="sng" dirty="0">
                <a:hlinkClick r:id="rId3"/>
              </a:rPr>
              <a:t>https://github.com/nandikaps</a:t>
            </a:r>
            <a:endParaRPr sz="1200" dirty="0"/>
          </a:p>
        </p:txBody>
      </p:sp>
      <p:sp>
        <p:nvSpPr>
          <p:cNvPr id="565" name="Google Shape;565;p39"/>
          <p:cNvSpPr txBox="1">
            <a:spLocks noGrp="1"/>
          </p:cNvSpPr>
          <p:nvPr>
            <p:ph type="subTitle" idx="3"/>
          </p:nvPr>
        </p:nvSpPr>
        <p:spPr>
          <a:xfrm>
            <a:off x="1381725" y="2981475"/>
            <a:ext cx="23529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3311911002</a:t>
            </a:r>
          </a:p>
          <a:p>
            <a:pPr marL="0" lvl="0" indent="0">
              <a:spcAft>
                <a:spcPts val="1600"/>
              </a:spcAft>
            </a:pPr>
            <a:r>
              <a:rPr lang="en-US" sz="1400" u="sng" dirty="0">
                <a:hlinkClick r:id="rId4"/>
              </a:rPr>
              <a:t>https://github.com/lgian4</a:t>
            </a:r>
            <a:endParaRPr sz="1400" dirty="0"/>
          </a:p>
        </p:txBody>
      </p:sp>
      <p:sp>
        <p:nvSpPr>
          <p:cNvPr id="566" name="Google Shape;566;p39"/>
          <p:cNvSpPr txBox="1">
            <a:spLocks noGrp="1"/>
          </p:cNvSpPr>
          <p:nvPr>
            <p:ph type="subTitle" idx="1"/>
          </p:nvPr>
        </p:nvSpPr>
        <p:spPr>
          <a:xfrm>
            <a:off x="1099075" y="2510050"/>
            <a:ext cx="2918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Linargian Pratama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54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B27C-3359-43E8-B740-D09DA608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6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9C1F-6215-4C3A-9F22-E4BB60C4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Invistico_Airline.csv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F919-A521-4602-9B78-881E3F99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Data ini diberikan oleh organisasi maskapai penerbangan. Nama perusahaan yang sebenarnya tidak diberikan karena berbagai tujuan itulah sebabnya nama maskapai penerbangan Invistico.</a:t>
            </a:r>
            <a:endParaRPr lang="en-US" sz="1800" dirty="0"/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Dataset terdiri dari detail pelanggan yang telah terbang bersama mereka. Umpan balik pelanggan tentang berbagai konteks dan data penerbangan mereka telah dikonsolidasikan.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id-ID" sz="1800" dirty="0"/>
              <a:t>Tujuan utama dari kumpulan data ini adalah untuk memprediksi apakah pelanggan di masa depan akan puas dengan layanan mereka mengingat rincian nilai parameter lainnya.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4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2B43-D057-4840-A172-0BA63901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6337"/>
            <a:ext cx="7704000" cy="572700"/>
          </a:xfrm>
        </p:spPr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Kolom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03950-5D86-417B-B2E9-29165BE3C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91" y="1716906"/>
            <a:ext cx="8243248" cy="2720257"/>
          </a:xfrm>
        </p:spPr>
        <p:txBody>
          <a:bodyPr numCol="3"/>
          <a:lstStyle/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CustomerType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Age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TypeofTravel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Class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FlightDistance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Seatcomfort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DepartureArrivaltimeconvenient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Foodanddrink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Gatelocation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Inflightwifiservice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Inflightentertainment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Onlinesupport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EaseofOnlinebooking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Onboardservice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Legroomservice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Baggagehandling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Checkinservice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Cleanliness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Onlineboarding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DepartureDelayinMinutes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ArrivalDelayinMinutes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5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6E3B-5090-4930-90E5-64BD40CD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2DA18-B115-4C9C-89E4-27B659714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Satisfaction</a:t>
            </a:r>
          </a:p>
          <a:p>
            <a:pPr algn="l"/>
            <a:r>
              <a:rPr lang="en-US" dirty="0"/>
              <a:t>Gender</a:t>
            </a:r>
          </a:p>
          <a:p>
            <a:pPr algn="l"/>
            <a:r>
              <a:rPr lang="en-US" dirty="0"/>
              <a:t>Customer Type</a:t>
            </a:r>
          </a:p>
          <a:p>
            <a:pPr algn="l"/>
            <a:r>
              <a:rPr lang="en-US" dirty="0"/>
              <a:t>Age</a:t>
            </a:r>
          </a:p>
          <a:p>
            <a:pPr algn="l"/>
            <a:r>
              <a:rPr lang="en-US" dirty="0"/>
              <a:t>Type of Travel</a:t>
            </a:r>
          </a:p>
          <a:p>
            <a:pPr algn="l"/>
            <a:r>
              <a:rPr lang="en-US" dirty="0"/>
              <a:t>Class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6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82-D79B-457A-9601-20173101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41B43-EDA3-4028-A6FB-F160F2041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pada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sekelompok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, salah </a:t>
            </a:r>
            <a:r>
              <a:rPr lang="en-US" sz="2000" dirty="0" err="1"/>
              <a:t>satunya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class attribute.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model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class attribute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input attribute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5588F-E3D6-49D2-AA38-205D3B24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400" y="204402"/>
            <a:ext cx="6079200" cy="124980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C5.0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EF78352-4E0C-4304-AA14-2F68C8B3B9C3}"/>
              </a:ext>
            </a:extLst>
          </p:cNvPr>
          <p:cNvSpPr txBox="1">
            <a:spLocks/>
          </p:cNvSpPr>
          <p:nvPr/>
        </p:nvSpPr>
        <p:spPr>
          <a:xfrm>
            <a:off x="720000" y="1238298"/>
            <a:ext cx="7704000" cy="3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22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arme"/>
              <a:buNone/>
              <a:defRPr sz="1600" b="0" i="0" u="none" strike="noStrike" cap="none">
                <a:solidFill>
                  <a:schemeClr val="dk2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>
            <a:pPr marL="469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Algoritma</a:t>
            </a:r>
            <a:r>
              <a:rPr lang="en-US" sz="1800" dirty="0">
                <a:solidFill>
                  <a:srgbClr val="434343"/>
                </a:solidFill>
              </a:rPr>
              <a:t> C5.0 </a:t>
            </a:r>
            <a:r>
              <a:rPr lang="en-US" sz="1800" dirty="0" err="1">
                <a:solidFill>
                  <a:srgbClr val="434343"/>
                </a:solidFill>
              </a:rPr>
              <a:t>adalah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algoritma</a:t>
            </a:r>
            <a:r>
              <a:rPr lang="en-US" sz="1800" dirty="0">
                <a:solidFill>
                  <a:srgbClr val="434343"/>
                </a:solidFill>
              </a:rPr>
              <a:t> yang </a:t>
            </a:r>
            <a:r>
              <a:rPr lang="en-US" sz="1800" dirty="0" err="1">
                <a:solidFill>
                  <a:srgbClr val="434343"/>
                </a:solidFill>
              </a:rPr>
              <a:t>digunakan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untuk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menghasilkan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pohon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keputusan</a:t>
            </a:r>
            <a:r>
              <a:rPr lang="en-US" sz="1800" dirty="0">
                <a:solidFill>
                  <a:srgbClr val="434343"/>
                </a:solidFill>
              </a:rPr>
              <a:t> yang </a:t>
            </a:r>
            <a:r>
              <a:rPr lang="en-US" sz="1800" dirty="0" err="1">
                <a:solidFill>
                  <a:srgbClr val="434343"/>
                </a:solidFill>
              </a:rPr>
              <a:t>dikembangkan</a:t>
            </a:r>
            <a:r>
              <a:rPr lang="en-US" sz="1800" dirty="0">
                <a:solidFill>
                  <a:srgbClr val="434343"/>
                </a:solidFill>
              </a:rPr>
              <a:t> oleh Ross Quinlan</a:t>
            </a:r>
          </a:p>
          <a:p>
            <a:pPr marL="469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Algoritma</a:t>
            </a:r>
            <a:r>
              <a:rPr lang="en-US" sz="1800" dirty="0">
                <a:solidFill>
                  <a:srgbClr val="434343"/>
                </a:solidFill>
              </a:rPr>
              <a:t> C5.0 </a:t>
            </a:r>
            <a:r>
              <a:rPr lang="en-US" sz="1800" dirty="0" err="1">
                <a:solidFill>
                  <a:srgbClr val="434343"/>
                </a:solidFill>
              </a:rPr>
              <a:t>adalah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pengembangan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dari</a:t>
            </a:r>
            <a:r>
              <a:rPr lang="en-US" sz="1800" dirty="0">
                <a:solidFill>
                  <a:srgbClr val="434343"/>
                </a:solidFill>
              </a:rPr>
              <a:t>  C4.5, dan </a:t>
            </a:r>
            <a:r>
              <a:rPr lang="en-US" sz="1800" dirty="0" err="1">
                <a:solidFill>
                  <a:srgbClr val="434343"/>
                </a:solidFill>
              </a:rPr>
              <a:t>Algoritma</a:t>
            </a:r>
            <a:r>
              <a:rPr lang="en-US" sz="1800" dirty="0">
                <a:solidFill>
                  <a:srgbClr val="434343"/>
                </a:solidFill>
              </a:rPr>
              <a:t> C4.5 </a:t>
            </a:r>
            <a:r>
              <a:rPr lang="en-US" sz="1800" dirty="0" err="1">
                <a:solidFill>
                  <a:srgbClr val="434343"/>
                </a:solidFill>
              </a:rPr>
              <a:t>adalah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perpanjangan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dari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algoritma</a:t>
            </a:r>
            <a:r>
              <a:rPr lang="en-US" sz="1800" dirty="0">
                <a:solidFill>
                  <a:srgbClr val="434343"/>
                </a:solidFill>
              </a:rPr>
              <a:t> ID3 Quinlan </a:t>
            </a:r>
            <a:r>
              <a:rPr lang="en-US" sz="1800" dirty="0" err="1">
                <a:solidFill>
                  <a:srgbClr val="434343"/>
                </a:solidFill>
              </a:rPr>
              <a:t>sebelumnya</a:t>
            </a:r>
            <a:r>
              <a:rPr lang="en-US" sz="1800" dirty="0">
                <a:solidFill>
                  <a:srgbClr val="434343"/>
                </a:solidFill>
              </a:rPr>
              <a:t>.</a:t>
            </a:r>
          </a:p>
          <a:p>
            <a:pPr marL="469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434343"/>
                </a:solidFill>
              </a:rPr>
              <a:t>Algoritma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ini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bekerja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dengan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pemilihan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atribut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untuk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memecah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objek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dalam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beberapa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kelas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harus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dipilih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atribut</a:t>
            </a:r>
            <a:r>
              <a:rPr lang="en-US" sz="1800" dirty="0">
                <a:solidFill>
                  <a:srgbClr val="434343"/>
                </a:solidFill>
              </a:rPr>
              <a:t> yang </a:t>
            </a:r>
            <a:r>
              <a:rPr lang="en-US" sz="1800" dirty="0" err="1">
                <a:solidFill>
                  <a:srgbClr val="434343"/>
                </a:solidFill>
              </a:rPr>
              <a:t>menghasilkan</a:t>
            </a:r>
            <a:r>
              <a:rPr lang="en-US" sz="1800" dirty="0">
                <a:solidFill>
                  <a:srgbClr val="434343"/>
                </a:solidFill>
              </a:rPr>
              <a:t> information gain paling </a:t>
            </a:r>
            <a:r>
              <a:rPr lang="en-US" sz="1800" dirty="0" err="1">
                <a:solidFill>
                  <a:srgbClr val="434343"/>
                </a:solidFill>
              </a:rPr>
              <a:t>besar</a:t>
            </a:r>
            <a:r>
              <a:rPr lang="en-US" sz="1800" dirty="0">
                <a:solidFill>
                  <a:srgbClr val="434343"/>
                </a:solidFill>
              </a:rPr>
              <a:t>. </a:t>
            </a:r>
            <a:r>
              <a:rPr lang="en-US" sz="1800" dirty="0" err="1">
                <a:solidFill>
                  <a:srgbClr val="434343"/>
                </a:solidFill>
              </a:rPr>
              <a:t>Atribut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dengan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nilai</a:t>
            </a:r>
            <a:r>
              <a:rPr lang="en-US" sz="1800" dirty="0">
                <a:solidFill>
                  <a:srgbClr val="434343"/>
                </a:solidFill>
              </a:rPr>
              <a:t> information gain </a:t>
            </a:r>
            <a:r>
              <a:rPr lang="en-US" sz="1800" dirty="0" err="1">
                <a:solidFill>
                  <a:srgbClr val="434343"/>
                </a:solidFill>
              </a:rPr>
              <a:t>tertinggi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akan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dipilih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sebagai</a:t>
            </a:r>
            <a:r>
              <a:rPr lang="en-US" sz="1800" dirty="0">
                <a:solidFill>
                  <a:srgbClr val="434343"/>
                </a:solidFill>
              </a:rPr>
              <a:t> parent </a:t>
            </a:r>
            <a:r>
              <a:rPr lang="en-US" sz="1800" dirty="0" err="1">
                <a:solidFill>
                  <a:srgbClr val="434343"/>
                </a:solidFill>
              </a:rPr>
              <a:t>bagi</a:t>
            </a:r>
            <a:r>
              <a:rPr lang="en-US" sz="1800" dirty="0">
                <a:solidFill>
                  <a:srgbClr val="434343"/>
                </a:solidFill>
              </a:rPr>
              <a:t> node </a:t>
            </a:r>
            <a:r>
              <a:rPr lang="en-US" sz="1800" dirty="0" err="1">
                <a:solidFill>
                  <a:srgbClr val="434343"/>
                </a:solidFill>
              </a:rPr>
              <a:t>selanjutnya</a:t>
            </a:r>
            <a:r>
              <a:rPr lang="en-US" sz="1800" dirty="0">
                <a:solidFill>
                  <a:srgbClr val="434343"/>
                </a:solidFill>
              </a:rPr>
              <a:t>. </a:t>
            </a:r>
            <a:r>
              <a:rPr lang="en-US" sz="1800" dirty="0" err="1">
                <a:solidFill>
                  <a:srgbClr val="434343"/>
                </a:solidFill>
              </a:rPr>
              <a:t>Sehingga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menghasilkan</a:t>
            </a:r>
            <a:r>
              <a:rPr lang="en-US" sz="1800" dirty="0">
                <a:solidFill>
                  <a:srgbClr val="434343"/>
                </a:solidFill>
              </a:rPr>
              <a:t> data yang </a:t>
            </a:r>
            <a:r>
              <a:rPr lang="en-US" sz="1800" dirty="0" err="1">
                <a:solidFill>
                  <a:srgbClr val="434343"/>
                </a:solidFill>
              </a:rPr>
              <a:t>fleksibel</a:t>
            </a:r>
            <a:r>
              <a:rPr lang="en-US" sz="1800" dirty="0">
                <a:solidFill>
                  <a:srgbClr val="434343"/>
                </a:solidFill>
              </a:rPr>
              <a:t>, </a:t>
            </a:r>
            <a:r>
              <a:rPr lang="en-US" sz="1800" dirty="0" err="1">
                <a:solidFill>
                  <a:srgbClr val="434343"/>
                </a:solidFill>
              </a:rPr>
              <a:t>lebih</a:t>
            </a:r>
            <a:r>
              <a:rPr lang="en-US" sz="1800" dirty="0">
                <a:solidFill>
                  <a:srgbClr val="434343"/>
                </a:solidFill>
              </a:rPr>
              <a:t> </a:t>
            </a:r>
            <a:r>
              <a:rPr lang="en-US" sz="1800" dirty="0" err="1">
                <a:solidFill>
                  <a:srgbClr val="434343"/>
                </a:solidFill>
              </a:rPr>
              <a:t>simpel</a:t>
            </a:r>
            <a:r>
              <a:rPr lang="en-US" sz="1800" dirty="0">
                <a:solidFill>
                  <a:srgbClr val="434343"/>
                </a:solidFill>
              </a:rPr>
              <a:t> dan </a:t>
            </a:r>
            <a:r>
              <a:rPr lang="en-US" sz="1800" dirty="0" err="1">
                <a:solidFill>
                  <a:srgbClr val="434343"/>
                </a:solidFill>
              </a:rPr>
              <a:t>spesifik</a:t>
            </a:r>
            <a:r>
              <a:rPr lang="en-US" sz="1800" dirty="0">
                <a:solidFill>
                  <a:srgbClr val="43434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59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525-3CF6-4340-8DAA-43604551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B2C2BDE-AD42-420A-BE20-E9D6BB11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5" y="1670402"/>
            <a:ext cx="5973009" cy="2267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07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8D9C-A31F-4E97-A921-1D242565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Langkah</a:t>
            </a:r>
            <a:r>
              <a:rPr lang="en-US" sz="1800" dirty="0"/>
              <a:t> 1 :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direktori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file R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4B23DA0-C2D1-4A46-92E2-797E745E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4" y="1577283"/>
            <a:ext cx="4836357" cy="16777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EA802B-E8BA-4201-A917-6D66976DCF86}"/>
              </a:ext>
            </a:extLst>
          </p:cNvPr>
          <p:cNvCxnSpPr/>
          <p:nvPr/>
        </p:nvCxnSpPr>
        <p:spPr>
          <a:xfrm>
            <a:off x="4926842" y="1692322"/>
            <a:ext cx="1774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866C99-0814-4AD3-8FB0-0A7F5168DB89}"/>
              </a:ext>
            </a:extLst>
          </p:cNvPr>
          <p:cNvSpPr txBox="1"/>
          <p:nvPr/>
        </p:nvSpPr>
        <p:spPr>
          <a:xfrm>
            <a:off x="6701051" y="1538433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 </a:t>
            </a:r>
            <a:r>
              <a:rPr lang="en-US" sz="1200" dirty="0" err="1"/>
              <a:t>direktori</a:t>
            </a:r>
            <a:endParaRPr lang="en-US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364D463-DDED-4013-AD84-32E48EFC78A8}"/>
              </a:ext>
            </a:extLst>
          </p:cNvPr>
          <p:cNvCxnSpPr>
            <a:cxnSpLocks/>
          </p:cNvCxnSpPr>
          <p:nvPr/>
        </p:nvCxnSpPr>
        <p:spPr>
          <a:xfrm>
            <a:off x="2142699" y="1846212"/>
            <a:ext cx="4558352" cy="5699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F71F03-5D1C-446B-AC88-32DA24A8B930}"/>
              </a:ext>
            </a:extLst>
          </p:cNvPr>
          <p:cNvSpPr txBox="1"/>
          <p:nvPr/>
        </p:nvSpPr>
        <p:spPr>
          <a:xfrm>
            <a:off x="6701051" y="2277637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 </a:t>
            </a:r>
            <a:r>
              <a:rPr lang="en-US" sz="1200" dirty="0" err="1"/>
              <a:t>direktori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04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fe Internet Usage by Slidesgo">
  <a:themeElements>
    <a:clrScheme name="Simple Light">
      <a:dk1>
        <a:srgbClr val="0C547A"/>
      </a:dk1>
      <a:lt1>
        <a:srgbClr val="FFFFFF"/>
      </a:lt1>
      <a:dk2>
        <a:srgbClr val="0090DD"/>
      </a:dk2>
      <a:lt2>
        <a:srgbClr val="0090DD"/>
      </a:lt2>
      <a:accent1>
        <a:srgbClr val="41A4FF"/>
      </a:accent1>
      <a:accent2>
        <a:srgbClr val="8D4FAB"/>
      </a:accent2>
      <a:accent3>
        <a:srgbClr val="FC9FFF"/>
      </a:accent3>
      <a:accent4>
        <a:srgbClr val="8D4FAB"/>
      </a:accent4>
      <a:accent5>
        <a:srgbClr val="41A4FF"/>
      </a:accent5>
      <a:accent6>
        <a:srgbClr val="FC9FFF"/>
      </a:accent6>
      <a:hlink>
        <a:srgbClr val="0090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379</Words>
  <Application>Microsoft Office PowerPoint</Application>
  <PresentationFormat>On-screen Show (16:9)</PresentationFormat>
  <Paragraphs>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Maven Pro</vt:lpstr>
      <vt:lpstr>Livvic</vt:lpstr>
      <vt:lpstr>Maven Pro Regular</vt:lpstr>
      <vt:lpstr>Arial</vt:lpstr>
      <vt:lpstr>Carme</vt:lpstr>
      <vt:lpstr>Bebas Neue</vt:lpstr>
      <vt:lpstr>Safe Internet Usage by Slidesgo</vt:lpstr>
      <vt:lpstr>Data Mining</vt:lpstr>
      <vt:lpstr>Anggota Kelompok</vt:lpstr>
      <vt:lpstr>Invistico_Airline.csv</vt:lpstr>
      <vt:lpstr>Daftar Kolom</vt:lpstr>
      <vt:lpstr>Daftar Kolom yang digunakan</vt:lpstr>
      <vt:lpstr>Klasifikasi</vt:lpstr>
      <vt:lpstr>PowerPoint Presentation</vt:lpstr>
      <vt:lpstr>Full Code</vt:lpstr>
      <vt:lpstr>Langkah 1 : Menentukan direktori yang akan menyimpan file R</vt:lpstr>
      <vt:lpstr>Langkah 2 : Install packages pendukung</vt:lpstr>
      <vt:lpstr>Langkah 3 : load data </vt:lpstr>
      <vt:lpstr>Langkah 4 : Melihat dataset</vt:lpstr>
      <vt:lpstr>Langkah 5 : Pembuatan model decision tree menggunakan algoritma C5.0 </vt:lpstr>
      <vt:lpstr>Langkah 6 : Melihat model</vt:lpstr>
      <vt:lpstr>Langkah 7 : Menampilkan pohon keputusan yang sudah dibangun plot(model)</vt:lpstr>
      <vt:lpstr>Langkah 8 : Menjadikan dataset, sebagai data testing. Namun hanya kolom 1,2,3,4,5 saja dan tanpa label </vt:lpstr>
      <vt:lpstr>Langkah 9 : Predictions</vt:lpstr>
      <vt:lpstr>Langkah 10 : Membandingkan hasil prediksi dengan dataset </vt:lpstr>
      <vt:lpstr>Referensi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INTERNET USAGE</dc:title>
  <dc:creator>Linargian Pratama</dc:creator>
  <cp:lastModifiedBy>Linargian Pratama</cp:lastModifiedBy>
  <cp:revision>13</cp:revision>
  <dcterms:modified xsi:type="dcterms:W3CDTF">2021-01-06T07:12:47Z</dcterms:modified>
</cp:coreProperties>
</file>