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587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Schema. Can scale database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entity relationship diagram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shows the relationships of entity sets stored in a database.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Alvin Health is a subscription service for tele-access of doctors and nurses. Clients are usually those with a high insurance deductible or are otherwise uninsured.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Alvin Health would like a proof of concept of a medical price map.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prescriptions and labs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Doctor or nurse practitioner procedure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Geotagging, search, filter/rank functionality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UI modeled after expedia? Seamless? Grubhub?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Pricing for certain procedure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Zoom in on info box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-frequent searches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ORM (translation)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medicalmap.u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Alvin Healthcare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"/>
              <a:t>Medical Pricing Map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Vincent Chiodo &amp; Lisa Gibson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Airbnb as example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60" y="152400"/>
            <a:ext cx="82863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17097" t="21703" r="27229" b="19173"/>
          <a:stretch/>
        </p:blipFill>
        <p:spPr>
          <a:xfrm>
            <a:off x="1842137" y="328175"/>
            <a:ext cx="5459725" cy="44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7937275" y="208482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242675" y="2654975"/>
            <a:ext cx="1087500" cy="420300"/>
          </a:xfrm>
          <a:prstGeom prst="diamond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314775" y="205275"/>
            <a:ext cx="1087500" cy="420300"/>
          </a:xfrm>
          <a:prstGeom prst="diamond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30525" y="239175"/>
            <a:ext cx="9081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Entity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494300" y="2654975"/>
            <a:ext cx="9081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93425" y="2648375"/>
            <a:ext cx="7860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sp>
        <p:nvSpPr>
          <p:cNvPr id="139" name="Shape 139"/>
          <p:cNvSpPr/>
          <p:nvPr/>
        </p:nvSpPr>
        <p:spPr>
          <a:xfrm>
            <a:off x="2578425" y="20527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555350" y="198675"/>
            <a:ext cx="7860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647250" y="175017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678175" y="401372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844825" y="449477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733425" y="4603050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1325" y="434567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35175" y="1750175"/>
            <a:ext cx="1338600" cy="4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geolocation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46250" y="3661225"/>
            <a:ext cx="9081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Account</a:t>
            </a:r>
          </a:p>
        </p:txBody>
      </p:sp>
      <p:cxnSp>
        <p:nvCxnSpPr>
          <p:cNvPr id="148" name="Shape 148"/>
          <p:cNvCxnSpPr>
            <a:stCxn id="137" idx="2"/>
            <a:endCxn id="147" idx="0"/>
          </p:cNvCxnSpPr>
          <p:nvPr/>
        </p:nvCxnSpPr>
        <p:spPr>
          <a:xfrm flipH="1">
            <a:off x="1300350" y="3007475"/>
            <a:ext cx="648000" cy="65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>
            <a:stCxn id="146" idx="2"/>
            <a:endCxn id="137" idx="0"/>
          </p:cNvCxnSpPr>
          <p:nvPr/>
        </p:nvCxnSpPr>
        <p:spPr>
          <a:xfrm>
            <a:off x="1204475" y="2170475"/>
            <a:ext cx="744000" cy="48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>
            <a:stCxn id="137" idx="3"/>
            <a:endCxn id="134" idx="1"/>
          </p:cNvCxnSpPr>
          <p:nvPr/>
        </p:nvCxnSpPr>
        <p:spPr>
          <a:xfrm>
            <a:off x="2402400" y="2831225"/>
            <a:ext cx="840300" cy="33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4902800" y="2731175"/>
            <a:ext cx="10875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  <p:cxnSp>
        <p:nvCxnSpPr>
          <p:cNvPr id="152" name="Shape 152"/>
          <p:cNvCxnSpPr>
            <a:stCxn id="151" idx="1"/>
            <a:endCxn id="134" idx="3"/>
          </p:cNvCxnSpPr>
          <p:nvPr/>
        </p:nvCxnSpPr>
        <p:spPr>
          <a:xfrm rot="10800000">
            <a:off x="4330100" y="2865125"/>
            <a:ext cx="572700" cy="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4992500" y="3779925"/>
            <a:ext cx="9081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Facility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010625" y="2731175"/>
            <a:ext cx="1175700" cy="35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Descriptions</a:t>
            </a:r>
          </a:p>
        </p:txBody>
      </p:sp>
      <p:cxnSp>
        <p:nvCxnSpPr>
          <p:cNvPr id="155" name="Shape 155"/>
          <p:cNvCxnSpPr>
            <a:stCxn id="154" idx="1"/>
            <a:endCxn id="151" idx="3"/>
          </p:cNvCxnSpPr>
          <p:nvPr/>
        </p:nvCxnSpPr>
        <p:spPr>
          <a:xfrm rot="10800000">
            <a:off x="5990325" y="2907425"/>
            <a:ext cx="102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>
            <a:stCxn id="151" idx="2"/>
            <a:endCxn id="153" idx="0"/>
          </p:cNvCxnSpPr>
          <p:nvPr/>
        </p:nvCxnSpPr>
        <p:spPr>
          <a:xfrm>
            <a:off x="5446550" y="3083675"/>
            <a:ext cx="0" cy="69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>
            <a:stCxn id="153" idx="1"/>
            <a:endCxn id="145" idx="0"/>
          </p:cNvCxnSpPr>
          <p:nvPr/>
        </p:nvCxnSpPr>
        <p:spPr>
          <a:xfrm flipH="1">
            <a:off x="4245500" y="3956175"/>
            <a:ext cx="747000" cy="3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>
            <a:stCxn id="153" idx="2"/>
            <a:endCxn id="144" idx="0"/>
          </p:cNvCxnSpPr>
          <p:nvPr/>
        </p:nvCxnSpPr>
        <p:spPr>
          <a:xfrm flipH="1">
            <a:off x="5187350" y="4132425"/>
            <a:ext cx="2592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>
            <a:stCxn id="143" idx="0"/>
            <a:endCxn id="153" idx="3"/>
          </p:cNvCxnSpPr>
          <p:nvPr/>
        </p:nvCxnSpPr>
        <p:spPr>
          <a:xfrm rot="10800000">
            <a:off x="5900475" y="3956275"/>
            <a:ext cx="398400" cy="53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stCxn id="142" idx="0"/>
            <a:endCxn id="153" idx="3"/>
          </p:cNvCxnSpPr>
          <p:nvPr/>
        </p:nvCxnSpPr>
        <p:spPr>
          <a:xfrm rot="10800000">
            <a:off x="5900725" y="3956125"/>
            <a:ext cx="1231500" cy="57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2566825" y="210525"/>
            <a:ext cx="9081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Attribute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899025" y="4350925"/>
            <a:ext cx="6480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767325" y="4608300"/>
            <a:ext cx="8403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781975" y="4500025"/>
            <a:ext cx="13386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geolocation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786450" y="4022175"/>
            <a:ext cx="6480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photo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936400" y="1320225"/>
            <a:ext cx="1020300" cy="53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Procedure Type</a:t>
            </a:r>
          </a:p>
        </p:txBody>
      </p:sp>
      <p:cxnSp>
        <p:nvCxnSpPr>
          <p:cNvPr id="167" name="Shape 167"/>
          <p:cNvCxnSpPr>
            <a:endCxn id="151" idx="0"/>
          </p:cNvCxnSpPr>
          <p:nvPr/>
        </p:nvCxnSpPr>
        <p:spPr>
          <a:xfrm>
            <a:off x="5446550" y="1858775"/>
            <a:ext cx="0" cy="87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8" name="Shape 168"/>
          <p:cNvSpPr/>
          <p:nvPr/>
        </p:nvSpPr>
        <p:spPr>
          <a:xfrm>
            <a:off x="6403800" y="137237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351775" y="1377625"/>
            <a:ext cx="9081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CPTcode</a:t>
            </a:r>
          </a:p>
        </p:txBody>
      </p:sp>
      <p:cxnSp>
        <p:nvCxnSpPr>
          <p:cNvPr id="170" name="Shape 170"/>
          <p:cNvCxnSpPr>
            <a:stCxn id="166" idx="3"/>
            <a:endCxn id="168" idx="2"/>
          </p:cNvCxnSpPr>
          <p:nvPr/>
        </p:nvCxnSpPr>
        <p:spPr>
          <a:xfrm rot="10800000" flipH="1">
            <a:off x="5956700" y="1582575"/>
            <a:ext cx="447000" cy="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7887775" y="2029975"/>
            <a:ext cx="13386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Depends on procedure</a:t>
            </a:r>
          </a:p>
        </p:txBody>
      </p:sp>
      <p:cxnSp>
        <p:nvCxnSpPr>
          <p:cNvPr id="172" name="Shape 172"/>
          <p:cNvCxnSpPr>
            <a:endCxn id="154" idx="0"/>
          </p:cNvCxnSpPr>
          <p:nvPr/>
        </p:nvCxnSpPr>
        <p:spPr>
          <a:xfrm flipH="1">
            <a:off x="7598475" y="2443475"/>
            <a:ext cx="471900" cy="28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3" name="Shape 173"/>
          <p:cNvSpPr/>
          <p:nvPr/>
        </p:nvSpPr>
        <p:spPr>
          <a:xfrm>
            <a:off x="6046425" y="3221625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068462" y="2139900"/>
            <a:ext cx="908100" cy="420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224612" y="2133300"/>
            <a:ext cx="7860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Price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990328" y="3226950"/>
            <a:ext cx="10203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cxnSp>
        <p:nvCxnSpPr>
          <p:cNvPr id="177" name="Shape 177"/>
          <p:cNvCxnSpPr>
            <a:stCxn id="174" idx="2"/>
          </p:cNvCxnSpPr>
          <p:nvPr/>
        </p:nvCxnSpPr>
        <p:spPr>
          <a:xfrm flipH="1">
            <a:off x="5733062" y="2350050"/>
            <a:ext cx="335400" cy="39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5795928" y="3044700"/>
            <a:ext cx="270600" cy="39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Alvin Healthcare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400"/>
              <a:t>Subscription service for tele-access doctors &amp; nurses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400"/>
              <a:t>High insurance/deductible/uninsured clients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400"/>
              <a:t>Medical price map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300" y="32557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25" y="3255723"/>
            <a:ext cx="4800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400" dirty="0"/>
              <a:t>There is a lack of platform that allows patients to look for cost effective solutions for medical services as prescribed by doctors</a:t>
            </a:r>
          </a:p>
          <a:p>
            <a:pPr marL="457200" lvl="0" indent="-3810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400" dirty="0"/>
              <a:t>Patients should be able to search by procedure:</a:t>
            </a:r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App will provide:</a:t>
            </a:r>
          </a:p>
          <a:p>
            <a:pPr marL="1371600" lvl="2" indent="-342900" rtl="0">
              <a:lnSpc>
                <a:spcPct val="70000"/>
              </a:lnSpc>
              <a:spcBef>
                <a:spcPts val="0"/>
              </a:spcBef>
              <a:buSzPct val="100000"/>
              <a:buChar char="-"/>
            </a:pPr>
            <a:r>
              <a:rPr lang="en" sz="1800" dirty="0"/>
              <a:t>Location</a:t>
            </a:r>
          </a:p>
          <a:p>
            <a:pPr marL="1371600" lvl="2" indent="-342900" rtl="0">
              <a:lnSpc>
                <a:spcPct val="70000"/>
              </a:lnSpc>
              <a:spcBef>
                <a:spcPts val="0"/>
              </a:spcBef>
              <a:buSzPct val="100000"/>
              <a:buChar char="-"/>
            </a:pPr>
            <a:r>
              <a:rPr lang="en" sz="1800" dirty="0"/>
              <a:t>Price</a:t>
            </a:r>
          </a:p>
          <a:p>
            <a:pPr marL="1371600" lvl="2" indent="-342900">
              <a:lnSpc>
                <a:spcPct val="70000"/>
              </a:lnSpc>
              <a:spcBef>
                <a:spcPts val="0"/>
              </a:spcBef>
              <a:buSzPct val="100000"/>
              <a:buChar char="-"/>
            </a:pPr>
            <a:r>
              <a:rPr lang="en" sz="1800" dirty="0"/>
              <a:t>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400" dirty="0"/>
              <a:t>Find data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000" dirty="0"/>
              <a:t>Gather from websites and providers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400" dirty="0"/>
              <a:t>Input into database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000" dirty="0"/>
              <a:t>ex: Service, Address, Cost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400" dirty="0"/>
              <a:t>Display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000" dirty="0"/>
              <a:t>Map with total price of operation and other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Technologies Used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38866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-"/>
            </a:pPr>
            <a:r>
              <a:rPr lang="en" sz="2000" dirty="0"/>
              <a:t>Google Maps API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-"/>
            </a:pPr>
            <a:r>
              <a:rPr lang="en" sz="2000" dirty="0"/>
              <a:t>Digital Ocean with Ubuntu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-"/>
            </a:pPr>
            <a:r>
              <a:rPr lang="en" sz="2000" dirty="0"/>
              <a:t>LAPP stack</a:t>
            </a:r>
          </a:p>
          <a:p>
            <a:pPr marL="914400" lvl="1" indent="-228600" rtl="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" sz="1800" dirty="0"/>
              <a:t>Linux</a:t>
            </a:r>
          </a:p>
          <a:p>
            <a:pPr marL="914400" lvl="1" indent="-228600" rtl="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" sz="1800" dirty="0"/>
              <a:t>Apache</a:t>
            </a:r>
          </a:p>
          <a:p>
            <a:pPr marL="914400" lvl="1" indent="-228600" rtl="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" sz="1800" dirty="0"/>
              <a:t>PostgreSql</a:t>
            </a:r>
          </a:p>
          <a:p>
            <a:pPr marL="914400" lvl="1" indent="-228600" rtl="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" sz="1800" dirty="0"/>
              <a:t>Python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-"/>
            </a:pPr>
            <a:r>
              <a:rPr lang="en" sz="2000" dirty="0"/>
              <a:t>HTML, CSS, </a:t>
            </a:r>
            <a:r>
              <a:rPr lang="en" sz="2000" dirty="0" smtClean="0"/>
              <a:t>Javascript</a:t>
            </a:r>
            <a:endParaRPr lang="en-US" sz="2000" dirty="0" smtClean="0"/>
          </a:p>
          <a:p>
            <a:pPr marL="228600" lvl="0" rtl="0">
              <a:lnSpc>
                <a:spcPct val="80000"/>
              </a:lnSpc>
              <a:spcBef>
                <a:spcPts val="0"/>
              </a:spcBef>
            </a:pPr>
            <a:r>
              <a:rPr lang="en-US" sz="2000" dirty="0" smtClean="0"/>
              <a:t>Learned along the way: </a:t>
            </a:r>
            <a:r>
              <a:rPr lang="en-US" dirty="0" smtClean="0"/>
              <a:t>Pandas, </a:t>
            </a:r>
            <a:r>
              <a:rPr lang="en-US" dirty="0" err="1" smtClean="0"/>
              <a:t>GeoJSON</a:t>
            </a:r>
            <a:endParaRPr lang="en" dirty="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720" y="1388664"/>
            <a:ext cx="15240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l="6267" t="19833" r="8459" b="23140"/>
          <a:stretch/>
        </p:blipFill>
        <p:spPr>
          <a:xfrm>
            <a:off x="4809670" y="3237448"/>
            <a:ext cx="2365274" cy="6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5650" y="2178614"/>
            <a:ext cx="1220450" cy="1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34100" y="18025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medicalmap.us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64200" y="580500"/>
            <a:ext cx="18156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Looking Forward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8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Markers display price</a:t>
            </a:r>
          </a:p>
          <a:p>
            <a:pPr marL="457200" lvl="0" indent="-381000" rtl="0">
              <a:lnSpc>
                <a:spcPct val="8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Additional search filters:</a:t>
            </a:r>
          </a:p>
          <a:p>
            <a:pPr marL="914400" lvl="2" indent="-342900">
              <a:lnSpc>
                <a:spcPct val="70000"/>
              </a:lnSpc>
              <a:buSzPct val="100000"/>
              <a:buChar char="-"/>
            </a:pPr>
            <a:r>
              <a:rPr lang="en" sz="1800" dirty="0"/>
              <a:t>Price</a:t>
            </a:r>
          </a:p>
          <a:p>
            <a:pPr marL="914400" lvl="2" indent="-342900">
              <a:lnSpc>
                <a:spcPct val="70000"/>
              </a:lnSpc>
              <a:buSzPct val="100000"/>
              <a:buChar char="-"/>
            </a:pPr>
            <a:r>
              <a:rPr lang="en" sz="1800" dirty="0"/>
              <a:t>Radius</a:t>
            </a:r>
          </a:p>
          <a:p>
            <a:pPr marL="914400" lvl="2" indent="-342900">
              <a:lnSpc>
                <a:spcPct val="70000"/>
              </a:lnSpc>
              <a:buSzPct val="100000"/>
              <a:buChar char="-"/>
            </a:pPr>
            <a:r>
              <a:rPr lang="en" sz="1800" dirty="0"/>
              <a:t>Rating</a:t>
            </a:r>
          </a:p>
          <a:p>
            <a:pPr marL="1371600" lvl="3" indent="-342900">
              <a:lnSpc>
                <a:spcPct val="70000"/>
              </a:lnSpc>
              <a:buSzPct val="100000"/>
              <a:buChar char="-"/>
            </a:pPr>
            <a:r>
              <a:rPr lang="en" sz="1800" dirty="0"/>
              <a:t>ex: health grades, zocdocs, and real patient reviews</a:t>
            </a:r>
          </a:p>
          <a:p>
            <a:pPr marL="457200" lvl="0" indent="-381000" rtl="0">
              <a:lnSpc>
                <a:spcPct val="8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Saved searches (log in required)</a:t>
            </a:r>
          </a:p>
          <a:p>
            <a:pPr marL="457200" lvl="0" indent="-381000" rtl="0">
              <a:lnSpc>
                <a:spcPct val="8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More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&amp; Successes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Getting data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Applying Google Maps API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Hosting on Digital Ocean with Postgres without an 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 Slab</vt:lpstr>
      <vt:lpstr>Roboto</vt:lpstr>
      <vt:lpstr>marina</vt:lpstr>
      <vt:lpstr>Alvin Healthcare Medical Pricing Map</vt:lpstr>
      <vt:lpstr>Alvin Healthcare</vt:lpstr>
      <vt:lpstr>Problem</vt:lpstr>
      <vt:lpstr>Solution</vt:lpstr>
      <vt:lpstr>Technologies Used</vt:lpstr>
      <vt:lpstr>medicalmap.us</vt:lpstr>
      <vt:lpstr>Looking Forward</vt:lpstr>
      <vt:lpstr>Challenges &amp; Successes</vt:lpstr>
      <vt:lpstr>Thank You</vt:lpstr>
      <vt:lpstr>Airbnb as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Alvin Healthcare Medical Pricing Map</dc:title>
  <cp:lastModifiedBy>Lisa Gibson</cp:lastModifiedBy>
  <cp:revision>1</cp:revision>
  <dcterms:modified xsi:type="dcterms:W3CDTF">2017-05-06T15:05:45Z</dcterms:modified>
</cp:coreProperties>
</file>