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10az.online.tableau.com/#/site/statistics651datavisualization/workbooks/1920212/view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14DD01F-68CC-4E67-B0BD-639F6199B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Gibson_Stat651_Hw2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046B6F0-82E9-4B7E-B9C5-56ECE537B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11/16/2022 4:52:51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9">
            <a:extLst>
              <a:ext uri="{FF2B5EF4-FFF2-40B4-BE49-F238E27FC236}">
                <a16:creationId xmlns:a16="http://schemas.microsoft.com/office/drawing/2014/main" id="{91422193-3E2E-41F5-A7C7-A45D81722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E2E27904-0FEB-4210-A37E-95095C978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97C6CE7A-AD87-448B-BED5-2DE8358EF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CD65E117-5885-47B7-A827-E5A075CE6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9FBEC79C-AF49-468D-AB56-F7825AF7C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9DAE8385-3EAC-452E-AA61-47064AFF6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118151BC-E41D-4384-A828-9CD588BB3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7">
            <a:extLst>
              <a:ext uri="{FF2B5EF4-FFF2-40B4-BE49-F238E27FC236}">
                <a16:creationId xmlns:a16="http://schemas.microsoft.com/office/drawing/2014/main" id="{B264FA24-B3A3-4092-8BB8-89BF446E4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8">
            <a:extLst>
              <a:ext uri="{FF2B5EF4-FFF2-40B4-BE49-F238E27FC236}">
                <a16:creationId xmlns:a16="http://schemas.microsoft.com/office/drawing/2014/main" id="{D6C638A4-707F-44C9-B532-82BA540F9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Macintosh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Gibson_Stat651_Hw2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Gibson_Stat651_Hw2</dc:title>
  <dc:creator/>
  <cp:lastModifiedBy>Lydia Gibson</cp:lastModifiedBy>
  <cp:revision>1</cp:revision>
  <dcterms:created xsi:type="dcterms:W3CDTF">2022-11-17T00:52:52Z</dcterms:created>
  <dcterms:modified xsi:type="dcterms:W3CDTF">2022-11-17T00:54:37Z</dcterms:modified>
</cp:coreProperties>
</file>