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tat651_hw3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E3CB24D-5F75-410E-9908-9F997F074B1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Stat651_hw3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15EB095-93DB-4D21-B1BE-EDBD3A630FC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12/2/2022 4:53:02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6823A22A-7DB3-4C2C-8FB3-7829941B3B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677" y="0"/>
            <a:ext cx="85746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2022-12-02T04:53:02Z</dcterms:created>
  <dcterms:modified xsi:type="dcterms:W3CDTF">2022-12-02T04:53:02Z</dcterms:modified>
</cp:coreProperties>
</file>