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10az.online.tableau.com/#/site/statistics651datavisualization/workbooks/1924877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F23BC6-D7B6-45F5-944C-7464540CE4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Gibson_Lydia_RailTrail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5CDC2E-6D9E-4BA9-A772-04022F0DFC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11/26/2022 12:54:58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938C0A10-AF6F-4160-B52E-0C2DF370A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25A9ABED-537B-435B-BA2C-7040BF874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AC85BF9A-D248-4B30-9FCD-EE8E46F094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FBA156CA-BBAA-4AFF-914D-7684741247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5DA9B160-4458-48E3-AC6D-FEAD1607F7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644E790F-A423-454F-9BC8-EA21A17B1C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7D679DFE-59A9-48B4-884F-6031E6AC16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2022-11-26T20:55:00Z</dcterms:created>
  <dcterms:modified xsi:type="dcterms:W3CDTF">2022-11-26T20:55:00Z</dcterms:modified>
</cp:coreProperties>
</file>