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Start 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Sheet1!$A$9:$A$16</c:f>
              <c:strCache>
                <c:ptCount val="8"/>
                <c:pt idx="0">
                  <c:v>Poblem Identification</c:v>
                </c:pt>
                <c:pt idx="1">
                  <c:v>Requirement Analysis</c:v>
                </c:pt>
                <c:pt idx="2">
                  <c:v>Feasibility Analysis</c:v>
                </c:pt>
                <c:pt idx="3">
                  <c:v>System Design</c:v>
                </c:pt>
                <c:pt idx="4">
                  <c:v>Coding</c:v>
                </c:pt>
                <c:pt idx="5">
                  <c:v>Implementation</c:v>
                </c:pt>
                <c:pt idx="6">
                  <c:v>Testing and Debugging</c:v>
                </c:pt>
                <c:pt idx="7">
                  <c:v>Documentation</c:v>
                </c:pt>
              </c:strCache>
            </c:strRef>
          </c:cat>
          <c:val>
            <c:numRef>
              <c:f>Sheet1!$B$9:$B$16</c:f>
              <c:numCache>
                <c:formatCode>m/d/yyyy</c:formatCode>
                <c:ptCount val="8"/>
                <c:pt idx="0">
                  <c:v>45413</c:v>
                </c:pt>
                <c:pt idx="1">
                  <c:v>45422</c:v>
                </c:pt>
                <c:pt idx="2">
                  <c:v>45431</c:v>
                </c:pt>
                <c:pt idx="3">
                  <c:v>45432</c:v>
                </c:pt>
                <c:pt idx="4">
                  <c:v>45433</c:v>
                </c:pt>
                <c:pt idx="5">
                  <c:v>45434</c:v>
                </c:pt>
                <c:pt idx="6">
                  <c:v>45435</c:v>
                </c:pt>
                <c:pt idx="7">
                  <c:v>45436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C-463E-927B-5D75A0708D59}"/>
            </c:ext>
          </c:extLst>
        </c:ser>
        <c:ser>
          <c:idx val="1"/>
          <c:order val="1"/>
          <c:tx>
            <c:strRef>
              <c:f>Sheet1!$D$8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Sheet1!$A$9:$A$16</c:f>
              <c:strCache>
                <c:ptCount val="8"/>
                <c:pt idx="0">
                  <c:v>Poblem Identification</c:v>
                </c:pt>
                <c:pt idx="1">
                  <c:v>Requirement Analysis</c:v>
                </c:pt>
                <c:pt idx="2">
                  <c:v>Feasibility Analysis</c:v>
                </c:pt>
                <c:pt idx="3">
                  <c:v>System Design</c:v>
                </c:pt>
                <c:pt idx="4">
                  <c:v>Coding</c:v>
                </c:pt>
                <c:pt idx="5">
                  <c:v>Implementation</c:v>
                </c:pt>
                <c:pt idx="6">
                  <c:v>Testing and Debugging</c:v>
                </c:pt>
                <c:pt idx="7">
                  <c:v>Documentation</c:v>
                </c:pt>
              </c:strCache>
            </c:strRef>
          </c:cat>
          <c:val>
            <c:numRef>
              <c:f>Sheet1!$D$9:$D$16</c:f>
              <c:numCache>
                <c:formatCode>General</c:formatCode>
                <c:ptCount val="8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22</c:v>
                </c:pt>
                <c:pt idx="6">
                  <c:v>22</c:v>
                </c:pt>
                <c:pt idx="7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EC-463E-927B-5D75A0708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0037888"/>
        <c:axId val="310036256"/>
      </c:barChart>
      <c:catAx>
        <c:axId val="3100378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036256"/>
        <c:crosses val="autoZero"/>
        <c:auto val="1"/>
        <c:lblAlgn val="ctr"/>
        <c:lblOffset val="100"/>
        <c:noMultiLvlLbl val="0"/>
      </c:catAx>
      <c:valAx>
        <c:axId val="310036256"/>
        <c:scaling>
          <c:orientation val="minMax"/>
          <c:max val="45462"/>
          <c:min val="4541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03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4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7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3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B47250-9E74-4BE1-B3EA-3F93DE486AE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5A81BE-A208-426F-A0D7-EC3D9534D9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0E4B-C52E-4223-99B2-975F7148A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for Multi-Bakery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3DA79-5C52-4545-B6CC-94ACAE950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Manish Shrestha</a:t>
            </a:r>
          </a:p>
          <a:p>
            <a:r>
              <a:rPr lang="en-US" dirty="0"/>
              <a:t>Kushal </a:t>
            </a:r>
            <a:r>
              <a:rPr lang="en-US" dirty="0" err="1"/>
              <a:t>Kapri</a:t>
            </a:r>
            <a:endParaRPr lang="en-US" dirty="0"/>
          </a:p>
          <a:p>
            <a:r>
              <a:rPr lang="en-US" dirty="0" err="1"/>
              <a:t>Kshitij</a:t>
            </a:r>
            <a:r>
              <a:rPr lang="en-US" dirty="0"/>
              <a:t> Gurung</a:t>
            </a:r>
          </a:p>
        </p:txBody>
      </p:sp>
    </p:spTree>
    <p:extLst>
      <p:ext uri="{BB962C8B-B14F-4D97-AF65-F5344CB8AC3E}">
        <p14:creationId xmlns:p14="http://schemas.microsoft.com/office/powerpoint/2010/main" val="34678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0A19-928E-4E2E-9C68-6EA5EE93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9088-2388-4D32-B6A8-659D3990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Fast-paced baking industry demands adaptable solutions.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Multi-bakery is a ERP tool and flexible software for bakeries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Multi-Bakery is a ground-breaking innovation revolutionizing traditional baking.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Addresses pressing need for adaptability in baking landscape.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Explore its transformative impact on modern bakeries.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4373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BBB6-5461-4F7E-8A54-FE040FD6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9CFD-E80F-46C9-8316-902033B7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Bakery management software lacks integration, requiring disjointed tools.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Small bakeries struggle with complex, costly ERP and POS systems.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Manual processes and disconnected systems lead to inefficiencies.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Fragmented platforms hinder customer discovery and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1CAB-9E5A-4E86-8B74-0F05B957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4256-1772-4C90-82AA-CF3A45F0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Develop integrated ERP and POS platform for bakeries of all sizes.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Provide scalable solutions to meet budget constraints of small and large bakeries.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Streamline operations by automating inventory, orders, and accounting.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Enhance customer experience with user-friendly discovery and ordering platform.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1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064E-1E92-4FE3-9487-32C40740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08" y="563410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2E9D-5649-4822-B8C3-2439AA56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034"/>
            <a:ext cx="10515600" cy="435133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Agile process: Iterative development, minimal long-term planning.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Defined project scope and requirements.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Weekly iterations encompass full development lifecycle, delivering working product.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E1BE7-BBB0-4CF8-A243-759A323D1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18" y="3429000"/>
            <a:ext cx="4550564" cy="33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5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DBDC-5AED-419B-A648-25B6210F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71E924-A9CE-27B0-F3B2-9DD412EA8E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87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D667-90E6-40F1-B852-2B26B31E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3CAD-3CDD-4A9C-BCE5-B969B8F4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Integrated bakery management software: ERP and POS.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Scalable platform for small to large bakeries.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Automated inventory, orders, accounting.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User-friendly interface for customer orders.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Technical support, documentation, training for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6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D35A-5126-4EAE-990D-4227D592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DE6E-AA3A-4DD7-A538-FB7B6A9A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conclusion, our integrated bakery management software offers scalable solutions with comprehensive ERP and POS functionality. It aims to streamline operations, enhance efficiency, and improve customer experience. With a focus on automation, scalability, and user-friendliness, we are confident it will empower bakery businesses to thrive in a competitive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291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Courier New</vt:lpstr>
      <vt:lpstr>Söhne</vt:lpstr>
      <vt:lpstr>Tw Cen MT</vt:lpstr>
      <vt:lpstr>Tw Cen MT Condensed</vt:lpstr>
      <vt:lpstr>Wingdings</vt:lpstr>
      <vt:lpstr>Wingdings 3</vt:lpstr>
      <vt:lpstr>Integral</vt:lpstr>
      <vt:lpstr>Proposal for Multi-Bakery</vt:lpstr>
      <vt:lpstr>Introduction</vt:lpstr>
      <vt:lpstr>Problem statement</vt:lpstr>
      <vt:lpstr>Objectives</vt:lpstr>
      <vt:lpstr>Methodology</vt:lpstr>
      <vt:lpstr>Gantt Chart</vt:lpstr>
      <vt:lpstr>Deliverables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Multi-Bakery</dc:title>
  <dc:creator>Himal Gurung</dc:creator>
  <cp:lastModifiedBy>Himal Gurung</cp:lastModifiedBy>
  <cp:revision>10</cp:revision>
  <dcterms:created xsi:type="dcterms:W3CDTF">2024-04-29T16:24:06Z</dcterms:created>
  <dcterms:modified xsi:type="dcterms:W3CDTF">2024-04-29T16:47:59Z</dcterms:modified>
</cp:coreProperties>
</file>