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3" r:id="rId8"/>
    <p:sldId id="312" r:id="rId9"/>
    <p:sldId id="319" r:id="rId10"/>
    <p:sldId id="320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</a:t>
            </a:r>
            <a:r>
              <a:rPr lang="en-US" dirty="0"/>
              <a:t>OOKLY: Book Ecommerce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40594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Bishal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Adhikari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Roshan Adhikari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Deepak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chhantyal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2B9E-8B98-3F0F-8A9B-8489E38EB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E22B-1D19-F1E8-905F-D24B22E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Report:</a:t>
            </a:r>
            <a:r>
              <a:rPr lang="en-US" sz="2500" dirty="0"/>
              <a:t> User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1670-AF39-A950-7B9D-764B6A11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browsing with detailed information.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 functionalities to add and manage books.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placement mechanism for finalized purchases.</a:t>
            </a:r>
          </a:p>
        </p:txBody>
      </p:sp>
    </p:spTree>
    <p:extLst>
      <p:ext uri="{BB962C8B-B14F-4D97-AF65-F5344CB8AC3E}">
        <p14:creationId xmlns:p14="http://schemas.microsoft.com/office/powerpoint/2010/main" val="425925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41038-7CFC-AFDE-13F9-C3F2C02D6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4A5B-F6DE-BB89-C670-0D8E3175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Report:</a:t>
            </a:r>
            <a:r>
              <a:rPr lang="en-US" sz="2500" dirty="0"/>
              <a:t> Pending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C245-942B-AB73-7805-3016CF69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Integration: APIs for Khalti or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eSewa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incorporated.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Tracking: Users will have a detailed history of their orders.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Refinement: Enhancements for a more polished and intuitive user experience.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9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0732B-EF4F-45AD-793B-D7BFC82BA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F425-D745-4680-A679-2B9D1F76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Report:</a:t>
            </a:r>
            <a:r>
              <a:rPr lang="en-US" sz="2500" dirty="0"/>
              <a:t> Challenges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D558-3E89-FCAF-8A60-4E612E74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Integration: </a:t>
            </a:r>
          </a:p>
          <a:p>
            <a:pPr marL="0" marR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Researched APIs to prepare for a seamless payment integration process.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Feedback Incorporation: </a:t>
            </a:r>
          </a:p>
          <a:p>
            <a:pPr marL="0" marR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Early feedback has been addressed, ensuring usability improvements.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Introduction: </a:t>
            </a:r>
            <a:r>
              <a:rPr lang="en-US" sz="3500" dirty="0"/>
              <a:t>Simplifying Book Shopping 				and Management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127775-AFD0-E842-88B6-0312DD1B8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85603"/>
            <a:ext cx="7984375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Readers: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 and search books easily by genre, author, or keywords.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books to a cart and purchase seamlessly.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Admins: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inventory with CRUD tools.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process orders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D369A-0D63-E464-773B-BD22B4E83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C869-DF6C-1927-7D11-D493E805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Introduction: </a:t>
            </a:r>
            <a:r>
              <a:rPr lang="en-US" sz="3500" dirty="0"/>
              <a:t>P</a:t>
            </a:r>
            <a:r>
              <a:rPr lang="en-US" sz="2500" dirty="0"/>
              <a:t>rogress &amp; Future Goals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9040E9-D557-C56A-8D6F-205FE8912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2349526"/>
            <a:ext cx="6253635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login, registration, and order placement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Upcoming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 integration (Khalti,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eSewa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 and streamlined checkout.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C1271-B3FE-FEFE-EF76-F8ECD2FD3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C4E6-5FD4-CFF3-8C08-0ED3A343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A19262-D36A-6FA6-9BA0-C04479C680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9523" y="2492981"/>
            <a:ext cx="11152477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Search Capabilities: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Limited options to filter by author, genre, or keywords.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Cart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Difficulty updating quantities or removing items.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Administrative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Challenges in managing inventory, orders, and CRUD operations.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Payment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Absence of region-specific payment gateways causes user inconvenience. </a:t>
            </a:r>
          </a:p>
        </p:txBody>
      </p:sp>
    </p:spTree>
    <p:extLst>
      <p:ext uri="{BB962C8B-B14F-4D97-AF65-F5344CB8AC3E}">
        <p14:creationId xmlns:p14="http://schemas.microsoft.com/office/powerpoint/2010/main" val="327295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EB9-D5A4-16F0-3EC2-CB4061A3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2748-4C93-9FD1-DEEE-D0CAB036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user-friendly online platform where customers can shop book of their choice on their comfort.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increase the bookstore’s customer base by providing wide variety of books to the readers.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1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87AC-33C3-388E-4619-47B2067F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-409588"/>
            <a:ext cx="10058400" cy="1450757"/>
          </a:xfrm>
        </p:spPr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14B4B-8FE6-70CA-21C3-FE533F6C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133475"/>
            <a:ext cx="10296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9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25D7-72DF-045D-127E-D1AA75EE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35" y="-617406"/>
            <a:ext cx="10058400" cy="1450757"/>
          </a:xfrm>
        </p:spPr>
        <p:txBody>
          <a:bodyPr/>
          <a:lstStyle/>
          <a:p>
            <a:r>
              <a:rPr lang="en-US" dirty="0"/>
              <a:t>ER-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8EE2C-438A-7A76-3D1F-84EF6E51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17" y="1032911"/>
            <a:ext cx="9075765" cy="53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533DD-4651-F087-2D90-7D0D188A6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C226-5EC5-3124-D378-B0CBBD2B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Report:</a:t>
            </a:r>
            <a:r>
              <a:rPr lang="en-US" sz="2500" dirty="0"/>
              <a:t> Completed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21E4-C15F-163C-A245-20A0920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 and Registration: Fully functional for secure access.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Development: Rough interface created for both users and admins.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3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22B1C-DCA9-C713-3B23-7C837CEBA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0109-CEE6-F5EF-1B20-538A78A7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Report:</a:t>
            </a:r>
            <a:r>
              <a:rPr lang="en-US" sz="2500" dirty="0"/>
              <a:t> Admin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2D4B-254B-C592-E67A-8CCAD32C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CRUD operations on books.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functionality for easier inventory management.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541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{1AAA4248-650A-4300-AA52-02A922D00DD9}tf33845126_win32</Template>
  <TotalTime>47</TotalTime>
  <Words>344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Symbol</vt:lpstr>
      <vt:lpstr>Times New Roman</vt:lpstr>
      <vt:lpstr>1_RetrospectVTI</vt:lpstr>
      <vt:lpstr>BOOKLY: Book Ecommerce</vt:lpstr>
      <vt:lpstr>Introduction: Simplifying Book Shopping     and Management</vt:lpstr>
      <vt:lpstr>Introduction: Progress &amp; Future Goals</vt:lpstr>
      <vt:lpstr>Challenges:</vt:lpstr>
      <vt:lpstr>Objectives:</vt:lpstr>
      <vt:lpstr>Data Flow Diagram</vt:lpstr>
      <vt:lpstr>ER- DIAGRAM</vt:lpstr>
      <vt:lpstr>Progress Report: Completed Features</vt:lpstr>
      <vt:lpstr>Progress Report: Admin Features</vt:lpstr>
      <vt:lpstr>Progress Report: User Features</vt:lpstr>
      <vt:lpstr>Progress Report: Pending Features</vt:lpstr>
      <vt:lpstr>Progress Report: Challenges and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Adhikari</dc:creator>
  <cp:lastModifiedBy>Bishal Adhikari</cp:lastModifiedBy>
  <cp:revision>2</cp:revision>
  <dcterms:created xsi:type="dcterms:W3CDTF">2024-12-13T00:37:14Z</dcterms:created>
  <dcterms:modified xsi:type="dcterms:W3CDTF">2024-12-13T01:51:07Z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