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3D399-D7CD-457B-A2A6-B6CA86A2F7FF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09DBA-0C4D-4A83-B375-804A007AE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604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3D399-D7CD-457B-A2A6-B6CA86A2F7FF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09DBA-0C4D-4A83-B375-804A007AE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549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3D399-D7CD-457B-A2A6-B6CA86A2F7FF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09DBA-0C4D-4A83-B375-804A007AEAE8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31287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3D399-D7CD-457B-A2A6-B6CA86A2F7FF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09DBA-0C4D-4A83-B375-804A007AE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4961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3D399-D7CD-457B-A2A6-B6CA86A2F7FF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09DBA-0C4D-4A83-B375-804A007AEAE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405247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3D399-D7CD-457B-A2A6-B6CA86A2F7FF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09DBA-0C4D-4A83-B375-804A007AE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2270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3D399-D7CD-457B-A2A6-B6CA86A2F7FF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09DBA-0C4D-4A83-B375-804A007AE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7058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3D399-D7CD-457B-A2A6-B6CA86A2F7FF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09DBA-0C4D-4A83-B375-804A007AE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526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3D399-D7CD-457B-A2A6-B6CA86A2F7FF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09DBA-0C4D-4A83-B375-804A007AE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187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3D399-D7CD-457B-A2A6-B6CA86A2F7FF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09DBA-0C4D-4A83-B375-804A007AE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540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3D399-D7CD-457B-A2A6-B6CA86A2F7FF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09DBA-0C4D-4A83-B375-804A007AE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1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3D399-D7CD-457B-A2A6-B6CA86A2F7FF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09DBA-0C4D-4A83-B375-804A007AE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634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3D399-D7CD-457B-A2A6-B6CA86A2F7FF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09DBA-0C4D-4A83-B375-804A007AE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84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3D399-D7CD-457B-A2A6-B6CA86A2F7FF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09DBA-0C4D-4A83-B375-804A007AE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844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3D399-D7CD-457B-A2A6-B6CA86A2F7FF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09DBA-0C4D-4A83-B375-804A007AE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437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3D399-D7CD-457B-A2A6-B6CA86A2F7FF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09DBA-0C4D-4A83-B375-804A007AE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94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3D399-D7CD-457B-A2A6-B6CA86A2F7FF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F909DBA-0C4D-4A83-B375-804A007AE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789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  <p:sldLayoutId id="2147483756" r:id="rId14"/>
    <p:sldLayoutId id="2147483757" r:id="rId15"/>
    <p:sldLayoutId id="214748375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8875" y="1"/>
            <a:ext cx="8915399" cy="1722268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Leo-Futsal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636" y="2025302"/>
            <a:ext cx="8915399" cy="1845362"/>
          </a:xfrm>
        </p:spPr>
        <p:txBody>
          <a:bodyPr>
            <a:normAutofit/>
          </a:bodyPr>
          <a:lstStyle/>
          <a:p>
            <a:r>
              <a:rPr lang="en-US" b="1" dirty="0" smtClean="0"/>
              <a:t>Presented by</a:t>
            </a:r>
          </a:p>
          <a:p>
            <a:r>
              <a:rPr lang="en-US" dirty="0" smtClean="0"/>
              <a:t>Manish Shrestha</a:t>
            </a:r>
          </a:p>
          <a:p>
            <a:r>
              <a:rPr lang="en-US" dirty="0" err="1" smtClean="0"/>
              <a:t>Kshitij</a:t>
            </a:r>
            <a:r>
              <a:rPr lang="en-US" dirty="0" smtClean="0"/>
              <a:t> </a:t>
            </a:r>
            <a:r>
              <a:rPr lang="en-US" dirty="0" err="1" smtClean="0"/>
              <a:t>Gurung</a:t>
            </a:r>
            <a:endParaRPr lang="en-US" dirty="0" smtClean="0"/>
          </a:p>
          <a:p>
            <a:r>
              <a:rPr lang="en-US" dirty="0" err="1" smtClean="0"/>
              <a:t>Kushal</a:t>
            </a:r>
            <a:r>
              <a:rPr lang="en-US" dirty="0" smtClean="0"/>
              <a:t> </a:t>
            </a:r>
            <a:r>
              <a:rPr lang="en-US" dirty="0" err="1" smtClean="0"/>
              <a:t>Kapre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946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738" y="633630"/>
            <a:ext cx="8596668" cy="3880773"/>
          </a:xfrm>
        </p:spPr>
        <p:txBody>
          <a:bodyPr/>
          <a:lstStyle/>
          <a:p>
            <a:r>
              <a:rPr lang="en-US" dirty="0" smtClean="0"/>
              <a:t>Level 2 </a:t>
            </a:r>
            <a:r>
              <a:rPr lang="en-US" dirty="0" err="1" smtClean="0"/>
              <a:t>dfd</a:t>
            </a:r>
            <a:r>
              <a:rPr lang="en-US" dirty="0" smtClean="0"/>
              <a:t> for court booking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3907" y="1171851"/>
            <a:ext cx="2181493" cy="52711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83817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Database Schema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15696" y="861134"/>
            <a:ext cx="8596668" cy="4289639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A database schema is a logical structure that represents the organization of data in a database. It defines the tables, fields, relationships, views, indexes, and other elements that constitute the database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8" name="Picture 7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524" y="2325950"/>
            <a:ext cx="5802630" cy="35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241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Gant chart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0608" y="2543643"/>
            <a:ext cx="5230821" cy="31153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48210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Project result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b="1" dirty="0"/>
              <a:t>Improved User Experience</a:t>
            </a:r>
            <a:r>
              <a:rPr lang="en-US" dirty="0"/>
              <a:t>: A well-designed app that simplifies the booking process and provides real-time updates will enhance user satisfaction and retention.</a:t>
            </a:r>
          </a:p>
          <a:p>
            <a:pPr lvl="0"/>
            <a:r>
              <a:rPr lang="en-US" b="1" dirty="0"/>
              <a:t>Operational Efficiency</a:t>
            </a:r>
            <a:r>
              <a:rPr lang="en-US" dirty="0"/>
              <a:t>: A dependable backend system will streamline operations for court managers and vendors, reducing administrative burdens and improving service quality.</a:t>
            </a:r>
          </a:p>
          <a:p>
            <a:pPr lvl="0"/>
            <a:r>
              <a:rPr lang="en-US" b="1" dirty="0"/>
              <a:t>Enhanced Community Engagement</a:t>
            </a:r>
            <a:r>
              <a:rPr lang="en-US" dirty="0"/>
              <a:t>: Features that support team development and communication will help build a vibrant futsal community, encouraging more players to participate and stay engaged.</a:t>
            </a:r>
          </a:p>
          <a:p>
            <a:pPr lvl="0"/>
            <a:r>
              <a:rPr lang="en-US" b="1" dirty="0"/>
              <a:t>Increased Adoption</a:t>
            </a:r>
            <a:r>
              <a:rPr lang="en-US" dirty="0"/>
              <a:t>: The comprehensive and user-centric design of the app will attract a wide user base, promoting the adoption of digital solutions for futsal reservations and potentially expanding to other sports facilities in the future.</a:t>
            </a:r>
          </a:p>
        </p:txBody>
      </p:sp>
    </p:spTree>
    <p:extLst>
      <p:ext uri="{BB962C8B-B14F-4D97-AF65-F5344CB8AC3E}">
        <p14:creationId xmlns:p14="http://schemas.microsoft.com/office/powerpoint/2010/main" val="3759674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Future </a:t>
            </a:r>
            <a:r>
              <a:rPr lang="en-US" dirty="0" err="1" smtClean="0">
                <a:solidFill>
                  <a:schemeClr val="tx1"/>
                </a:solidFill>
              </a:rPr>
              <a:t>Enchament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11004" y="1160612"/>
            <a:ext cx="9336723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Advanced Payment Options: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Integrate digital wallets, cryptocurrencies,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</a:rPr>
              <a:t>and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installment plans for diverse payment preferences.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Enhanced Social Features: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Add player profiles, match history tracking,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 social media integration to enhance user interaction and engagement.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Analytics for Vendors: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Offer detailed insights to court owners on user behavior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preferences to optimize management and improve services.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Multi-Sport Facility Booking: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Expand booking capabilities to include basketball courts,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tennis courts, and swimming pools to attract a broader user base and increase app utility.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12794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Conclusion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536" y="1352721"/>
            <a:ext cx="8596668" cy="3880773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dirty="0"/>
              <a:t>Leo Futsal simplifies and enhances futsal court reservations with a user-friendly mobile app. Utilizing Flutter for frontend and </a:t>
            </a:r>
            <a:r>
              <a:rPr lang="en-US" dirty="0" err="1"/>
              <a:t>Laravel</a:t>
            </a:r>
            <a:r>
              <a:rPr lang="en-US" dirty="0"/>
              <a:t> for backend, it ensures a seamless booking experience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Real-time updates and robust backend management optimize user convenience and minimize scheduling issues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Features like amenities selection and in-app communication promote community engagement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Future enhancements include AI recommendations, multi-sport bookings, and advanced social features to further enrich user experience and expand utility across sports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Leo Futsal aims to innovate continuously, meeting sports enthusiasts' evolving needs with efficiency and enjoyment.</a:t>
            </a:r>
          </a:p>
        </p:txBody>
      </p:sp>
    </p:spTree>
    <p:extLst>
      <p:ext uri="{BB962C8B-B14F-4D97-AF65-F5344CB8AC3E}">
        <p14:creationId xmlns:p14="http://schemas.microsoft.com/office/powerpoint/2010/main" val="30335948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References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dirty="0" err="1"/>
              <a:t>ChatGPT</a:t>
            </a:r>
            <a:r>
              <a:rPr lang="en-US" dirty="0"/>
              <a:t> - </a:t>
            </a:r>
            <a:r>
              <a:rPr lang="en-US" dirty="0" err="1"/>
              <a:t>OpenAI:https</a:t>
            </a:r>
            <a:r>
              <a:rPr lang="en-US" dirty="0"/>
              <a:t>://openai.com/research/</a:t>
            </a:r>
            <a:r>
              <a:rPr lang="en-US" dirty="0" err="1"/>
              <a:t>chatgpt</a:t>
            </a:r>
            <a:r>
              <a:rPr lang="en-US" dirty="0"/>
              <a:t>/ </a:t>
            </a:r>
          </a:p>
          <a:p>
            <a:r>
              <a:rPr lang="en-US" b="1" dirty="0"/>
              <a:t> </a:t>
            </a:r>
            <a:endParaRPr lang="en-US" dirty="0"/>
          </a:p>
          <a:p>
            <a:pPr lvl="0"/>
            <a:r>
              <a:rPr lang="en-GB" dirty="0"/>
              <a:t>FIFA (2007). Big Count 2006: Statistical Summary Report, FIFA Communications Division, 2007. [Online]. Available: http://www.fifa.com/mm/document/fifafacts/bcoffsurv/bigcount.su mmaryreport_7022.pdf. [Last accessed Jan. 27 2014].</a:t>
            </a:r>
            <a:endParaRPr lang="en-US" dirty="0"/>
          </a:p>
          <a:p>
            <a:r>
              <a:rPr lang="en-US" b="1" dirty="0"/>
              <a:t> </a:t>
            </a:r>
            <a:endParaRPr lang="en-US" dirty="0"/>
          </a:p>
          <a:p>
            <a:pPr lvl="0"/>
            <a:r>
              <a:rPr lang="en-GB" dirty="0"/>
              <a:t>Football Federation Australia (2009). National Football Development Plan. [Online]. Available http://www.klufc.org.au/publications/ffa-national-footballdevelopment-plan. [Last accessed Jan. 25 2014]; Cited by Australia Soccer International, Jul/Aug 2009, 17 Issue 7, p68.</a:t>
            </a:r>
            <a:endParaRPr lang="en-US" dirty="0"/>
          </a:p>
          <a:p>
            <a:r>
              <a:rPr lang="en-US" dirty="0"/>
              <a:t> </a:t>
            </a:r>
          </a:p>
          <a:p>
            <a:pPr lvl="0"/>
            <a:r>
              <a:rPr lang="en-GB" dirty="0"/>
              <a:t> </a:t>
            </a:r>
            <a:r>
              <a:rPr lang="en-GB" dirty="0" err="1"/>
              <a:t>Shafiee</a:t>
            </a:r>
            <a:r>
              <a:rPr lang="en-GB" dirty="0"/>
              <a:t> S, </a:t>
            </a:r>
            <a:r>
              <a:rPr lang="en-GB" dirty="0" err="1"/>
              <a:t>Rostami</a:t>
            </a:r>
            <a:r>
              <a:rPr lang="en-GB" dirty="0"/>
              <a:t> H, </a:t>
            </a:r>
            <a:r>
              <a:rPr lang="en-GB" dirty="0" err="1"/>
              <a:t>Mamashloo</a:t>
            </a:r>
            <a:r>
              <a:rPr lang="en-GB" dirty="0"/>
              <a:t> H, </a:t>
            </a:r>
            <a:r>
              <a:rPr lang="en-GB" dirty="0" err="1"/>
              <a:t>Deh</a:t>
            </a:r>
            <a:r>
              <a:rPr lang="en-GB" dirty="0"/>
              <a:t> </a:t>
            </a:r>
            <a:r>
              <a:rPr lang="en-GB" dirty="0" err="1"/>
              <a:t>Panah</a:t>
            </a:r>
            <a:r>
              <a:rPr lang="en-GB" dirty="0"/>
              <a:t> S. SWOT Analysis of </a:t>
            </a:r>
            <a:r>
              <a:rPr lang="en-GB" dirty="0" err="1"/>
              <a:t>Golestan</a:t>
            </a:r>
            <a:r>
              <a:rPr lang="en-GB" dirty="0"/>
              <a:t> Province's Football and Delivering Suitable Strategies. Sport Dev Manage. 2017;6(2):119-140.</a:t>
            </a:r>
            <a:endParaRPr lang="en-US" dirty="0"/>
          </a:p>
          <a:p>
            <a:r>
              <a:rPr lang="en-US" dirty="0"/>
              <a:t> </a:t>
            </a:r>
          </a:p>
          <a:p>
            <a:r>
              <a:rPr lang="en-GB" dirty="0" err="1"/>
              <a:t>Abrahamsson</a:t>
            </a:r>
            <a:r>
              <a:rPr lang="en-GB" dirty="0"/>
              <a:t>, P., </a:t>
            </a:r>
            <a:r>
              <a:rPr lang="en-GB" dirty="0" err="1"/>
              <a:t>Salo</a:t>
            </a:r>
            <a:r>
              <a:rPr lang="en-GB" dirty="0"/>
              <a:t>, O., </a:t>
            </a:r>
            <a:r>
              <a:rPr lang="en-GB" dirty="0" err="1"/>
              <a:t>Ronkainen</a:t>
            </a:r>
            <a:r>
              <a:rPr lang="en-GB" dirty="0"/>
              <a:t>, J., &amp; </a:t>
            </a:r>
            <a:r>
              <a:rPr lang="en-GB" dirty="0" err="1"/>
              <a:t>Warsta</a:t>
            </a:r>
            <a:r>
              <a:rPr lang="en-GB" dirty="0"/>
              <a:t>, J. (2017, September 25). Agile software development methods: Review and analysis. </a:t>
            </a:r>
            <a:r>
              <a:rPr lang="en-GB" dirty="0" err="1"/>
              <a:t>arXiv</a:t>
            </a:r>
            <a:r>
              <a:rPr lang="en-GB" dirty="0"/>
              <a:t> (arXiv:1709.08439). Retrieved from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6613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Annex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63" y="1796603"/>
            <a:ext cx="1879151" cy="3881437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8814" y="1796603"/>
            <a:ext cx="1910179" cy="3881437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8993" y="1796603"/>
            <a:ext cx="2098481" cy="4235912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474" y="1796603"/>
            <a:ext cx="1980701" cy="4235912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8175" y="1553591"/>
            <a:ext cx="2237173" cy="4412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912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Introduction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8557" y="1601296"/>
            <a:ext cx="8596668" cy="388077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 A </a:t>
            </a:r>
            <a:r>
              <a:rPr lang="en-US" dirty="0"/>
              <a:t>fast-paced indoor soccer game, is popular for its emphasis on skill and teamwork. To enhance the booking experience, we've developed a mobile app using Flutter, providing a smooth and responsive platform for reserving futsal courts. </a:t>
            </a:r>
            <a:endParaRPr lang="en-US" dirty="0" smtClean="0"/>
          </a:p>
          <a:p>
            <a:r>
              <a:rPr lang="en-US" dirty="0" smtClean="0"/>
              <a:t>Our </a:t>
            </a:r>
            <a:r>
              <a:rPr lang="en-US" dirty="0"/>
              <a:t>backend, built with </a:t>
            </a:r>
            <a:r>
              <a:rPr lang="en-US" dirty="0" err="1"/>
              <a:t>Laravel</a:t>
            </a:r>
            <a:r>
              <a:rPr lang="en-US" dirty="0"/>
              <a:t>, effectively manages user reservations, court availability, and vendor interactions, offering real-time updates to help users make informed decisions.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app is user-friendly, catering to the needs of futsal players and improving the overall experience.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Leo-Futsal application features two main modules</a:t>
            </a:r>
            <a:r>
              <a:rPr lang="en-US" dirty="0" smtClean="0"/>
              <a:t>:</a:t>
            </a:r>
          </a:p>
          <a:p>
            <a:r>
              <a:rPr lang="en-US" dirty="0" smtClean="0"/>
              <a:t> </a:t>
            </a:r>
            <a:r>
              <a:rPr lang="en-US" dirty="0"/>
              <a:t>User Module: Allows easy court booking and payments via the </a:t>
            </a:r>
            <a:r>
              <a:rPr lang="en-US" dirty="0" err="1"/>
              <a:t>Khalti</a:t>
            </a:r>
            <a:r>
              <a:rPr lang="en-US" dirty="0"/>
              <a:t> gateway, ensuring a seamless process across devices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Admin Module: Provides full management capabilities for administrators, overseeing venues, user accounts, and app features. </a:t>
            </a:r>
            <a:endParaRPr lang="en-US" dirty="0" smtClean="0"/>
          </a:p>
          <a:p>
            <a:r>
              <a:rPr lang="en-US" dirty="0" smtClean="0"/>
              <a:t>Developed </a:t>
            </a:r>
            <a:r>
              <a:rPr lang="en-US" dirty="0"/>
              <a:t>in Visual Studio Code, the app integrates robustly with MySQL, ensuring efficient system performance and maintenance.</a:t>
            </a:r>
          </a:p>
        </p:txBody>
      </p:sp>
    </p:spTree>
    <p:extLst>
      <p:ext uri="{BB962C8B-B14F-4D97-AF65-F5344CB8AC3E}">
        <p14:creationId xmlns:p14="http://schemas.microsoft.com/office/powerpoint/2010/main" val="2213244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Problem Statement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77334" y="1977318"/>
            <a:ext cx="8596668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Security: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Android apps handle sensitive customer info.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 risk of cyber-attacks.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Essential to keep customer data safe.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Inefficient Booking Systems: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Booking futsal courts is complicated.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Interfaces are hard to use.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Takes too long to make reservations.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Dissatisfaction: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Hard to organize futsal games.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Users aren't happy with the booking process.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Makes enjoying futsal less fun.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14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Objectives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536" y="1500326"/>
            <a:ext cx="8596668" cy="364439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 </a:t>
            </a:r>
            <a:endParaRPr lang="en-US" dirty="0"/>
          </a:p>
          <a:p>
            <a:pPr lvl="0"/>
            <a:r>
              <a:rPr lang="en-GB" dirty="0"/>
              <a:t>Dynamic Mobile App: Use Flutter to build a responsive app that prioritizes a seamless user experience for easy futsal court reservations</a:t>
            </a:r>
            <a:r>
              <a:rPr lang="en-GB" dirty="0" smtClean="0"/>
              <a:t>.</a:t>
            </a:r>
            <a:endParaRPr lang="en-US" dirty="0"/>
          </a:p>
          <a:p>
            <a:pPr lvl="0"/>
            <a:r>
              <a:rPr lang="en-GB" dirty="0"/>
              <a:t>Robust Backend System: Using </a:t>
            </a:r>
            <a:r>
              <a:rPr lang="en-GB" dirty="0" err="1"/>
              <a:t>Laravel</a:t>
            </a:r>
            <a:r>
              <a:rPr lang="en-GB" dirty="0"/>
              <a:t>, create a dependable backend architecture to effectively manage user reservations, court availability, and vendor interactions</a:t>
            </a:r>
            <a:r>
              <a:rPr lang="en-GB" dirty="0" smtClean="0"/>
              <a:t>.</a:t>
            </a:r>
            <a:endParaRPr lang="en-US" dirty="0"/>
          </a:p>
          <a:p>
            <a:pPr lvl="0"/>
            <a:r>
              <a:rPr lang="en-GB" dirty="0"/>
              <a:t>Real-Time Updates: Make sure users have accurate information to make well-informed booking selections by providing them with up-to-date information about court availability</a:t>
            </a:r>
            <a:r>
              <a:rPr lang="en-GB" dirty="0" smtClean="0"/>
              <a:t>.</a:t>
            </a:r>
            <a:r>
              <a:rPr lang="en-GB" dirty="0"/>
              <a:t> </a:t>
            </a:r>
            <a:endParaRPr lang="en-US" dirty="0"/>
          </a:p>
          <a:p>
            <a:pPr lvl="0"/>
            <a:r>
              <a:rPr lang="en-GB" dirty="0"/>
              <a:t>User-Centric Features: Align the app with the requirements and preferences of the user by introducing amenities selection, team development, and in-app communication.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712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Metholodogy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Agile methodology is being utilized to develop Leo Futsal, a futsal booking </a:t>
            </a:r>
            <a:r>
              <a:rPr lang="en-US" dirty="0" smtClean="0"/>
              <a:t>app.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 descr="How is Ecommerce Project Management A Key For Revenue Growth in Ecommerce  Businesses? | Specbe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3322" y="2618914"/>
            <a:ext cx="3810000" cy="32499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66979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System design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Context level </a:t>
            </a:r>
            <a:r>
              <a:rPr lang="en-US" dirty="0" err="1" smtClean="0"/>
              <a:t>dfd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682" y="2995930"/>
            <a:ext cx="5842635" cy="8661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43951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514" y="473832"/>
            <a:ext cx="8596668" cy="3880773"/>
          </a:xfrm>
        </p:spPr>
        <p:txBody>
          <a:bodyPr/>
          <a:lstStyle/>
          <a:p>
            <a:r>
              <a:rPr lang="en-US" dirty="0" smtClean="0"/>
              <a:t>Level 2 </a:t>
            </a:r>
            <a:r>
              <a:rPr lang="en-US" dirty="0" err="1" smtClean="0"/>
              <a:t>dfd</a:t>
            </a:r>
            <a:r>
              <a:rPr lang="en-US" dirty="0" smtClean="0"/>
              <a:t> for user registration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6340" y="1157288"/>
            <a:ext cx="4719320" cy="45434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406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738" y="633630"/>
            <a:ext cx="8596668" cy="3880773"/>
          </a:xfrm>
        </p:spPr>
        <p:txBody>
          <a:bodyPr/>
          <a:lstStyle/>
          <a:p>
            <a:r>
              <a:rPr lang="en-US" dirty="0" smtClean="0"/>
              <a:t>Level 2 </a:t>
            </a:r>
            <a:r>
              <a:rPr lang="en-US" dirty="0" err="1" smtClean="0"/>
              <a:t>dfd</a:t>
            </a:r>
            <a:r>
              <a:rPr lang="en-US" dirty="0" smtClean="0"/>
              <a:t> for user login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4040" y="744220"/>
            <a:ext cx="3423920" cy="53695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3280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738" y="633630"/>
            <a:ext cx="8596668" cy="3880773"/>
          </a:xfrm>
        </p:spPr>
        <p:txBody>
          <a:bodyPr/>
          <a:lstStyle/>
          <a:p>
            <a:r>
              <a:rPr lang="en-US" dirty="0" smtClean="0"/>
              <a:t>Level 2 </a:t>
            </a:r>
            <a:r>
              <a:rPr lang="en-US" dirty="0" err="1" smtClean="0"/>
              <a:t>dfd</a:t>
            </a:r>
            <a:r>
              <a:rPr lang="en-US" dirty="0" smtClean="0"/>
              <a:t> for Payment</a:t>
            </a:r>
          </a:p>
          <a:p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4423" y="1091952"/>
            <a:ext cx="4956687" cy="55374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006452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47</TotalTime>
  <Words>649</Words>
  <Application>Microsoft Office PowerPoint</Application>
  <PresentationFormat>Widescreen</PresentationFormat>
  <Paragraphs>79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Trebuchet MS</vt:lpstr>
      <vt:lpstr>Wingdings 3</vt:lpstr>
      <vt:lpstr>Facet</vt:lpstr>
      <vt:lpstr>Leo-Futsal</vt:lpstr>
      <vt:lpstr>Introduction</vt:lpstr>
      <vt:lpstr>Problem Statement</vt:lpstr>
      <vt:lpstr>Objectives</vt:lpstr>
      <vt:lpstr>Metholodogy</vt:lpstr>
      <vt:lpstr>System design</vt:lpstr>
      <vt:lpstr>PowerPoint Presentation</vt:lpstr>
      <vt:lpstr>PowerPoint Presentation</vt:lpstr>
      <vt:lpstr>PowerPoint Presentation</vt:lpstr>
      <vt:lpstr>PowerPoint Presentation</vt:lpstr>
      <vt:lpstr>Database Schema</vt:lpstr>
      <vt:lpstr>Gant chart</vt:lpstr>
      <vt:lpstr>Project result</vt:lpstr>
      <vt:lpstr>Future Enchament</vt:lpstr>
      <vt:lpstr>Conclusion</vt:lpstr>
      <vt:lpstr>References</vt:lpstr>
      <vt:lpstr>Annex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uhguyg7uygy7ug</dc:title>
  <dc:creator>manish shrestha</dc:creator>
  <cp:lastModifiedBy>manish shrestha</cp:lastModifiedBy>
  <cp:revision>6</cp:revision>
  <dcterms:created xsi:type="dcterms:W3CDTF">2024-06-30T10:43:08Z</dcterms:created>
  <dcterms:modified xsi:type="dcterms:W3CDTF">2024-06-30T13:51:12Z</dcterms:modified>
</cp:coreProperties>
</file>