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9"/>
  </p:notesMasterIdLst>
  <p:sldIdLst>
    <p:sldId id="256" r:id="rId3"/>
    <p:sldId id="258" r:id="rId4"/>
    <p:sldId id="263" r:id="rId5"/>
    <p:sldId id="260" r:id="rId6"/>
    <p:sldId id="262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Nunito Sans Light" panose="020B0604020202020204" charset="0"/>
      <p:regular r:id="rId18"/>
      <p:bold r:id="rId19"/>
      <p:italic r:id="rId20"/>
      <p:boldItalic r:id="rId21"/>
    </p:embeddedFont>
    <p:embeddedFont>
      <p:font typeface="Nunito Sans Black" panose="020B0604020202020204" charset="0"/>
      <p:bold r:id="rId22"/>
      <p:boldItalic r:id="rId23"/>
    </p:embeddedFont>
    <p:embeddedFont>
      <p:font typeface="Nuni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13321" y="198221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533650" y="3882552"/>
            <a:ext cx="310741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sym typeface="Montserrat"/>
              </a:rPr>
              <a:t>Ujjwal Adhikari</a:t>
            </a:r>
            <a:endParaRPr sz="10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980692" y="475220"/>
            <a:ext cx="348475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Montserrat"/>
                <a:sym typeface="Montserrat"/>
              </a:rPr>
              <a:t>Hamro   Booking </a:t>
            </a:r>
            <a:r>
              <a:rPr lang="en" sz="5400" b="1" dirty="0" smtClean="0">
                <a:latin typeface="Montserrat"/>
                <a:sym typeface="Montserrat"/>
              </a:rPr>
              <a:t>Sewa</a:t>
            </a:r>
            <a:endParaRPr sz="9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245571" cy="43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517658" y="592924"/>
            <a:ext cx="3851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latin typeface="Montserrat"/>
                <a:sym typeface="Montserrat"/>
              </a:rPr>
              <a:t>Introduction</a:t>
            </a:r>
            <a:endParaRPr sz="8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8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8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8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8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sz="16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b="1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34146" y="3443511"/>
            <a:ext cx="3474720" cy="157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algn="ctr">
              <a:lnSpc>
                <a:spcPct val="115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Nunito Sans" panose="020B0604020202020204" charset="0"/>
              </a:rPr>
              <a:t>01. </a:t>
            </a: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Fetch 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data from </a:t>
            </a:r>
            <a:r>
              <a:rPr lang="en-US" sz="2400" b="1" dirty="0" err="1">
                <a:solidFill>
                  <a:schemeClr val="tx1"/>
                </a:solidFill>
                <a:latin typeface="Nunito Sans" panose="020B0604020202020204" charset="0"/>
              </a:rPr>
              <a:t>laravel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 in mobile app in </a:t>
            </a:r>
            <a:r>
              <a:rPr lang="en-US" sz="2400" b="1" dirty="0" err="1">
                <a:solidFill>
                  <a:schemeClr val="tx1"/>
                </a:solidFill>
                <a:latin typeface="Nunito Sans" panose="020B0604020202020204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 format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93938"/>
            <a:ext cx="3654874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24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02</a:t>
            </a:r>
            <a:r>
              <a:rPr lang="en" sz="16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r>
              <a:rPr lang="en" sz="1600" b="1" dirty="0" smtClean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Sections </a:t>
            </a:r>
            <a:r>
              <a:rPr lang="en-US" sz="2400" b="1" dirty="0">
                <a:solidFill>
                  <a:schemeClr val="tx1"/>
                </a:solidFill>
                <a:latin typeface="Nunito Sans"/>
                <a:ea typeface="Nunito Sans"/>
                <a:cs typeface="Nunito Sans"/>
                <a:sym typeface="Nunito Sans"/>
              </a:rPr>
              <a:t>for hotel and hotel rooms created in backend</a:t>
            </a:r>
            <a:endParaRPr sz="40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Completed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3" y="1657131"/>
            <a:ext cx="2685548" cy="1607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7" y="1657131"/>
            <a:ext cx="2642344" cy="1626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b="1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526732" y="3278211"/>
            <a:ext cx="24672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Multi level authentication using </a:t>
            </a:r>
            <a:r>
              <a:rPr lang="en-US" sz="2400" b="1" dirty="0" err="1" smtClean="0">
                <a:solidFill>
                  <a:schemeClr val="tx1"/>
                </a:solidFill>
                <a:latin typeface="Nunito Sans" panose="020B0604020202020204" charset="0"/>
              </a:rPr>
              <a:t>laravel</a:t>
            </a:r>
            <a:endParaRPr sz="20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14350" y="2173200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latin typeface="Montserrat"/>
                <a:sym typeface="Montserrat"/>
              </a:rPr>
              <a:t>Needs To Be Done</a:t>
            </a:r>
            <a:endParaRPr sz="800" u="sng" dirty="0"/>
          </a:p>
        </p:txBody>
      </p:sp>
      <p:sp>
        <p:nvSpPr>
          <p:cNvPr id="233" name="Google Shape;233;p27"/>
          <p:cNvSpPr txBox="1"/>
          <p:nvPr/>
        </p:nvSpPr>
        <p:spPr>
          <a:xfrm>
            <a:off x="3252275" y="3278211"/>
            <a:ext cx="2639448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Handling Post Method APIS</a:t>
            </a:r>
            <a:endParaRPr sz="24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38441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6495505" y="3278211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Booking Confirmation</a:t>
            </a:r>
            <a:endParaRPr sz="24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95505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6350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b="1" dirty="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Bottlenecks</a:t>
            </a:r>
            <a:endParaRPr sz="800" u="sng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018" y="1783080"/>
            <a:ext cx="616698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  <a:latin typeface="Nunito Sans" panose="020B0604020202020204" charset="0"/>
              </a:rPr>
              <a:t>01. 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API </a:t>
            </a: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Integration</a:t>
            </a:r>
            <a:endParaRPr lang="en-US" sz="24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endParaRPr lang="en-US" sz="2400" b="1" dirty="0" smtClean="0">
              <a:latin typeface="Nunito Sans" panose="020B0604020202020204" charset="0"/>
            </a:endParaRPr>
          </a:p>
          <a:p>
            <a:endParaRPr lang="en-US" sz="2400" b="1" dirty="0" smtClean="0">
              <a:latin typeface="Nunito Sans" panose="020B060402020202020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Nunito Sans" panose="020B0604020202020204" charset="0"/>
              </a:rPr>
              <a:t>02. 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Fetching </a:t>
            </a: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Pictures 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in </a:t>
            </a:r>
            <a:r>
              <a:rPr lang="en-US" sz="2400" b="1" dirty="0" err="1">
                <a:solidFill>
                  <a:schemeClr val="tx1"/>
                </a:solidFill>
                <a:latin typeface="Nunito Sans" panose="020B0604020202020204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Nunito Sans" panose="020B0604020202020204" charset="0"/>
              </a:rPr>
              <a:t>Format</a:t>
            </a:r>
            <a:endParaRPr lang="en-US" sz="24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endParaRPr lang="en-US" sz="2400" b="1" dirty="0" smtClean="0">
              <a:latin typeface="Nunito Sans" panose="020B0604020202020204" charset="0"/>
            </a:endParaRPr>
          </a:p>
          <a:p>
            <a:endParaRPr lang="en-US" sz="2400" b="1" dirty="0" smtClean="0">
              <a:latin typeface="Nunito Sans" panose="020B0604020202020204" charset="0"/>
            </a:endParaRPr>
          </a:p>
          <a:p>
            <a:pPr lvl="0"/>
            <a:r>
              <a:rPr lang="en-US" sz="2400" b="1" dirty="0" smtClean="0">
                <a:solidFill>
                  <a:schemeClr val="bg1"/>
                </a:solidFill>
                <a:latin typeface="Nunito Sans" panose="020B0604020202020204" charset="0"/>
              </a:rPr>
              <a:t>03. </a:t>
            </a:r>
            <a:r>
              <a:rPr lang="en-US" sz="2400" b="1" dirty="0">
                <a:latin typeface="Nunito Sans"/>
                <a:ea typeface="Nunito Sans"/>
                <a:cs typeface="Nunito Sans"/>
                <a:sym typeface="Nunito Sans"/>
              </a:rPr>
              <a:t>Manipulation of </a:t>
            </a:r>
            <a:r>
              <a:rPr lang="en-US" sz="2400" b="1" dirty="0" smtClean="0">
                <a:latin typeface="Nunito Sans"/>
                <a:ea typeface="Nunito Sans"/>
                <a:cs typeface="Nunito Sans"/>
                <a:sym typeface="Nunito Sans"/>
              </a:rPr>
              <a:t>Multiple Pictures </a:t>
            </a:r>
            <a:endParaRPr lang="en-US" sz="2400" b="1" dirty="0"/>
          </a:p>
          <a:p>
            <a:endParaRPr lang="en-US" sz="2000" b="1" dirty="0" smtClean="0">
              <a:latin typeface="Nunito Sans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7" cy="349973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402620" y="223043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185</Words>
  <Application>Microsoft Office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Montserrat</vt:lpstr>
      <vt:lpstr>Arial</vt:lpstr>
      <vt:lpstr>Nunito Sans Light</vt:lpstr>
      <vt:lpstr>Nunito Sans Black</vt:lpstr>
      <vt:lpstr>Nunito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73</cp:revision>
  <dcterms:modified xsi:type="dcterms:W3CDTF">2024-05-26T02:56:39Z</dcterms:modified>
</cp:coreProperties>
</file>