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1"/>
  </p:notesMasterIdLst>
  <p:sldIdLst>
    <p:sldId id="256" r:id="rId3"/>
    <p:sldId id="258" r:id="rId4"/>
    <p:sldId id="260" r:id="rId5"/>
    <p:sldId id="263" r:id="rId6"/>
    <p:sldId id="262" r:id="rId7"/>
    <p:sldId id="261" r:id="rId8"/>
    <p:sldId id="267" r:id="rId9"/>
    <p:sldId id="269" r:id="rId10"/>
  </p:sldIdLst>
  <p:sldSz cx="9144000" cy="5143500" type="screen16x9"/>
  <p:notesSz cx="6858000" cy="9144000"/>
  <p:embeddedFontLst>
    <p:embeddedFont>
      <p:font typeface="Nunito Sans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Sans Black" panose="020B0604020202020204" charset="0"/>
      <p:bold r:id="rId24"/>
      <p:boldItalic r:id="rId25"/>
    </p:embeddedFont>
    <p:embeddedFont>
      <p:font typeface="Nunito Sans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2a9bb486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92a9bb486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06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2a9bb486b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g292a9bb486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2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13321" y="198221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977402" y="4121147"/>
            <a:ext cx="3107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Ujjwal Adhikari</a:t>
            </a:r>
            <a:endParaRPr sz="7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400217" y="1435739"/>
            <a:ext cx="457464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Montserrat"/>
                <a:sym typeface="Montserrat"/>
              </a:rPr>
              <a:t>	</a:t>
            </a:r>
            <a:r>
              <a:rPr lang="en" sz="4700" b="1" dirty="0" smtClean="0">
                <a:latin typeface="Montserrat"/>
                <a:sym typeface="Montserrat"/>
              </a:rPr>
              <a:t>Hamro Booking Sewa</a:t>
            </a:r>
            <a:endParaRPr sz="7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317876" cy="440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974858" y="977032"/>
            <a:ext cx="3654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Introduction</a:t>
            </a:r>
            <a:endParaRPr sz="7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7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b="1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8" name="Google Shape;228;p27"/>
          <p:cNvSpPr txBox="1"/>
          <p:nvPr/>
        </p:nvSpPr>
        <p:spPr>
          <a:xfrm>
            <a:off x="514350" y="3216117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Pricing Transparency</a:t>
            </a:r>
            <a:endParaRPr sz="7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514350" y="3865913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lacks of transparency in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pricing.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14350" y="2173200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Problem Statement</a:t>
            </a:r>
            <a:endParaRPr sz="700" u="sng" dirty="0"/>
          </a:p>
        </p:txBody>
      </p:sp>
      <p:sp>
        <p:nvSpPr>
          <p:cNvPr id="232" name="Google Shape;232;p27"/>
          <p:cNvSpPr txBox="1"/>
          <p:nvPr/>
        </p:nvSpPr>
        <p:spPr>
          <a:xfrm>
            <a:off x="3338441" y="3216116"/>
            <a:ext cx="26394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Information Inconsistency</a:t>
            </a:r>
            <a:endParaRPr sz="700" dirty="0"/>
          </a:p>
        </p:txBody>
      </p:sp>
      <p:sp>
        <p:nvSpPr>
          <p:cNvPr id="233" name="Google Shape;233;p27"/>
          <p:cNvSpPr txBox="1"/>
          <p:nvPr/>
        </p:nvSpPr>
        <p:spPr>
          <a:xfrm>
            <a:off x="3338441" y="3865913"/>
            <a:ext cx="2639448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are often inconsistent in the quality of information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provided.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38441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235" name="Google Shape;235;p27"/>
          <p:cNvSpPr txBox="1"/>
          <p:nvPr/>
        </p:nvSpPr>
        <p:spPr>
          <a:xfrm>
            <a:off x="6495422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Customer Assistance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6495422" y="3865912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Online </a:t>
            </a:r>
            <a:r>
              <a:rPr lang="en-US" sz="1600" b="1" spc="5" dirty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hotel booking apps may lack customer support and </a:t>
            </a: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assistance.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95505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7113" y="3443513"/>
            <a:ext cx="3474720" cy="11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algn="ctr">
              <a:lnSpc>
                <a:spcPct val="115000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To provide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a platform where users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can find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the best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deals in hotel rooms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10771"/>
            <a:ext cx="3654874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streamline the reservation process by allowing users to reserve rooms at their own convenience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Objectives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7" y="1725107"/>
            <a:ext cx="2839291" cy="169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6" y="1698557"/>
            <a:ext cx="2846368" cy="1752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234440"/>
            <a:ext cx="5663068" cy="39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i="0" u="sng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0" y="-235074"/>
            <a:ext cx="4684348" cy="3744514"/>
            <a:chOff x="0" y="-123825"/>
            <a:chExt cx="2467475" cy="1972419"/>
          </a:xfrm>
        </p:grpSpPr>
        <p:sp>
          <p:nvSpPr>
            <p:cNvPr id="243" name="Google Shape;243;p28"/>
            <p:cNvSpPr/>
            <p:nvPr/>
          </p:nvSpPr>
          <p:spPr>
            <a:xfrm>
              <a:off x="0" y="0"/>
              <a:ext cx="2467475" cy="1848594"/>
            </a:xfrm>
            <a:custGeom>
              <a:avLst/>
              <a:gdLst/>
              <a:ahLst/>
              <a:cxnLst/>
              <a:rect l="l" t="t" r="r" b="b"/>
              <a:pathLst>
                <a:path w="2467475" h="1848594" extrusionOk="0">
                  <a:moveTo>
                    <a:pt x="0" y="0"/>
                  </a:moveTo>
                  <a:lnTo>
                    <a:pt x="2467475" y="0"/>
                  </a:lnTo>
                  <a:lnTo>
                    <a:pt x="2467475" y="1848594"/>
                  </a:lnTo>
                  <a:lnTo>
                    <a:pt x="0" y="1848594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244" name="Google Shape;244;p28"/>
            <p:cNvSpPr txBox="1"/>
            <p:nvPr/>
          </p:nvSpPr>
          <p:spPr>
            <a:xfrm>
              <a:off x="0" y="-123825"/>
              <a:ext cx="2467474" cy="1972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47" y="7088"/>
            <a:ext cx="4459654" cy="127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5" y="1621736"/>
            <a:ext cx="7271789" cy="352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28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49" name="Google Shape;249;p28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50" name="Google Shape;250;p28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51" name="Google Shape;251;p28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52" name="Google Shape;252;p28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53" name="Google Shape;253;p28"/>
          <p:cNvSpPr txBox="1"/>
          <p:nvPr/>
        </p:nvSpPr>
        <p:spPr>
          <a:xfrm>
            <a:off x="897749" y="255375"/>
            <a:ext cx="254122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54" name="Google Shape;254;p28"/>
          <p:cNvSpPr txBox="1"/>
          <p:nvPr/>
        </p:nvSpPr>
        <p:spPr>
          <a:xfrm>
            <a:off x="457275" y="846139"/>
            <a:ext cx="371272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Gantt Chart</a:t>
            </a:r>
            <a:endParaRPr sz="7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"/>
            <a:ext cx="36942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240424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7" name="Google Shape;407;p34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408" name="Google Shape;408;p34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409" name="Google Shape;409;p34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410" name="Google Shape;410;p34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411" name="Google Shape;411;p34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740904" y="299845"/>
            <a:ext cx="2307787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413" name="Google Shape;413;p34"/>
          <p:cNvSpPr txBox="1"/>
          <p:nvPr/>
        </p:nvSpPr>
        <p:spPr>
          <a:xfrm>
            <a:off x="75488" y="644505"/>
            <a:ext cx="3543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Deliverables</a:t>
            </a:r>
            <a:endParaRPr sz="4200" b="1" u="sng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4808887" y="644505"/>
            <a:ext cx="432392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Find hotels based on price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range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&amp;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amenities, streamlining the booking process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.</a:t>
            </a:r>
            <a:endParaRPr sz="11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769765" y="637526"/>
            <a:ext cx="948639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418" name="Google Shape;418;p34"/>
          <p:cNvSpPr txBox="1"/>
          <p:nvPr/>
        </p:nvSpPr>
        <p:spPr>
          <a:xfrm>
            <a:off x="4808887" y="1928515"/>
            <a:ext cx="4220813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0071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to reviews and ratings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from guests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, offering insights into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overall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experience, aiding in decision-making.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tx1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 </a:t>
            </a:r>
            <a:endParaRPr sz="7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74523" y="1928515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421" name="Google Shape;421;p34"/>
          <p:cNvSpPr txBox="1"/>
          <p:nvPr/>
        </p:nvSpPr>
        <p:spPr>
          <a:xfrm>
            <a:off x="4851750" y="3747528"/>
            <a:ext cx="4281057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reliable customer support for assistance with bookings,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queries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1100" dirty="0"/>
          </a:p>
        </p:txBody>
      </p:sp>
      <p:sp>
        <p:nvSpPr>
          <p:cNvPr id="422" name="Google Shape;422;p34"/>
          <p:cNvSpPr txBox="1"/>
          <p:nvPr/>
        </p:nvSpPr>
        <p:spPr>
          <a:xfrm>
            <a:off x="3817386" y="3747528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7" cy="349973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402620" y="223043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271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Nunito Sans</vt:lpstr>
      <vt:lpstr>Montserrat</vt:lpstr>
      <vt:lpstr>Calibri</vt:lpstr>
      <vt:lpstr>Arial</vt:lpstr>
      <vt:lpstr>Nunito Sans Black</vt:lpstr>
      <vt:lpstr>Nunito Sans Light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45</cp:revision>
  <dcterms:modified xsi:type="dcterms:W3CDTF">2024-05-25T13:58:01Z</dcterms:modified>
</cp:coreProperties>
</file>