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notesSlides/notesSlide6.xml" ContentType="application/vnd.openxmlformats-officedocument.presentationml.notesSlide+xml"/>
  <Override PartName="/ppt/media/image8.jpg" ContentType="image/png"/>
  <Override PartName="/ppt/notesSlides/notesSlide7.xml" ContentType="application/vnd.openxmlformats-officedocument.presentationml.notesSlide+xml"/>
  <Override PartName="/ppt/media/image9.jpg" ContentType="image/png"/>
  <Override PartName="/ppt/notesSlides/notesSlide8.xml" ContentType="application/vnd.openxmlformats-officedocument.presentationml.notesSlide+xml"/>
  <Override PartName="/ppt/media/image10.jpg" ContentType="image/png"/>
  <Override PartName="/ppt/notesSlides/notesSlide9.xml" ContentType="application/vnd.openxmlformats-officedocument.presentationml.notesSlide+xml"/>
  <Override PartName="/ppt/media/image11.jpg" ContentType="image/png"/>
  <Override PartName="/ppt/notesSlides/notesSlide10.xml" ContentType="application/vnd.openxmlformats-officedocument.presentationml.notesSlide+xml"/>
  <Override PartName="/ppt/media/image12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8" r:id="rId4"/>
    <p:sldId id="263" r:id="rId5"/>
    <p:sldId id="260" r:id="rId6"/>
    <p:sldId id="274" r:id="rId7"/>
    <p:sldId id="273" r:id="rId8"/>
    <p:sldId id="262" r:id="rId9"/>
    <p:sldId id="271" r:id="rId10"/>
    <p:sldId id="276" r:id="rId11"/>
    <p:sldId id="275" r:id="rId12"/>
    <p:sldId id="272" r:id="rId13"/>
    <p:sldId id="261" r:id="rId14"/>
    <p:sldId id="267" r:id="rId15"/>
    <p:sldId id="269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unito Sans Light" panose="020B0604020202020204" charset="0"/>
      <p:regular r:id="rId30"/>
      <p:bold r:id="rId31"/>
      <p:italic r:id="rId32"/>
      <p:boldItalic r:id="rId33"/>
    </p:embeddedFont>
    <p:embeddedFont>
      <p:font typeface="Nunito Sans Black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9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834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2a9bb486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92a9bb486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06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2a9bb486b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g292a9bb486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2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2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97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977402" y="4121147"/>
            <a:ext cx="3107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Ujjwal Adhikari</a:t>
            </a:r>
            <a:endParaRPr sz="7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400217" y="1435739"/>
            <a:ext cx="457464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Montserrat"/>
                <a:sym typeface="Montserrat"/>
              </a:rPr>
              <a:t>	</a:t>
            </a:r>
            <a:r>
              <a:rPr lang="en" sz="4700" b="1" dirty="0" smtClean="0">
                <a:latin typeface="Montserrat"/>
                <a:sym typeface="Montserrat"/>
              </a:rPr>
              <a:t>Hamro Booking Sewa</a:t>
            </a:r>
            <a:endParaRPr sz="7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79" y="196881"/>
            <a:ext cx="577431" cy="5688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015683" y="-87214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2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888" r="4657" b="6666"/>
          <a:stretch/>
        </p:blipFill>
        <p:spPr>
          <a:xfrm>
            <a:off x="897750" y="674055"/>
            <a:ext cx="7119669" cy="446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0" y="128257"/>
            <a:ext cx="475022" cy="4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234440"/>
            <a:ext cx="5663068" cy="39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i="0" u="sng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19" y="106257"/>
            <a:ext cx="517956" cy="5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0" y="-235074"/>
            <a:ext cx="4684348" cy="3744514"/>
            <a:chOff x="0" y="-123825"/>
            <a:chExt cx="2467475" cy="1972419"/>
          </a:xfrm>
        </p:grpSpPr>
        <p:sp>
          <p:nvSpPr>
            <p:cNvPr id="243" name="Google Shape;243;p28"/>
            <p:cNvSpPr/>
            <p:nvPr/>
          </p:nvSpPr>
          <p:spPr>
            <a:xfrm>
              <a:off x="0" y="0"/>
              <a:ext cx="2467475" cy="1848594"/>
            </a:xfrm>
            <a:custGeom>
              <a:avLst/>
              <a:gdLst/>
              <a:ahLst/>
              <a:cxnLst/>
              <a:rect l="l" t="t" r="r" b="b"/>
              <a:pathLst>
                <a:path w="2467475" h="1848594" extrusionOk="0">
                  <a:moveTo>
                    <a:pt x="0" y="0"/>
                  </a:moveTo>
                  <a:lnTo>
                    <a:pt x="2467475" y="0"/>
                  </a:lnTo>
                  <a:lnTo>
                    <a:pt x="2467475" y="1848594"/>
                  </a:lnTo>
                  <a:lnTo>
                    <a:pt x="0" y="1848594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244" name="Google Shape;244;p28"/>
            <p:cNvSpPr txBox="1"/>
            <p:nvPr/>
          </p:nvSpPr>
          <p:spPr>
            <a:xfrm>
              <a:off x="0" y="-123825"/>
              <a:ext cx="2467474" cy="1972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47" y="7088"/>
            <a:ext cx="4459654" cy="127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5" y="1621736"/>
            <a:ext cx="7271789" cy="352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49" name="Google Shape;249;p28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50" name="Google Shape;250;p28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51" name="Google Shape;251;p28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52" name="Google Shape;252;p28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53" name="Google Shape;253;p28"/>
          <p:cNvSpPr txBox="1"/>
          <p:nvPr/>
        </p:nvSpPr>
        <p:spPr>
          <a:xfrm>
            <a:off x="897749" y="255375"/>
            <a:ext cx="254122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54" name="Google Shape;254;p28"/>
          <p:cNvSpPr txBox="1"/>
          <p:nvPr/>
        </p:nvSpPr>
        <p:spPr>
          <a:xfrm>
            <a:off x="457275" y="846139"/>
            <a:ext cx="371272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Gantt Chart</a:t>
            </a:r>
            <a:endParaRPr sz="7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44" y="167953"/>
            <a:ext cx="467049" cy="476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"/>
            <a:ext cx="36942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408" name="Google Shape;408;p34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409" name="Google Shape;409;p34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410" name="Google Shape;410;p34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411" name="Google Shape;411;p34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740904" y="299845"/>
            <a:ext cx="2307787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413" name="Google Shape;413;p34"/>
          <p:cNvSpPr txBox="1"/>
          <p:nvPr/>
        </p:nvSpPr>
        <p:spPr>
          <a:xfrm>
            <a:off x="791268" y="613230"/>
            <a:ext cx="3543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4200" b="1" u="sng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4808887" y="644505"/>
            <a:ext cx="432392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Find hotels based on price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range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streamlining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the booking process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.</a:t>
            </a:r>
            <a:endParaRPr sz="11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769765" y="637526"/>
            <a:ext cx="948639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418" name="Google Shape;418;p34"/>
          <p:cNvSpPr txBox="1"/>
          <p:nvPr/>
        </p:nvSpPr>
        <p:spPr>
          <a:xfrm>
            <a:off x="4808887" y="1928515"/>
            <a:ext cx="4220813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0071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to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h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otels and their pictures,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offering insights into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overall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experience, aiding in decision-making.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tx1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 </a:t>
            </a:r>
            <a:endParaRPr sz="7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74523" y="1928515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421" name="Google Shape;421;p34"/>
          <p:cNvSpPr txBox="1"/>
          <p:nvPr/>
        </p:nvSpPr>
        <p:spPr>
          <a:xfrm>
            <a:off x="4851750" y="3747528"/>
            <a:ext cx="4281057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reliable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booking history and cancellation for assistance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with bookings,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queries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1100" dirty="0"/>
          </a:p>
        </p:txBody>
      </p:sp>
      <p:sp>
        <p:nvSpPr>
          <p:cNvPr id="422" name="Google Shape;422;p34"/>
          <p:cNvSpPr txBox="1"/>
          <p:nvPr/>
        </p:nvSpPr>
        <p:spPr>
          <a:xfrm>
            <a:off x="3817386" y="3747528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" y="204842"/>
            <a:ext cx="408467" cy="402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87"/>
            <a:ext cx="9143997" cy="3499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Menu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356058" y="190702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67" y="181951"/>
            <a:ext cx="411056" cy="4050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317876" cy="440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974858" y="977032"/>
            <a:ext cx="3654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Introduction</a:t>
            </a:r>
            <a:endParaRPr sz="7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7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66" y="100938"/>
            <a:ext cx="537210" cy="491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7113" y="3443513"/>
            <a:ext cx="3474720" cy="11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algn="ctr">
              <a:lnSpc>
                <a:spcPct val="115000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To provide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a platform where users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can find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the best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deals in hotel rooms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10771"/>
            <a:ext cx="3654874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streamline the reservation process by allowing users to reserve rooms at their own convenience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Objectives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7" y="1725107"/>
            <a:ext cx="2839291" cy="169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6" y="1698557"/>
            <a:ext cx="2846368" cy="1752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98" y="126427"/>
            <a:ext cx="449374" cy="479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b="1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8" name="Google Shape;228;p27"/>
          <p:cNvSpPr txBox="1"/>
          <p:nvPr/>
        </p:nvSpPr>
        <p:spPr>
          <a:xfrm>
            <a:off x="514350" y="3216117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Pricing Transparency</a:t>
            </a:r>
            <a:endParaRPr sz="7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514350" y="3865913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lacks of transparency in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pricing.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14350" y="2173200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Problem Statement</a:t>
            </a:r>
            <a:endParaRPr sz="700" u="sng" dirty="0"/>
          </a:p>
        </p:txBody>
      </p:sp>
      <p:sp>
        <p:nvSpPr>
          <p:cNvPr id="232" name="Google Shape;232;p27"/>
          <p:cNvSpPr txBox="1"/>
          <p:nvPr/>
        </p:nvSpPr>
        <p:spPr>
          <a:xfrm>
            <a:off x="3338441" y="3216116"/>
            <a:ext cx="26394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Information Inconsistency</a:t>
            </a:r>
            <a:endParaRPr sz="700" dirty="0"/>
          </a:p>
        </p:txBody>
      </p:sp>
      <p:sp>
        <p:nvSpPr>
          <p:cNvPr id="233" name="Google Shape;233;p27"/>
          <p:cNvSpPr txBox="1"/>
          <p:nvPr/>
        </p:nvSpPr>
        <p:spPr>
          <a:xfrm>
            <a:off x="3338441" y="3865913"/>
            <a:ext cx="2639448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are often inconsistent in the quality of information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provided.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38441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235" name="Google Shape;235;p27"/>
          <p:cNvSpPr txBox="1"/>
          <p:nvPr/>
        </p:nvSpPr>
        <p:spPr>
          <a:xfrm>
            <a:off x="6495422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Customer Assistance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6495422" y="3865912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Online </a:t>
            </a:r>
            <a:r>
              <a:rPr lang="en-US" sz="1600" b="1" spc="5" dirty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hotel booking apps may lack customer support and </a:t>
            </a: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assistance.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95505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57031"/>
            <a:ext cx="495095" cy="4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23695" y="2360973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308" name="Google Shape;308;p30"/>
          <p:cNvSpPr txBox="1"/>
          <p:nvPr/>
        </p:nvSpPr>
        <p:spPr>
          <a:xfrm>
            <a:off x="434968" y="2783323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434968" y="3212778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446553" y="3589799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446553" y="4019254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sp>
        <p:nvSpPr>
          <p:cNvPr id="312" name="Google Shape;312;p30"/>
          <p:cNvSpPr txBox="1"/>
          <p:nvPr/>
        </p:nvSpPr>
        <p:spPr>
          <a:xfrm>
            <a:off x="909815" y="297528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652429" y="804497"/>
            <a:ext cx="3370968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Flowchart: Admin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6" r="9988" b="8000"/>
          <a:stretch/>
        </p:blipFill>
        <p:spPr>
          <a:xfrm>
            <a:off x="4800599" y="0"/>
            <a:ext cx="3166111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23566"/>
            <a:ext cx="469550" cy="4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373792" y="246636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308" name="Google Shape;308;p30"/>
          <p:cNvSpPr txBox="1"/>
          <p:nvPr/>
        </p:nvSpPr>
        <p:spPr>
          <a:xfrm>
            <a:off x="380277" y="2886275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377047" y="3317949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377047" y="3682833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380277" y="4047717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sp>
        <p:nvSpPr>
          <p:cNvPr id="312" name="Google Shape;312;p30"/>
          <p:cNvSpPr txBox="1"/>
          <p:nvPr/>
        </p:nvSpPr>
        <p:spPr>
          <a:xfrm>
            <a:off x="932984" y="322474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643431" y="804337"/>
            <a:ext cx="3370968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Flowchart: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End User</a:t>
            </a:r>
            <a:endParaRPr lang="en" sz="4400" b="1" u="sng" dirty="0" smtClean="0">
              <a:solidFill>
                <a:schemeClr val="bg1"/>
              </a:solidFill>
              <a:latin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4000" r="2837" b="2890"/>
          <a:stretch/>
        </p:blipFill>
        <p:spPr>
          <a:xfrm>
            <a:off x="4846320" y="0"/>
            <a:ext cx="317754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0" y="192829"/>
            <a:ext cx="460551" cy="5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992474" y="406028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ER Diagram</a:t>
            </a:r>
            <a:endParaRPr sz="7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5612" b="10204"/>
          <a:stretch/>
        </p:blipFill>
        <p:spPr>
          <a:xfrm>
            <a:off x="897752" y="1149308"/>
            <a:ext cx="7582930" cy="3969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" y="198221"/>
            <a:ext cx="460805" cy="43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148285" y="25537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0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0" y="1091204"/>
            <a:ext cx="7297560" cy="393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3754"/>
            <a:ext cx="444962" cy="4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Menu</a:t>
            </a:r>
            <a:endParaRPr sz="700" dirty="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2148285" y="292700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DFD 1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6694" r="2183" b="1247"/>
          <a:stretch/>
        </p:blipFill>
        <p:spPr>
          <a:xfrm>
            <a:off x="1040130" y="1071375"/>
            <a:ext cx="6846570" cy="4031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64988"/>
            <a:ext cx="469735" cy="4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332</Words>
  <Application>Microsoft Office PowerPoint</Application>
  <PresentationFormat>On-screen Show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</vt:lpstr>
      <vt:lpstr>Arial</vt:lpstr>
      <vt:lpstr>Nunito Sans</vt:lpstr>
      <vt:lpstr>Calibri</vt:lpstr>
      <vt:lpstr>Nunito Sans Light</vt:lpstr>
      <vt:lpstr>Nunito Sans Black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58</cp:revision>
  <dcterms:modified xsi:type="dcterms:W3CDTF">2024-07-01T14:27:03Z</dcterms:modified>
</cp:coreProperties>
</file>