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>
        <p:scale>
          <a:sx n="50" d="100"/>
          <a:sy n="50" d="100"/>
        </p:scale>
        <p:origin x="-2486" y="-7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9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16E3-3654-4127-9D61-8C06F8B134C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C4AA-FFCD-4205-A3D1-AF7F81F7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err="1" smtClean="0"/>
              <a:t>JobNexus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Akriti</a:t>
            </a:r>
            <a:r>
              <a:rPr lang="en-US" dirty="0" smtClean="0"/>
              <a:t> </a:t>
            </a:r>
            <a:r>
              <a:rPr lang="en-US" dirty="0" err="1" smtClean="0"/>
              <a:t>Chapagain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Binaya</a:t>
            </a:r>
            <a:r>
              <a:rPr lang="en-US" dirty="0" smtClean="0"/>
              <a:t> </a:t>
            </a:r>
            <a:r>
              <a:rPr lang="en-US" dirty="0" err="1" smtClean="0"/>
              <a:t>Koirala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Job </a:t>
            </a:r>
            <a:r>
              <a:rPr lang="en-US" dirty="0"/>
              <a:t>Portal Mobile Application, to be built using React </a:t>
            </a:r>
            <a:r>
              <a:rPr lang="en-US" dirty="0" smtClean="0"/>
              <a:t>Native</a:t>
            </a:r>
          </a:p>
          <a:p>
            <a:r>
              <a:rPr lang="en-US" dirty="0" smtClean="0"/>
              <a:t> </a:t>
            </a:r>
            <a:r>
              <a:rPr lang="en-US" dirty="0"/>
              <a:t>will offer a seamless experience for both job seekers and employers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With features like categorized job listings including popular and nearby options, as well as job types ranging from part-time to full-time and contract positions, we will ensure a comprehensive job search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8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PROBLEM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Job seekers often struggle to find job opportunities that match their skills and preferences.</a:t>
            </a:r>
          </a:p>
          <a:p>
            <a:r>
              <a:rPr lang="en-US" dirty="0"/>
              <a:t>Employers face difficulties in attracting qualified candidates for their job vacancies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Existing job search platforms may lack user-friendly interfaces, comprehensive job listings, or effective recruitment management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 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Provide job seekers with an intuitive platform to register, search, and apply for suitable job opportunities.</a:t>
            </a:r>
          </a:p>
          <a:p>
            <a:pPr lvl="0"/>
            <a:r>
              <a:rPr lang="en-US" dirty="0"/>
              <a:t>Implement features such as categorized job listings and filters for job types (e.g., part-time, full-time).</a:t>
            </a:r>
          </a:p>
          <a:p>
            <a:pPr lvl="0"/>
            <a:r>
              <a:rPr lang="en-US" dirty="0"/>
              <a:t>Enable employers to register and post job vacancies, including options for managing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0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4. 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535833" y="1600200"/>
            <a:ext cx="607233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74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5. GANTT CHART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533400" y="1219200"/>
            <a:ext cx="8229600" cy="45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3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User registration system allowing job seekers to create accounts and employers to register their companies.</a:t>
            </a:r>
          </a:p>
          <a:p>
            <a:pPr lvl="0"/>
            <a:r>
              <a:rPr lang="en-US" dirty="0"/>
              <a:t>Job search functionality enabling job seekers to browse and search for job listings based on various criteria such as job type, location, and industry.</a:t>
            </a:r>
          </a:p>
          <a:p>
            <a:pPr lvl="0"/>
            <a:r>
              <a:rPr lang="en-US" dirty="0"/>
              <a:t>Resume submission feature allowing job seekers to upload their resumes and apply for job listings directly through the app.</a:t>
            </a:r>
          </a:p>
          <a:p>
            <a:pPr lvl="0"/>
            <a:r>
              <a:rPr lang="en-US" dirty="0"/>
              <a:t>Job posting system allowing employers to create and publish job listings, including options for specifying job details, requirements, and application deadlines.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8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JobNexus </vt:lpstr>
      <vt:lpstr>Introduction </vt:lpstr>
      <vt:lpstr>2. PROBLEM STATEMENT </vt:lpstr>
      <vt:lpstr>3. OBJECTIVES </vt:lpstr>
      <vt:lpstr>4. METHODOLOGY </vt:lpstr>
      <vt:lpstr>5. GANTT CHART </vt:lpstr>
      <vt:lpstr>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JobNexus</dc:title>
  <dc:creator>Acer</dc:creator>
  <cp:lastModifiedBy>Acer</cp:lastModifiedBy>
  <cp:revision>2</cp:revision>
  <dcterms:created xsi:type="dcterms:W3CDTF">2024-04-28T06:21:15Z</dcterms:created>
  <dcterms:modified xsi:type="dcterms:W3CDTF">2024-04-28T06:56:00Z</dcterms:modified>
</cp:coreProperties>
</file>