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A585B-2B1E-48CE-BBD6-AFDDBA04EBBC}" v="298" dt="2024-04-29T17:07:16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2EBC5-7C70-496D-987A-305B2E2AB1F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7BE24-723B-4053-BAE5-D3959CEAC1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establish collaborations with local businesses to broaden job access and ensure rural inclusion and semi-skilled job potentials.</a:t>
          </a:r>
        </a:p>
      </dgm:t>
    </dgm:pt>
    <dgm:pt modelId="{A08D930E-5460-42D9-806A-09332EB523F4}" type="parTrans" cxnId="{5FA6452B-0521-4DB0-B3F0-52D3305A62C3}">
      <dgm:prSet/>
      <dgm:spPr/>
      <dgm:t>
        <a:bodyPr/>
        <a:lstStyle/>
        <a:p>
          <a:endParaRPr lang="en-US"/>
        </a:p>
      </dgm:t>
    </dgm:pt>
    <dgm:pt modelId="{6F768E46-AB5F-4B81-AE27-0140EE82ABE5}" type="sibTrans" cxnId="{5FA6452B-0521-4DB0-B3F0-52D3305A62C3}">
      <dgm:prSet/>
      <dgm:spPr/>
      <dgm:t>
        <a:bodyPr/>
        <a:lstStyle/>
        <a:p>
          <a:endParaRPr lang="en-US"/>
        </a:p>
      </dgm:t>
    </dgm:pt>
    <dgm:pt modelId="{8CD9006C-B521-485F-80C2-97A055D4B1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implement advance filter to better match job seekers with suitable roles based on their skills.</a:t>
          </a:r>
        </a:p>
      </dgm:t>
    </dgm:pt>
    <dgm:pt modelId="{13167D0C-195B-4CC4-A8F0-4EB6BD8A56F8}" type="parTrans" cxnId="{75629188-1DA2-48EE-AFDF-537D5C5B6E3D}">
      <dgm:prSet/>
      <dgm:spPr/>
      <dgm:t>
        <a:bodyPr/>
        <a:lstStyle/>
        <a:p>
          <a:endParaRPr lang="en-US"/>
        </a:p>
      </dgm:t>
    </dgm:pt>
    <dgm:pt modelId="{1A4CA769-977A-4B95-A02C-D858321184EA}" type="sibTrans" cxnId="{75629188-1DA2-48EE-AFDF-537D5C5B6E3D}">
      <dgm:prSet/>
      <dgm:spPr/>
      <dgm:t>
        <a:bodyPr/>
        <a:lstStyle/>
        <a:p>
          <a:endParaRPr lang="en-US"/>
        </a:p>
      </dgm:t>
    </dgm:pt>
    <dgm:pt modelId="{EC8FEC21-87E8-42D7-9189-4A8D99840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create a unified platform for users to easily find and enroll in diverse training programs, volunteers, fostering skill development</a:t>
          </a:r>
        </a:p>
      </dgm:t>
    </dgm:pt>
    <dgm:pt modelId="{84996F2E-2B6D-478F-8856-F88ECFB26A16}" type="parTrans" cxnId="{B740A3BF-C24E-4051-9D49-DF521E5B4A7C}">
      <dgm:prSet/>
      <dgm:spPr/>
      <dgm:t>
        <a:bodyPr/>
        <a:lstStyle/>
        <a:p>
          <a:endParaRPr lang="en-US"/>
        </a:p>
      </dgm:t>
    </dgm:pt>
    <dgm:pt modelId="{58757DFE-D6AA-408E-9F1F-9F81C4E1CE65}" type="sibTrans" cxnId="{B740A3BF-C24E-4051-9D49-DF521E5B4A7C}">
      <dgm:prSet/>
      <dgm:spPr/>
      <dgm:t>
        <a:bodyPr/>
        <a:lstStyle/>
        <a:p>
          <a:endParaRPr lang="en-US"/>
        </a:p>
      </dgm:t>
    </dgm:pt>
    <dgm:pt modelId="{E86E9B6D-DC29-486C-98DF-6F851B8F14A7}" type="pres">
      <dgm:prSet presAssocID="{C982EBC5-7C70-496D-987A-305B2E2AB1FE}" presName="root" presStyleCnt="0">
        <dgm:presLayoutVars>
          <dgm:dir/>
          <dgm:resizeHandles val="exact"/>
        </dgm:presLayoutVars>
      </dgm:prSet>
      <dgm:spPr/>
    </dgm:pt>
    <dgm:pt modelId="{25B506D3-5711-4696-8F54-6F2292C59E4C}" type="pres">
      <dgm:prSet presAssocID="{5A47BE24-723B-4053-BAE5-D3959CEAC1C4}" presName="compNode" presStyleCnt="0"/>
      <dgm:spPr/>
    </dgm:pt>
    <dgm:pt modelId="{39E8ED4A-A799-4B2C-9560-E3A02A9911BB}" type="pres">
      <dgm:prSet presAssocID="{5A47BE24-723B-4053-BAE5-D3959CEAC1C4}" presName="bgRect" presStyleLbl="bgShp" presStyleIdx="0" presStyleCnt="3"/>
      <dgm:spPr/>
    </dgm:pt>
    <dgm:pt modelId="{310C89E9-5079-4795-8446-38B81B9BF208}" type="pres">
      <dgm:prSet presAssocID="{5A47BE24-723B-4053-BAE5-D3959CEAC1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F9E4530-06B4-47D2-B7BC-311964233760}" type="pres">
      <dgm:prSet presAssocID="{5A47BE24-723B-4053-BAE5-D3959CEAC1C4}" presName="spaceRect" presStyleCnt="0"/>
      <dgm:spPr/>
    </dgm:pt>
    <dgm:pt modelId="{30572F8A-6688-4BD5-8804-5726AEBAE705}" type="pres">
      <dgm:prSet presAssocID="{5A47BE24-723B-4053-BAE5-D3959CEAC1C4}" presName="parTx" presStyleLbl="revTx" presStyleIdx="0" presStyleCnt="3">
        <dgm:presLayoutVars>
          <dgm:chMax val="0"/>
          <dgm:chPref val="0"/>
        </dgm:presLayoutVars>
      </dgm:prSet>
      <dgm:spPr/>
    </dgm:pt>
    <dgm:pt modelId="{B7A0A348-63EC-4482-B4F3-6A7E6BC4B0BD}" type="pres">
      <dgm:prSet presAssocID="{6F768E46-AB5F-4B81-AE27-0140EE82ABE5}" presName="sibTrans" presStyleCnt="0"/>
      <dgm:spPr/>
    </dgm:pt>
    <dgm:pt modelId="{38CD4B71-3592-48C0-8A2E-D4F73B1539D1}" type="pres">
      <dgm:prSet presAssocID="{8CD9006C-B521-485F-80C2-97A055D4B113}" presName="compNode" presStyleCnt="0"/>
      <dgm:spPr/>
    </dgm:pt>
    <dgm:pt modelId="{FF59C1DD-0BAC-41F1-A2D4-F2F81895226F}" type="pres">
      <dgm:prSet presAssocID="{8CD9006C-B521-485F-80C2-97A055D4B113}" presName="bgRect" presStyleLbl="bgShp" presStyleIdx="1" presStyleCnt="3"/>
      <dgm:spPr/>
    </dgm:pt>
    <dgm:pt modelId="{83FC3214-88B9-4D6A-919B-1AB81323B49E}" type="pres">
      <dgm:prSet presAssocID="{8CD9006C-B521-485F-80C2-97A055D4B1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01CCAC5-4863-45A1-8E1B-AD4076982ABB}" type="pres">
      <dgm:prSet presAssocID="{8CD9006C-B521-485F-80C2-97A055D4B113}" presName="spaceRect" presStyleCnt="0"/>
      <dgm:spPr/>
    </dgm:pt>
    <dgm:pt modelId="{B5F680F5-3747-4D65-BE1C-41C70A8F9A9A}" type="pres">
      <dgm:prSet presAssocID="{8CD9006C-B521-485F-80C2-97A055D4B113}" presName="parTx" presStyleLbl="revTx" presStyleIdx="1" presStyleCnt="3">
        <dgm:presLayoutVars>
          <dgm:chMax val="0"/>
          <dgm:chPref val="0"/>
        </dgm:presLayoutVars>
      </dgm:prSet>
      <dgm:spPr/>
    </dgm:pt>
    <dgm:pt modelId="{DA03E28F-C7B6-469E-AFD6-FC4D74178E35}" type="pres">
      <dgm:prSet presAssocID="{1A4CA769-977A-4B95-A02C-D858321184EA}" presName="sibTrans" presStyleCnt="0"/>
      <dgm:spPr/>
    </dgm:pt>
    <dgm:pt modelId="{6D68CD0C-5F86-4472-B77A-4E5B0031FF2B}" type="pres">
      <dgm:prSet presAssocID="{EC8FEC21-87E8-42D7-9189-4A8D99840975}" presName="compNode" presStyleCnt="0"/>
      <dgm:spPr/>
    </dgm:pt>
    <dgm:pt modelId="{F3E42CAA-F368-4B4E-92F6-E77B11CBA83B}" type="pres">
      <dgm:prSet presAssocID="{EC8FEC21-87E8-42D7-9189-4A8D99840975}" presName="bgRect" presStyleLbl="bgShp" presStyleIdx="2" presStyleCnt="3"/>
      <dgm:spPr/>
    </dgm:pt>
    <dgm:pt modelId="{7BD55841-B9D1-4329-A54C-27620BE1EAB2}" type="pres">
      <dgm:prSet presAssocID="{EC8FEC21-87E8-42D7-9189-4A8D998409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DD22A2D-68D0-4B2F-A6BA-C416B686A902}" type="pres">
      <dgm:prSet presAssocID="{EC8FEC21-87E8-42D7-9189-4A8D99840975}" presName="spaceRect" presStyleCnt="0"/>
      <dgm:spPr/>
    </dgm:pt>
    <dgm:pt modelId="{78B7F578-DAE3-4941-BFF2-38B040B835D0}" type="pres">
      <dgm:prSet presAssocID="{EC8FEC21-87E8-42D7-9189-4A8D9984097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A6452B-0521-4DB0-B3F0-52D3305A62C3}" srcId="{C982EBC5-7C70-496D-987A-305B2E2AB1FE}" destId="{5A47BE24-723B-4053-BAE5-D3959CEAC1C4}" srcOrd="0" destOrd="0" parTransId="{A08D930E-5460-42D9-806A-09332EB523F4}" sibTransId="{6F768E46-AB5F-4B81-AE27-0140EE82ABE5}"/>
    <dgm:cxn modelId="{75629188-1DA2-48EE-AFDF-537D5C5B6E3D}" srcId="{C982EBC5-7C70-496D-987A-305B2E2AB1FE}" destId="{8CD9006C-B521-485F-80C2-97A055D4B113}" srcOrd="1" destOrd="0" parTransId="{13167D0C-195B-4CC4-A8F0-4EB6BD8A56F8}" sibTransId="{1A4CA769-977A-4B95-A02C-D858321184EA}"/>
    <dgm:cxn modelId="{FA9C3589-A9CD-4188-9AE9-A322AFFD2A50}" type="presOf" srcId="{C982EBC5-7C70-496D-987A-305B2E2AB1FE}" destId="{E86E9B6D-DC29-486C-98DF-6F851B8F14A7}" srcOrd="0" destOrd="0" presId="urn:microsoft.com/office/officeart/2018/2/layout/IconVerticalSolidList"/>
    <dgm:cxn modelId="{A1C74E95-9652-476C-9775-1B6E46064243}" type="presOf" srcId="{8CD9006C-B521-485F-80C2-97A055D4B113}" destId="{B5F680F5-3747-4D65-BE1C-41C70A8F9A9A}" srcOrd="0" destOrd="0" presId="urn:microsoft.com/office/officeart/2018/2/layout/IconVerticalSolidList"/>
    <dgm:cxn modelId="{412AAC98-F533-4754-BBCA-B1272F1CC497}" type="presOf" srcId="{EC8FEC21-87E8-42D7-9189-4A8D99840975}" destId="{78B7F578-DAE3-4941-BFF2-38B040B835D0}" srcOrd="0" destOrd="0" presId="urn:microsoft.com/office/officeart/2018/2/layout/IconVerticalSolidList"/>
    <dgm:cxn modelId="{B740A3BF-C24E-4051-9D49-DF521E5B4A7C}" srcId="{C982EBC5-7C70-496D-987A-305B2E2AB1FE}" destId="{EC8FEC21-87E8-42D7-9189-4A8D99840975}" srcOrd="2" destOrd="0" parTransId="{84996F2E-2B6D-478F-8856-F88ECFB26A16}" sibTransId="{58757DFE-D6AA-408E-9F1F-9F81C4E1CE65}"/>
    <dgm:cxn modelId="{F692CFC0-369F-4FE5-832B-BA1B334341C3}" type="presOf" srcId="{5A47BE24-723B-4053-BAE5-D3959CEAC1C4}" destId="{30572F8A-6688-4BD5-8804-5726AEBAE705}" srcOrd="0" destOrd="0" presId="urn:microsoft.com/office/officeart/2018/2/layout/IconVerticalSolidList"/>
    <dgm:cxn modelId="{380AF46A-D0C9-4A80-AFBF-C8F9FC2505CE}" type="presParOf" srcId="{E86E9B6D-DC29-486C-98DF-6F851B8F14A7}" destId="{25B506D3-5711-4696-8F54-6F2292C59E4C}" srcOrd="0" destOrd="0" presId="urn:microsoft.com/office/officeart/2018/2/layout/IconVerticalSolidList"/>
    <dgm:cxn modelId="{6997B9A1-F1B0-4E0E-BAA3-0478B47A6108}" type="presParOf" srcId="{25B506D3-5711-4696-8F54-6F2292C59E4C}" destId="{39E8ED4A-A799-4B2C-9560-E3A02A9911BB}" srcOrd="0" destOrd="0" presId="urn:microsoft.com/office/officeart/2018/2/layout/IconVerticalSolidList"/>
    <dgm:cxn modelId="{39327273-5E59-4460-8BB6-74E5FB7CFA5D}" type="presParOf" srcId="{25B506D3-5711-4696-8F54-6F2292C59E4C}" destId="{310C89E9-5079-4795-8446-38B81B9BF208}" srcOrd="1" destOrd="0" presId="urn:microsoft.com/office/officeart/2018/2/layout/IconVerticalSolidList"/>
    <dgm:cxn modelId="{8807E3BA-56BE-4DC9-A9B1-5AE82A091BB3}" type="presParOf" srcId="{25B506D3-5711-4696-8F54-6F2292C59E4C}" destId="{6F9E4530-06B4-47D2-B7BC-311964233760}" srcOrd="2" destOrd="0" presId="urn:microsoft.com/office/officeart/2018/2/layout/IconVerticalSolidList"/>
    <dgm:cxn modelId="{6DDB743A-6C4E-4FD3-BD69-68DA7A78E98F}" type="presParOf" srcId="{25B506D3-5711-4696-8F54-6F2292C59E4C}" destId="{30572F8A-6688-4BD5-8804-5726AEBAE705}" srcOrd="3" destOrd="0" presId="urn:microsoft.com/office/officeart/2018/2/layout/IconVerticalSolidList"/>
    <dgm:cxn modelId="{711859C1-B07F-4BE3-93A5-500322FDFD22}" type="presParOf" srcId="{E86E9B6D-DC29-486C-98DF-6F851B8F14A7}" destId="{B7A0A348-63EC-4482-B4F3-6A7E6BC4B0BD}" srcOrd="1" destOrd="0" presId="urn:microsoft.com/office/officeart/2018/2/layout/IconVerticalSolidList"/>
    <dgm:cxn modelId="{69CA009F-5897-423A-A294-2EC609250FB3}" type="presParOf" srcId="{E86E9B6D-DC29-486C-98DF-6F851B8F14A7}" destId="{38CD4B71-3592-48C0-8A2E-D4F73B1539D1}" srcOrd="2" destOrd="0" presId="urn:microsoft.com/office/officeart/2018/2/layout/IconVerticalSolidList"/>
    <dgm:cxn modelId="{A689E490-0FEA-434F-A20A-DD5DBF2E81CB}" type="presParOf" srcId="{38CD4B71-3592-48C0-8A2E-D4F73B1539D1}" destId="{FF59C1DD-0BAC-41F1-A2D4-F2F81895226F}" srcOrd="0" destOrd="0" presId="urn:microsoft.com/office/officeart/2018/2/layout/IconVerticalSolidList"/>
    <dgm:cxn modelId="{410D0EE2-9EB0-41F9-91E5-F304A871AAC6}" type="presParOf" srcId="{38CD4B71-3592-48C0-8A2E-D4F73B1539D1}" destId="{83FC3214-88B9-4D6A-919B-1AB81323B49E}" srcOrd="1" destOrd="0" presId="urn:microsoft.com/office/officeart/2018/2/layout/IconVerticalSolidList"/>
    <dgm:cxn modelId="{11FE2D2D-7D59-49E4-8CF7-793FF95EFB5B}" type="presParOf" srcId="{38CD4B71-3592-48C0-8A2E-D4F73B1539D1}" destId="{901CCAC5-4863-45A1-8E1B-AD4076982ABB}" srcOrd="2" destOrd="0" presId="urn:microsoft.com/office/officeart/2018/2/layout/IconVerticalSolidList"/>
    <dgm:cxn modelId="{74C5A809-611E-4125-91A8-B01A0DC7F096}" type="presParOf" srcId="{38CD4B71-3592-48C0-8A2E-D4F73B1539D1}" destId="{B5F680F5-3747-4D65-BE1C-41C70A8F9A9A}" srcOrd="3" destOrd="0" presId="urn:microsoft.com/office/officeart/2018/2/layout/IconVerticalSolidList"/>
    <dgm:cxn modelId="{89C2150B-2326-42BE-AA78-646FACBD8382}" type="presParOf" srcId="{E86E9B6D-DC29-486C-98DF-6F851B8F14A7}" destId="{DA03E28F-C7B6-469E-AFD6-FC4D74178E35}" srcOrd="3" destOrd="0" presId="urn:microsoft.com/office/officeart/2018/2/layout/IconVerticalSolidList"/>
    <dgm:cxn modelId="{AF9DB791-C680-4839-8DBE-B8E8661D48BB}" type="presParOf" srcId="{E86E9B6D-DC29-486C-98DF-6F851B8F14A7}" destId="{6D68CD0C-5F86-4472-B77A-4E5B0031FF2B}" srcOrd="4" destOrd="0" presId="urn:microsoft.com/office/officeart/2018/2/layout/IconVerticalSolidList"/>
    <dgm:cxn modelId="{D37D4111-61F2-4D0E-B1B7-AC2867C25997}" type="presParOf" srcId="{6D68CD0C-5F86-4472-B77A-4E5B0031FF2B}" destId="{F3E42CAA-F368-4B4E-92F6-E77B11CBA83B}" srcOrd="0" destOrd="0" presId="urn:microsoft.com/office/officeart/2018/2/layout/IconVerticalSolidList"/>
    <dgm:cxn modelId="{298C7A51-7D7F-427D-B980-FC2016FE3B00}" type="presParOf" srcId="{6D68CD0C-5F86-4472-B77A-4E5B0031FF2B}" destId="{7BD55841-B9D1-4329-A54C-27620BE1EAB2}" srcOrd="1" destOrd="0" presId="urn:microsoft.com/office/officeart/2018/2/layout/IconVerticalSolidList"/>
    <dgm:cxn modelId="{9C482C09-E208-453F-B8B3-8BDB514C3C8F}" type="presParOf" srcId="{6D68CD0C-5F86-4472-B77A-4E5B0031FF2B}" destId="{DDD22A2D-68D0-4B2F-A6BA-C416B686A902}" srcOrd="2" destOrd="0" presId="urn:microsoft.com/office/officeart/2018/2/layout/IconVerticalSolidList"/>
    <dgm:cxn modelId="{6A6C36A2-6EE5-4F59-A200-F531B23C2A48}" type="presParOf" srcId="{6D68CD0C-5F86-4472-B77A-4E5B0031FF2B}" destId="{78B7F578-DAE3-4941-BFF2-38B040B835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4F0BBE-48E0-43AC-8882-1309A59479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4F3B1F-FC4B-4BFA-8349-E9646DA8BDC9}">
      <dgm:prSet/>
      <dgm:spPr/>
      <dgm:t>
        <a:bodyPr/>
        <a:lstStyle/>
        <a:p>
          <a:r>
            <a:rPr lang="en-US"/>
            <a:t>Establish partnerships for diverse job listings.</a:t>
          </a:r>
        </a:p>
      </dgm:t>
    </dgm:pt>
    <dgm:pt modelId="{57034C2A-9184-424F-8C65-670884A8A1CF}" type="parTrans" cxnId="{43F5ECB4-CD6B-460D-8669-D436D9B49134}">
      <dgm:prSet/>
      <dgm:spPr/>
      <dgm:t>
        <a:bodyPr/>
        <a:lstStyle/>
        <a:p>
          <a:endParaRPr lang="en-US"/>
        </a:p>
      </dgm:t>
    </dgm:pt>
    <dgm:pt modelId="{DC45DA56-530E-48B1-8E7B-7DB8413336DC}" type="sibTrans" cxnId="{43F5ECB4-CD6B-460D-8669-D436D9B49134}">
      <dgm:prSet/>
      <dgm:spPr/>
      <dgm:t>
        <a:bodyPr/>
        <a:lstStyle/>
        <a:p>
          <a:endParaRPr lang="en-US"/>
        </a:p>
      </dgm:t>
    </dgm:pt>
    <dgm:pt modelId="{6DD5F34C-FF98-4E42-B164-3F7F6965DEDC}">
      <dgm:prSet/>
      <dgm:spPr/>
      <dgm:t>
        <a:bodyPr/>
        <a:lstStyle/>
        <a:p>
          <a:r>
            <a:rPr lang="en-US"/>
            <a:t>Connect job seekers with varying skills to entry-level positions.</a:t>
          </a:r>
        </a:p>
      </dgm:t>
    </dgm:pt>
    <dgm:pt modelId="{5E1355A7-5468-43C3-8794-DB4486440FA0}" type="parTrans" cxnId="{AC4A5757-1328-456D-A1E9-7246E0BEF5F2}">
      <dgm:prSet/>
      <dgm:spPr/>
      <dgm:t>
        <a:bodyPr/>
        <a:lstStyle/>
        <a:p>
          <a:endParaRPr lang="en-US"/>
        </a:p>
      </dgm:t>
    </dgm:pt>
    <dgm:pt modelId="{5FD3533E-F557-4227-8F3B-94C3E9EB12F6}" type="sibTrans" cxnId="{AC4A5757-1328-456D-A1E9-7246E0BEF5F2}">
      <dgm:prSet/>
      <dgm:spPr/>
      <dgm:t>
        <a:bodyPr/>
        <a:lstStyle/>
        <a:p>
          <a:endParaRPr lang="en-US"/>
        </a:p>
      </dgm:t>
    </dgm:pt>
    <dgm:pt modelId="{34AFB0DE-62E5-4067-8B77-94124E25613D}">
      <dgm:prSet/>
      <dgm:spPr/>
      <dgm:t>
        <a:bodyPr/>
        <a:lstStyle/>
        <a:p>
          <a:r>
            <a:rPr lang="en-US"/>
            <a:t>Simplify job search and application processes.</a:t>
          </a:r>
        </a:p>
      </dgm:t>
    </dgm:pt>
    <dgm:pt modelId="{71D14E47-8C2E-4235-943F-8490D3E7B9E0}" type="parTrans" cxnId="{DB39747B-D577-459E-A09F-6FFC583A4D75}">
      <dgm:prSet/>
      <dgm:spPr/>
      <dgm:t>
        <a:bodyPr/>
        <a:lstStyle/>
        <a:p>
          <a:endParaRPr lang="en-US"/>
        </a:p>
      </dgm:t>
    </dgm:pt>
    <dgm:pt modelId="{CC3DD698-0D6F-4EE3-8BD8-E41405AE37CF}" type="sibTrans" cxnId="{DB39747B-D577-459E-A09F-6FFC583A4D75}">
      <dgm:prSet/>
      <dgm:spPr/>
      <dgm:t>
        <a:bodyPr/>
        <a:lstStyle/>
        <a:p>
          <a:endParaRPr lang="en-US"/>
        </a:p>
      </dgm:t>
    </dgm:pt>
    <dgm:pt modelId="{CAFCB6A7-058C-4BD8-A8DE-F2A5401BEE18}">
      <dgm:prSet/>
      <dgm:spPr/>
      <dgm:t>
        <a:bodyPr/>
        <a:lstStyle/>
        <a:p>
          <a:r>
            <a:rPr lang="en-US"/>
            <a:t>Enable easy resume uploads and matching.</a:t>
          </a:r>
        </a:p>
      </dgm:t>
    </dgm:pt>
    <dgm:pt modelId="{29FDDC4E-06C3-41EB-8096-F8D138A8C5E0}" type="parTrans" cxnId="{E3BC9DC4-5B20-4575-BF77-283147080B28}">
      <dgm:prSet/>
      <dgm:spPr/>
      <dgm:t>
        <a:bodyPr/>
        <a:lstStyle/>
        <a:p>
          <a:endParaRPr lang="en-US"/>
        </a:p>
      </dgm:t>
    </dgm:pt>
    <dgm:pt modelId="{73A6D669-9485-498E-BD96-02740CBA7490}" type="sibTrans" cxnId="{E3BC9DC4-5B20-4575-BF77-283147080B28}">
      <dgm:prSet/>
      <dgm:spPr/>
      <dgm:t>
        <a:bodyPr/>
        <a:lstStyle/>
        <a:p>
          <a:endParaRPr lang="en-US"/>
        </a:p>
      </dgm:t>
    </dgm:pt>
    <dgm:pt modelId="{6E65C07C-E1DD-4B3D-ACF3-6869235060E5}">
      <dgm:prSet/>
      <dgm:spPr/>
      <dgm:t>
        <a:bodyPr/>
        <a:lstStyle/>
        <a:p>
          <a:r>
            <a:rPr lang="en-US"/>
            <a:t>Provide simplified job posting and application management.</a:t>
          </a:r>
        </a:p>
      </dgm:t>
    </dgm:pt>
    <dgm:pt modelId="{7E00A058-C68E-479D-98FE-9FBBA77880C7}" type="parTrans" cxnId="{EE001CF4-051F-483A-B2AC-8E158A40159D}">
      <dgm:prSet/>
      <dgm:spPr/>
      <dgm:t>
        <a:bodyPr/>
        <a:lstStyle/>
        <a:p>
          <a:endParaRPr lang="en-US"/>
        </a:p>
      </dgm:t>
    </dgm:pt>
    <dgm:pt modelId="{ABDA4AC1-A1B0-4088-8C1C-1ECBC590ADB0}" type="sibTrans" cxnId="{EE001CF4-051F-483A-B2AC-8E158A40159D}">
      <dgm:prSet/>
      <dgm:spPr/>
      <dgm:t>
        <a:bodyPr/>
        <a:lstStyle/>
        <a:p>
          <a:endParaRPr lang="en-US"/>
        </a:p>
      </dgm:t>
    </dgm:pt>
    <dgm:pt modelId="{D68C48D5-E2F3-40A5-AE1E-269056DCF4F0}">
      <dgm:prSet/>
      <dgm:spPr/>
      <dgm:t>
        <a:bodyPr/>
        <a:lstStyle/>
        <a:p>
          <a:r>
            <a:rPr lang="en-US"/>
            <a:t>Offer training programs and volunteer opportunities.</a:t>
          </a:r>
        </a:p>
      </dgm:t>
    </dgm:pt>
    <dgm:pt modelId="{E3717770-9CFE-4A37-B0D1-21CD16098E82}" type="parTrans" cxnId="{44A98683-E99F-45CA-9C16-46E7FF3CCB8A}">
      <dgm:prSet/>
      <dgm:spPr/>
      <dgm:t>
        <a:bodyPr/>
        <a:lstStyle/>
        <a:p>
          <a:endParaRPr lang="en-US"/>
        </a:p>
      </dgm:t>
    </dgm:pt>
    <dgm:pt modelId="{CA4A78E7-7574-4428-8D9B-92CCE9342617}" type="sibTrans" cxnId="{44A98683-E99F-45CA-9C16-46E7FF3CCB8A}">
      <dgm:prSet/>
      <dgm:spPr/>
      <dgm:t>
        <a:bodyPr/>
        <a:lstStyle/>
        <a:p>
          <a:endParaRPr lang="en-US"/>
        </a:p>
      </dgm:t>
    </dgm:pt>
    <dgm:pt modelId="{D4F298E6-E10F-403E-AFC8-C66776A2763A}" type="pres">
      <dgm:prSet presAssocID="{B44F0BBE-48E0-43AC-8882-1309A5947945}" presName="root" presStyleCnt="0">
        <dgm:presLayoutVars>
          <dgm:dir/>
          <dgm:resizeHandles val="exact"/>
        </dgm:presLayoutVars>
      </dgm:prSet>
      <dgm:spPr/>
    </dgm:pt>
    <dgm:pt modelId="{C26DE64B-43EE-47AC-8053-5B17C378110B}" type="pres">
      <dgm:prSet presAssocID="{514F3B1F-FC4B-4BFA-8349-E9646DA8BDC9}" presName="compNode" presStyleCnt="0"/>
      <dgm:spPr/>
    </dgm:pt>
    <dgm:pt modelId="{0ABAEA90-26AD-46A1-B6E3-A1EE9D093A60}" type="pres">
      <dgm:prSet presAssocID="{514F3B1F-FC4B-4BFA-8349-E9646DA8BDC9}" presName="bgRect" presStyleLbl="bgShp" presStyleIdx="0" presStyleCnt="6"/>
      <dgm:spPr/>
    </dgm:pt>
    <dgm:pt modelId="{15DD9269-11C6-4740-842A-0A589553EDDE}" type="pres">
      <dgm:prSet presAssocID="{514F3B1F-FC4B-4BFA-8349-E9646DA8BDC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C939E9B-5DE1-467C-AB00-7478F5A686AB}" type="pres">
      <dgm:prSet presAssocID="{514F3B1F-FC4B-4BFA-8349-E9646DA8BDC9}" presName="spaceRect" presStyleCnt="0"/>
      <dgm:spPr/>
    </dgm:pt>
    <dgm:pt modelId="{59469E9E-75B8-4324-8331-3BAABCDA7A41}" type="pres">
      <dgm:prSet presAssocID="{514F3B1F-FC4B-4BFA-8349-E9646DA8BDC9}" presName="parTx" presStyleLbl="revTx" presStyleIdx="0" presStyleCnt="6">
        <dgm:presLayoutVars>
          <dgm:chMax val="0"/>
          <dgm:chPref val="0"/>
        </dgm:presLayoutVars>
      </dgm:prSet>
      <dgm:spPr/>
    </dgm:pt>
    <dgm:pt modelId="{23E1D043-846A-488F-977C-9C60FE3ADF3C}" type="pres">
      <dgm:prSet presAssocID="{DC45DA56-530E-48B1-8E7B-7DB8413336DC}" presName="sibTrans" presStyleCnt="0"/>
      <dgm:spPr/>
    </dgm:pt>
    <dgm:pt modelId="{458025D7-EE46-4FE6-BC73-0ADFF1AD994A}" type="pres">
      <dgm:prSet presAssocID="{6DD5F34C-FF98-4E42-B164-3F7F6965DEDC}" presName="compNode" presStyleCnt="0"/>
      <dgm:spPr/>
    </dgm:pt>
    <dgm:pt modelId="{34248858-D3C8-497B-B43D-32CE424F0406}" type="pres">
      <dgm:prSet presAssocID="{6DD5F34C-FF98-4E42-B164-3F7F6965DEDC}" presName="bgRect" presStyleLbl="bgShp" presStyleIdx="1" presStyleCnt="6"/>
      <dgm:spPr/>
    </dgm:pt>
    <dgm:pt modelId="{EC782901-6FB3-441E-9959-D09D73FE7EA1}" type="pres">
      <dgm:prSet presAssocID="{6DD5F34C-FF98-4E42-B164-3F7F6965DED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0021B1B8-B8F1-4A9A-A2B5-5BC00542F927}" type="pres">
      <dgm:prSet presAssocID="{6DD5F34C-FF98-4E42-B164-3F7F6965DEDC}" presName="spaceRect" presStyleCnt="0"/>
      <dgm:spPr/>
    </dgm:pt>
    <dgm:pt modelId="{95CA57C5-CAB8-499F-B559-59309FAE4EAB}" type="pres">
      <dgm:prSet presAssocID="{6DD5F34C-FF98-4E42-B164-3F7F6965DEDC}" presName="parTx" presStyleLbl="revTx" presStyleIdx="1" presStyleCnt="6">
        <dgm:presLayoutVars>
          <dgm:chMax val="0"/>
          <dgm:chPref val="0"/>
        </dgm:presLayoutVars>
      </dgm:prSet>
      <dgm:spPr/>
    </dgm:pt>
    <dgm:pt modelId="{41888665-B1BF-4ED1-B786-D1DEB5FCAF13}" type="pres">
      <dgm:prSet presAssocID="{5FD3533E-F557-4227-8F3B-94C3E9EB12F6}" presName="sibTrans" presStyleCnt="0"/>
      <dgm:spPr/>
    </dgm:pt>
    <dgm:pt modelId="{732BDDE9-1879-46D0-8E73-8E7F65D22772}" type="pres">
      <dgm:prSet presAssocID="{34AFB0DE-62E5-4067-8B77-94124E25613D}" presName="compNode" presStyleCnt="0"/>
      <dgm:spPr/>
    </dgm:pt>
    <dgm:pt modelId="{8697EAAF-B850-4617-8607-F966C1E62A76}" type="pres">
      <dgm:prSet presAssocID="{34AFB0DE-62E5-4067-8B77-94124E25613D}" presName="bgRect" presStyleLbl="bgShp" presStyleIdx="2" presStyleCnt="6"/>
      <dgm:spPr/>
    </dgm:pt>
    <dgm:pt modelId="{EB86F496-628D-4BDF-A125-7DF3EB5C1ECB}" type="pres">
      <dgm:prSet presAssocID="{34AFB0DE-62E5-4067-8B77-94124E25613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DF9FDA-5480-4AD9-B639-2ED89F731343}" type="pres">
      <dgm:prSet presAssocID="{34AFB0DE-62E5-4067-8B77-94124E25613D}" presName="spaceRect" presStyleCnt="0"/>
      <dgm:spPr/>
    </dgm:pt>
    <dgm:pt modelId="{759F8A40-CD50-4587-829E-1FAB406E2D5E}" type="pres">
      <dgm:prSet presAssocID="{34AFB0DE-62E5-4067-8B77-94124E25613D}" presName="parTx" presStyleLbl="revTx" presStyleIdx="2" presStyleCnt="6">
        <dgm:presLayoutVars>
          <dgm:chMax val="0"/>
          <dgm:chPref val="0"/>
        </dgm:presLayoutVars>
      </dgm:prSet>
      <dgm:spPr/>
    </dgm:pt>
    <dgm:pt modelId="{DB4899A4-AE21-4F8E-9256-21762CC444D9}" type="pres">
      <dgm:prSet presAssocID="{CC3DD698-0D6F-4EE3-8BD8-E41405AE37CF}" presName="sibTrans" presStyleCnt="0"/>
      <dgm:spPr/>
    </dgm:pt>
    <dgm:pt modelId="{9485A713-4FF4-4FF1-A1C7-F8C4468FA964}" type="pres">
      <dgm:prSet presAssocID="{CAFCB6A7-058C-4BD8-A8DE-F2A5401BEE18}" presName="compNode" presStyleCnt="0"/>
      <dgm:spPr/>
    </dgm:pt>
    <dgm:pt modelId="{0E363FB4-A9C9-4F5D-BA4B-67BF805D4CC4}" type="pres">
      <dgm:prSet presAssocID="{CAFCB6A7-058C-4BD8-A8DE-F2A5401BEE18}" presName="bgRect" presStyleLbl="bgShp" presStyleIdx="3" presStyleCnt="6"/>
      <dgm:spPr/>
    </dgm:pt>
    <dgm:pt modelId="{B0B90FE9-040E-489B-9637-0E5885267443}" type="pres">
      <dgm:prSet presAssocID="{CAFCB6A7-058C-4BD8-A8DE-F2A5401BEE1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6758E5-C2B8-428A-AA0A-3EBD022B62D6}" type="pres">
      <dgm:prSet presAssocID="{CAFCB6A7-058C-4BD8-A8DE-F2A5401BEE18}" presName="spaceRect" presStyleCnt="0"/>
      <dgm:spPr/>
    </dgm:pt>
    <dgm:pt modelId="{BB67FE58-7F25-4EF7-87AE-976C0DEB91B4}" type="pres">
      <dgm:prSet presAssocID="{CAFCB6A7-058C-4BD8-A8DE-F2A5401BEE18}" presName="parTx" presStyleLbl="revTx" presStyleIdx="3" presStyleCnt="6">
        <dgm:presLayoutVars>
          <dgm:chMax val="0"/>
          <dgm:chPref val="0"/>
        </dgm:presLayoutVars>
      </dgm:prSet>
      <dgm:spPr/>
    </dgm:pt>
    <dgm:pt modelId="{2BF08ABC-6C16-4BD0-BCE6-A53A159EACA2}" type="pres">
      <dgm:prSet presAssocID="{73A6D669-9485-498E-BD96-02740CBA7490}" presName="sibTrans" presStyleCnt="0"/>
      <dgm:spPr/>
    </dgm:pt>
    <dgm:pt modelId="{D07E23AC-6651-4B4C-9E01-9D8F93A8BCA2}" type="pres">
      <dgm:prSet presAssocID="{6E65C07C-E1DD-4B3D-ACF3-6869235060E5}" presName="compNode" presStyleCnt="0"/>
      <dgm:spPr/>
    </dgm:pt>
    <dgm:pt modelId="{015D9768-BA66-49E0-99C8-DD51AC428D3E}" type="pres">
      <dgm:prSet presAssocID="{6E65C07C-E1DD-4B3D-ACF3-6869235060E5}" presName="bgRect" presStyleLbl="bgShp" presStyleIdx="4" presStyleCnt="6"/>
      <dgm:spPr/>
    </dgm:pt>
    <dgm:pt modelId="{786F179E-E733-48A1-BC44-33404918B2AF}" type="pres">
      <dgm:prSet presAssocID="{6E65C07C-E1DD-4B3D-ACF3-6869235060E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9A1FADD-EFDB-458B-A22C-8BF5F1B336E5}" type="pres">
      <dgm:prSet presAssocID="{6E65C07C-E1DD-4B3D-ACF3-6869235060E5}" presName="spaceRect" presStyleCnt="0"/>
      <dgm:spPr/>
    </dgm:pt>
    <dgm:pt modelId="{ADB12E31-D559-445D-991B-0C8A24395D79}" type="pres">
      <dgm:prSet presAssocID="{6E65C07C-E1DD-4B3D-ACF3-6869235060E5}" presName="parTx" presStyleLbl="revTx" presStyleIdx="4" presStyleCnt="6">
        <dgm:presLayoutVars>
          <dgm:chMax val="0"/>
          <dgm:chPref val="0"/>
        </dgm:presLayoutVars>
      </dgm:prSet>
      <dgm:spPr/>
    </dgm:pt>
    <dgm:pt modelId="{99A21137-0A0E-4265-B595-82D9AAA7ED94}" type="pres">
      <dgm:prSet presAssocID="{ABDA4AC1-A1B0-4088-8C1C-1ECBC590ADB0}" presName="sibTrans" presStyleCnt="0"/>
      <dgm:spPr/>
    </dgm:pt>
    <dgm:pt modelId="{B1C0B6EB-C62B-4B2A-AF0F-4411A8362431}" type="pres">
      <dgm:prSet presAssocID="{D68C48D5-E2F3-40A5-AE1E-269056DCF4F0}" presName="compNode" presStyleCnt="0"/>
      <dgm:spPr/>
    </dgm:pt>
    <dgm:pt modelId="{207948C8-459A-4F62-8539-BD1FC2D9F2CA}" type="pres">
      <dgm:prSet presAssocID="{D68C48D5-E2F3-40A5-AE1E-269056DCF4F0}" presName="bgRect" presStyleLbl="bgShp" presStyleIdx="5" presStyleCnt="6"/>
      <dgm:spPr/>
    </dgm:pt>
    <dgm:pt modelId="{5AD8199F-90A8-4305-A797-EB56AD57EDA1}" type="pres">
      <dgm:prSet presAssocID="{D68C48D5-E2F3-40A5-AE1E-269056DCF4F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28EC3921-AEC2-4353-B8E0-1A16149ABA09}" type="pres">
      <dgm:prSet presAssocID="{D68C48D5-E2F3-40A5-AE1E-269056DCF4F0}" presName="spaceRect" presStyleCnt="0"/>
      <dgm:spPr/>
    </dgm:pt>
    <dgm:pt modelId="{834A62B9-4085-4B9F-B461-BC32CBE962D5}" type="pres">
      <dgm:prSet presAssocID="{D68C48D5-E2F3-40A5-AE1E-269056DCF4F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C4A5757-1328-456D-A1E9-7246E0BEF5F2}" srcId="{B44F0BBE-48E0-43AC-8882-1309A5947945}" destId="{6DD5F34C-FF98-4E42-B164-3F7F6965DEDC}" srcOrd="1" destOrd="0" parTransId="{5E1355A7-5468-43C3-8794-DB4486440FA0}" sibTransId="{5FD3533E-F557-4227-8F3B-94C3E9EB12F6}"/>
    <dgm:cxn modelId="{DA17CA59-86AC-4A53-A3EC-016F76EBFD52}" type="presOf" srcId="{CAFCB6A7-058C-4BD8-A8DE-F2A5401BEE18}" destId="{BB67FE58-7F25-4EF7-87AE-976C0DEB91B4}" srcOrd="0" destOrd="0" presId="urn:microsoft.com/office/officeart/2018/2/layout/IconVerticalSolidList"/>
    <dgm:cxn modelId="{DB39747B-D577-459E-A09F-6FFC583A4D75}" srcId="{B44F0BBE-48E0-43AC-8882-1309A5947945}" destId="{34AFB0DE-62E5-4067-8B77-94124E25613D}" srcOrd="2" destOrd="0" parTransId="{71D14E47-8C2E-4235-943F-8490D3E7B9E0}" sibTransId="{CC3DD698-0D6F-4EE3-8BD8-E41405AE37CF}"/>
    <dgm:cxn modelId="{44A98683-E99F-45CA-9C16-46E7FF3CCB8A}" srcId="{B44F0BBE-48E0-43AC-8882-1309A5947945}" destId="{D68C48D5-E2F3-40A5-AE1E-269056DCF4F0}" srcOrd="5" destOrd="0" parTransId="{E3717770-9CFE-4A37-B0D1-21CD16098E82}" sibTransId="{CA4A78E7-7574-4428-8D9B-92CCE9342617}"/>
    <dgm:cxn modelId="{4A657A89-D66C-42E0-AEA3-02B8A428D786}" type="presOf" srcId="{6E65C07C-E1DD-4B3D-ACF3-6869235060E5}" destId="{ADB12E31-D559-445D-991B-0C8A24395D79}" srcOrd="0" destOrd="0" presId="urn:microsoft.com/office/officeart/2018/2/layout/IconVerticalSolidList"/>
    <dgm:cxn modelId="{F8BE86A4-3850-492B-B6FE-A8A26C31C916}" type="presOf" srcId="{34AFB0DE-62E5-4067-8B77-94124E25613D}" destId="{759F8A40-CD50-4587-829E-1FAB406E2D5E}" srcOrd="0" destOrd="0" presId="urn:microsoft.com/office/officeart/2018/2/layout/IconVerticalSolidList"/>
    <dgm:cxn modelId="{43F5ECB4-CD6B-460D-8669-D436D9B49134}" srcId="{B44F0BBE-48E0-43AC-8882-1309A5947945}" destId="{514F3B1F-FC4B-4BFA-8349-E9646DA8BDC9}" srcOrd="0" destOrd="0" parTransId="{57034C2A-9184-424F-8C65-670884A8A1CF}" sibTransId="{DC45DA56-530E-48B1-8E7B-7DB8413336DC}"/>
    <dgm:cxn modelId="{4DD3E9BD-CB02-4749-A6AF-FBA2ECF9F77A}" type="presOf" srcId="{B44F0BBE-48E0-43AC-8882-1309A5947945}" destId="{D4F298E6-E10F-403E-AFC8-C66776A2763A}" srcOrd="0" destOrd="0" presId="urn:microsoft.com/office/officeart/2018/2/layout/IconVerticalSolidList"/>
    <dgm:cxn modelId="{E3BC9DC4-5B20-4575-BF77-283147080B28}" srcId="{B44F0BBE-48E0-43AC-8882-1309A5947945}" destId="{CAFCB6A7-058C-4BD8-A8DE-F2A5401BEE18}" srcOrd="3" destOrd="0" parTransId="{29FDDC4E-06C3-41EB-8096-F8D138A8C5E0}" sibTransId="{73A6D669-9485-498E-BD96-02740CBA7490}"/>
    <dgm:cxn modelId="{3972D2CC-31F7-48BE-87A6-E6484397D6F1}" type="presOf" srcId="{6DD5F34C-FF98-4E42-B164-3F7F6965DEDC}" destId="{95CA57C5-CAB8-499F-B559-59309FAE4EAB}" srcOrd="0" destOrd="0" presId="urn:microsoft.com/office/officeart/2018/2/layout/IconVerticalSolidList"/>
    <dgm:cxn modelId="{A31E23D8-68C1-42A6-ABD3-7284E2DA0E24}" type="presOf" srcId="{514F3B1F-FC4B-4BFA-8349-E9646DA8BDC9}" destId="{59469E9E-75B8-4324-8331-3BAABCDA7A41}" srcOrd="0" destOrd="0" presId="urn:microsoft.com/office/officeart/2018/2/layout/IconVerticalSolidList"/>
    <dgm:cxn modelId="{EE001CF4-051F-483A-B2AC-8E158A40159D}" srcId="{B44F0BBE-48E0-43AC-8882-1309A5947945}" destId="{6E65C07C-E1DD-4B3D-ACF3-6869235060E5}" srcOrd="4" destOrd="0" parTransId="{7E00A058-C68E-479D-98FE-9FBBA77880C7}" sibTransId="{ABDA4AC1-A1B0-4088-8C1C-1ECBC590ADB0}"/>
    <dgm:cxn modelId="{E121DCF6-B9AA-493E-BCAB-1BB21DDA5A38}" type="presOf" srcId="{D68C48D5-E2F3-40A5-AE1E-269056DCF4F0}" destId="{834A62B9-4085-4B9F-B461-BC32CBE962D5}" srcOrd="0" destOrd="0" presId="urn:microsoft.com/office/officeart/2018/2/layout/IconVerticalSolidList"/>
    <dgm:cxn modelId="{13D55CEC-5A6C-4871-A0F9-81632BF93E52}" type="presParOf" srcId="{D4F298E6-E10F-403E-AFC8-C66776A2763A}" destId="{C26DE64B-43EE-47AC-8053-5B17C378110B}" srcOrd="0" destOrd="0" presId="urn:microsoft.com/office/officeart/2018/2/layout/IconVerticalSolidList"/>
    <dgm:cxn modelId="{380A9510-60F1-4994-B7CF-853AB4B6AA41}" type="presParOf" srcId="{C26DE64B-43EE-47AC-8053-5B17C378110B}" destId="{0ABAEA90-26AD-46A1-B6E3-A1EE9D093A60}" srcOrd="0" destOrd="0" presId="urn:microsoft.com/office/officeart/2018/2/layout/IconVerticalSolidList"/>
    <dgm:cxn modelId="{599499B9-F613-4292-9587-0ADF0E68B001}" type="presParOf" srcId="{C26DE64B-43EE-47AC-8053-5B17C378110B}" destId="{15DD9269-11C6-4740-842A-0A589553EDDE}" srcOrd="1" destOrd="0" presId="urn:microsoft.com/office/officeart/2018/2/layout/IconVerticalSolidList"/>
    <dgm:cxn modelId="{53A403EC-5B1D-4A1F-AB57-7D9635A90A38}" type="presParOf" srcId="{C26DE64B-43EE-47AC-8053-5B17C378110B}" destId="{DC939E9B-5DE1-467C-AB00-7478F5A686AB}" srcOrd="2" destOrd="0" presId="urn:microsoft.com/office/officeart/2018/2/layout/IconVerticalSolidList"/>
    <dgm:cxn modelId="{709B2EDB-034E-4ED7-945F-57D936468E9E}" type="presParOf" srcId="{C26DE64B-43EE-47AC-8053-5B17C378110B}" destId="{59469E9E-75B8-4324-8331-3BAABCDA7A41}" srcOrd="3" destOrd="0" presId="urn:microsoft.com/office/officeart/2018/2/layout/IconVerticalSolidList"/>
    <dgm:cxn modelId="{DD027667-DE93-40E6-8E91-CCAD14E8BB10}" type="presParOf" srcId="{D4F298E6-E10F-403E-AFC8-C66776A2763A}" destId="{23E1D043-846A-488F-977C-9C60FE3ADF3C}" srcOrd="1" destOrd="0" presId="urn:microsoft.com/office/officeart/2018/2/layout/IconVerticalSolidList"/>
    <dgm:cxn modelId="{492156C5-BB96-417A-9C25-0F0BF17187AF}" type="presParOf" srcId="{D4F298E6-E10F-403E-AFC8-C66776A2763A}" destId="{458025D7-EE46-4FE6-BC73-0ADFF1AD994A}" srcOrd="2" destOrd="0" presId="urn:microsoft.com/office/officeart/2018/2/layout/IconVerticalSolidList"/>
    <dgm:cxn modelId="{7B34F989-60EF-46BD-AD33-12D1C4A0239D}" type="presParOf" srcId="{458025D7-EE46-4FE6-BC73-0ADFF1AD994A}" destId="{34248858-D3C8-497B-B43D-32CE424F0406}" srcOrd="0" destOrd="0" presId="urn:microsoft.com/office/officeart/2018/2/layout/IconVerticalSolidList"/>
    <dgm:cxn modelId="{130DF7AC-79B3-4273-8477-1642AB56D8DE}" type="presParOf" srcId="{458025D7-EE46-4FE6-BC73-0ADFF1AD994A}" destId="{EC782901-6FB3-441E-9959-D09D73FE7EA1}" srcOrd="1" destOrd="0" presId="urn:microsoft.com/office/officeart/2018/2/layout/IconVerticalSolidList"/>
    <dgm:cxn modelId="{53A4130C-7D89-42C0-8120-E4F41501C53D}" type="presParOf" srcId="{458025D7-EE46-4FE6-BC73-0ADFF1AD994A}" destId="{0021B1B8-B8F1-4A9A-A2B5-5BC00542F927}" srcOrd="2" destOrd="0" presId="urn:microsoft.com/office/officeart/2018/2/layout/IconVerticalSolidList"/>
    <dgm:cxn modelId="{5E715376-B51F-4421-9A72-EE0AF958901D}" type="presParOf" srcId="{458025D7-EE46-4FE6-BC73-0ADFF1AD994A}" destId="{95CA57C5-CAB8-499F-B559-59309FAE4EAB}" srcOrd="3" destOrd="0" presId="urn:microsoft.com/office/officeart/2018/2/layout/IconVerticalSolidList"/>
    <dgm:cxn modelId="{821079CE-D549-4B14-8A52-3B2336BB1D27}" type="presParOf" srcId="{D4F298E6-E10F-403E-AFC8-C66776A2763A}" destId="{41888665-B1BF-4ED1-B786-D1DEB5FCAF13}" srcOrd="3" destOrd="0" presId="urn:microsoft.com/office/officeart/2018/2/layout/IconVerticalSolidList"/>
    <dgm:cxn modelId="{F96C9E69-6C7D-42F9-9523-D59171BC4D3B}" type="presParOf" srcId="{D4F298E6-E10F-403E-AFC8-C66776A2763A}" destId="{732BDDE9-1879-46D0-8E73-8E7F65D22772}" srcOrd="4" destOrd="0" presId="urn:microsoft.com/office/officeart/2018/2/layout/IconVerticalSolidList"/>
    <dgm:cxn modelId="{13E477CC-DD28-41F6-86AF-67B35881003E}" type="presParOf" srcId="{732BDDE9-1879-46D0-8E73-8E7F65D22772}" destId="{8697EAAF-B850-4617-8607-F966C1E62A76}" srcOrd="0" destOrd="0" presId="urn:microsoft.com/office/officeart/2018/2/layout/IconVerticalSolidList"/>
    <dgm:cxn modelId="{1B4DB9A4-4469-4E9F-91E8-EB1511CFBA7E}" type="presParOf" srcId="{732BDDE9-1879-46D0-8E73-8E7F65D22772}" destId="{EB86F496-628D-4BDF-A125-7DF3EB5C1ECB}" srcOrd="1" destOrd="0" presId="urn:microsoft.com/office/officeart/2018/2/layout/IconVerticalSolidList"/>
    <dgm:cxn modelId="{71FCFA02-5980-4FED-A81B-E4E4AE9FF6CD}" type="presParOf" srcId="{732BDDE9-1879-46D0-8E73-8E7F65D22772}" destId="{F8DF9FDA-5480-4AD9-B639-2ED89F731343}" srcOrd="2" destOrd="0" presId="urn:microsoft.com/office/officeart/2018/2/layout/IconVerticalSolidList"/>
    <dgm:cxn modelId="{A15916FB-1C61-4FFD-8827-6A0D3A5A9730}" type="presParOf" srcId="{732BDDE9-1879-46D0-8E73-8E7F65D22772}" destId="{759F8A40-CD50-4587-829E-1FAB406E2D5E}" srcOrd="3" destOrd="0" presId="urn:microsoft.com/office/officeart/2018/2/layout/IconVerticalSolidList"/>
    <dgm:cxn modelId="{09B0D7BC-E05E-4875-B285-BA3F0F872906}" type="presParOf" srcId="{D4F298E6-E10F-403E-AFC8-C66776A2763A}" destId="{DB4899A4-AE21-4F8E-9256-21762CC444D9}" srcOrd="5" destOrd="0" presId="urn:microsoft.com/office/officeart/2018/2/layout/IconVerticalSolidList"/>
    <dgm:cxn modelId="{A261561E-85B9-4380-8801-A3C8E9E4E967}" type="presParOf" srcId="{D4F298E6-E10F-403E-AFC8-C66776A2763A}" destId="{9485A713-4FF4-4FF1-A1C7-F8C4468FA964}" srcOrd="6" destOrd="0" presId="urn:microsoft.com/office/officeart/2018/2/layout/IconVerticalSolidList"/>
    <dgm:cxn modelId="{67EF7AA9-DA5C-490D-B39F-C62105DB3DE4}" type="presParOf" srcId="{9485A713-4FF4-4FF1-A1C7-F8C4468FA964}" destId="{0E363FB4-A9C9-4F5D-BA4B-67BF805D4CC4}" srcOrd="0" destOrd="0" presId="urn:microsoft.com/office/officeart/2018/2/layout/IconVerticalSolidList"/>
    <dgm:cxn modelId="{127CA548-25F0-4151-8553-177450AFC41D}" type="presParOf" srcId="{9485A713-4FF4-4FF1-A1C7-F8C4468FA964}" destId="{B0B90FE9-040E-489B-9637-0E5885267443}" srcOrd="1" destOrd="0" presId="urn:microsoft.com/office/officeart/2018/2/layout/IconVerticalSolidList"/>
    <dgm:cxn modelId="{851C27B5-9873-4C89-9EEC-B59373CBFF69}" type="presParOf" srcId="{9485A713-4FF4-4FF1-A1C7-F8C4468FA964}" destId="{136758E5-C2B8-428A-AA0A-3EBD022B62D6}" srcOrd="2" destOrd="0" presId="urn:microsoft.com/office/officeart/2018/2/layout/IconVerticalSolidList"/>
    <dgm:cxn modelId="{8F150252-62B4-4747-B9CC-2819D4E7FA87}" type="presParOf" srcId="{9485A713-4FF4-4FF1-A1C7-F8C4468FA964}" destId="{BB67FE58-7F25-4EF7-87AE-976C0DEB91B4}" srcOrd="3" destOrd="0" presId="urn:microsoft.com/office/officeart/2018/2/layout/IconVerticalSolidList"/>
    <dgm:cxn modelId="{9FA69D69-9798-4798-A996-49CBEF78FB62}" type="presParOf" srcId="{D4F298E6-E10F-403E-AFC8-C66776A2763A}" destId="{2BF08ABC-6C16-4BD0-BCE6-A53A159EACA2}" srcOrd="7" destOrd="0" presId="urn:microsoft.com/office/officeart/2018/2/layout/IconVerticalSolidList"/>
    <dgm:cxn modelId="{CCF25CAD-A064-49F0-8E01-8779057C58E5}" type="presParOf" srcId="{D4F298E6-E10F-403E-AFC8-C66776A2763A}" destId="{D07E23AC-6651-4B4C-9E01-9D8F93A8BCA2}" srcOrd="8" destOrd="0" presId="urn:microsoft.com/office/officeart/2018/2/layout/IconVerticalSolidList"/>
    <dgm:cxn modelId="{B838B29F-D3DA-4DDA-B40C-F7DF87C587ED}" type="presParOf" srcId="{D07E23AC-6651-4B4C-9E01-9D8F93A8BCA2}" destId="{015D9768-BA66-49E0-99C8-DD51AC428D3E}" srcOrd="0" destOrd="0" presId="urn:microsoft.com/office/officeart/2018/2/layout/IconVerticalSolidList"/>
    <dgm:cxn modelId="{2C4AF184-653B-4F27-9218-F779C53253E2}" type="presParOf" srcId="{D07E23AC-6651-4B4C-9E01-9D8F93A8BCA2}" destId="{786F179E-E733-48A1-BC44-33404918B2AF}" srcOrd="1" destOrd="0" presId="urn:microsoft.com/office/officeart/2018/2/layout/IconVerticalSolidList"/>
    <dgm:cxn modelId="{01BF878B-625B-452B-A58B-B35E81F81E30}" type="presParOf" srcId="{D07E23AC-6651-4B4C-9E01-9D8F93A8BCA2}" destId="{B9A1FADD-EFDB-458B-A22C-8BF5F1B336E5}" srcOrd="2" destOrd="0" presId="urn:microsoft.com/office/officeart/2018/2/layout/IconVerticalSolidList"/>
    <dgm:cxn modelId="{654C2FC1-C078-4C69-9EAF-360AF2D76412}" type="presParOf" srcId="{D07E23AC-6651-4B4C-9E01-9D8F93A8BCA2}" destId="{ADB12E31-D559-445D-991B-0C8A24395D79}" srcOrd="3" destOrd="0" presId="urn:microsoft.com/office/officeart/2018/2/layout/IconVerticalSolidList"/>
    <dgm:cxn modelId="{8DF714E9-973C-4D46-AC09-1A0B3AAC7752}" type="presParOf" srcId="{D4F298E6-E10F-403E-AFC8-C66776A2763A}" destId="{99A21137-0A0E-4265-B595-82D9AAA7ED94}" srcOrd="9" destOrd="0" presId="urn:microsoft.com/office/officeart/2018/2/layout/IconVerticalSolidList"/>
    <dgm:cxn modelId="{D69AEC15-7FAF-4336-9806-0DFA1E2E6765}" type="presParOf" srcId="{D4F298E6-E10F-403E-AFC8-C66776A2763A}" destId="{B1C0B6EB-C62B-4B2A-AF0F-4411A8362431}" srcOrd="10" destOrd="0" presId="urn:microsoft.com/office/officeart/2018/2/layout/IconVerticalSolidList"/>
    <dgm:cxn modelId="{82DBC39D-213D-4FBD-9B20-00FEFF376569}" type="presParOf" srcId="{B1C0B6EB-C62B-4B2A-AF0F-4411A8362431}" destId="{207948C8-459A-4F62-8539-BD1FC2D9F2CA}" srcOrd="0" destOrd="0" presId="urn:microsoft.com/office/officeart/2018/2/layout/IconVerticalSolidList"/>
    <dgm:cxn modelId="{EEE2065A-2481-4B14-8E5B-EFFF4A9668EA}" type="presParOf" srcId="{B1C0B6EB-C62B-4B2A-AF0F-4411A8362431}" destId="{5AD8199F-90A8-4305-A797-EB56AD57EDA1}" srcOrd="1" destOrd="0" presId="urn:microsoft.com/office/officeart/2018/2/layout/IconVerticalSolidList"/>
    <dgm:cxn modelId="{98588B95-7741-467C-AA57-9D892CDF2165}" type="presParOf" srcId="{B1C0B6EB-C62B-4B2A-AF0F-4411A8362431}" destId="{28EC3921-AEC2-4353-B8E0-1A16149ABA09}" srcOrd="2" destOrd="0" presId="urn:microsoft.com/office/officeart/2018/2/layout/IconVerticalSolidList"/>
    <dgm:cxn modelId="{0768F813-3E56-40DE-947D-72BE1A0F9964}" type="presParOf" srcId="{B1C0B6EB-C62B-4B2A-AF0F-4411A8362431}" destId="{834A62B9-4085-4B9F-B461-BC32CBE962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8ED4A-A799-4B2C-9560-E3A02A9911BB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C89E9-5079-4795-8446-38B81B9BF20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72F8A-6688-4BD5-8804-5726AEBAE705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establish collaborations with local businesses to broaden job access and ensure rural inclusion and semi-skilled job potentials.</a:t>
          </a:r>
        </a:p>
      </dsp:txBody>
      <dsp:txXfrm>
        <a:off x="1435590" y="531"/>
        <a:ext cx="3957770" cy="1242935"/>
      </dsp:txXfrm>
    </dsp:sp>
    <dsp:sp modelId="{FF59C1DD-0BAC-41F1-A2D4-F2F81895226F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C3214-88B9-4D6A-919B-1AB81323B49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680F5-3747-4D65-BE1C-41C70A8F9A9A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implement advance filter to better match job seekers with suitable roles based on their skills.</a:t>
          </a:r>
        </a:p>
      </dsp:txBody>
      <dsp:txXfrm>
        <a:off x="1435590" y="1554201"/>
        <a:ext cx="3957770" cy="1242935"/>
      </dsp:txXfrm>
    </dsp:sp>
    <dsp:sp modelId="{F3E42CAA-F368-4B4E-92F6-E77B11CBA83B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55841-B9D1-4329-A54C-27620BE1EAB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7F578-DAE3-4941-BFF2-38B040B835D0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create a unified platform for users to easily find and enroll in diverse training programs, volunteers, fostering skill development</a:t>
          </a:r>
        </a:p>
      </dsp:txBody>
      <dsp:txXfrm>
        <a:off x="1435590" y="3107870"/>
        <a:ext cx="3957770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AEA90-26AD-46A1-B6E3-A1EE9D093A60}">
      <dsp:nvSpPr>
        <dsp:cNvPr id="0" name=""/>
        <dsp:cNvSpPr/>
      </dsp:nvSpPr>
      <dsp:spPr>
        <a:xfrm>
          <a:off x="0" y="1867"/>
          <a:ext cx="6954713" cy="795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D9269-11C6-4740-842A-0A589553EDDE}">
      <dsp:nvSpPr>
        <dsp:cNvPr id="0" name=""/>
        <dsp:cNvSpPr/>
      </dsp:nvSpPr>
      <dsp:spPr>
        <a:xfrm>
          <a:off x="240729" y="180922"/>
          <a:ext cx="437689" cy="437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69E9E-75B8-4324-8331-3BAABCDA7A41}">
      <dsp:nvSpPr>
        <dsp:cNvPr id="0" name=""/>
        <dsp:cNvSpPr/>
      </dsp:nvSpPr>
      <dsp:spPr>
        <a:xfrm>
          <a:off x="919147" y="1867"/>
          <a:ext cx="6035565" cy="7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22" tIns="84222" rIns="84222" bIns="84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Establish partnerships for diverse job listings.</a:t>
          </a:r>
        </a:p>
      </dsp:txBody>
      <dsp:txXfrm>
        <a:off x="919147" y="1867"/>
        <a:ext cx="6035565" cy="795799"/>
      </dsp:txXfrm>
    </dsp:sp>
    <dsp:sp modelId="{34248858-D3C8-497B-B43D-32CE424F0406}">
      <dsp:nvSpPr>
        <dsp:cNvPr id="0" name=""/>
        <dsp:cNvSpPr/>
      </dsp:nvSpPr>
      <dsp:spPr>
        <a:xfrm>
          <a:off x="0" y="996616"/>
          <a:ext cx="6954713" cy="795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82901-6FB3-441E-9959-D09D73FE7EA1}">
      <dsp:nvSpPr>
        <dsp:cNvPr id="0" name=""/>
        <dsp:cNvSpPr/>
      </dsp:nvSpPr>
      <dsp:spPr>
        <a:xfrm>
          <a:off x="240729" y="1175671"/>
          <a:ext cx="437689" cy="437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A57C5-CAB8-499F-B559-59309FAE4EAB}">
      <dsp:nvSpPr>
        <dsp:cNvPr id="0" name=""/>
        <dsp:cNvSpPr/>
      </dsp:nvSpPr>
      <dsp:spPr>
        <a:xfrm>
          <a:off x="919147" y="996616"/>
          <a:ext cx="6035565" cy="7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22" tIns="84222" rIns="84222" bIns="84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Connect job seekers with varying skills to entry-level positions.</a:t>
          </a:r>
        </a:p>
      </dsp:txBody>
      <dsp:txXfrm>
        <a:off x="919147" y="996616"/>
        <a:ext cx="6035565" cy="795799"/>
      </dsp:txXfrm>
    </dsp:sp>
    <dsp:sp modelId="{8697EAAF-B850-4617-8607-F966C1E62A76}">
      <dsp:nvSpPr>
        <dsp:cNvPr id="0" name=""/>
        <dsp:cNvSpPr/>
      </dsp:nvSpPr>
      <dsp:spPr>
        <a:xfrm>
          <a:off x="0" y="1991365"/>
          <a:ext cx="6954713" cy="795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6F496-628D-4BDF-A125-7DF3EB5C1ECB}">
      <dsp:nvSpPr>
        <dsp:cNvPr id="0" name=""/>
        <dsp:cNvSpPr/>
      </dsp:nvSpPr>
      <dsp:spPr>
        <a:xfrm>
          <a:off x="240729" y="2170419"/>
          <a:ext cx="437689" cy="437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F8A40-CD50-4587-829E-1FAB406E2D5E}">
      <dsp:nvSpPr>
        <dsp:cNvPr id="0" name=""/>
        <dsp:cNvSpPr/>
      </dsp:nvSpPr>
      <dsp:spPr>
        <a:xfrm>
          <a:off x="919147" y="1991365"/>
          <a:ext cx="6035565" cy="7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22" tIns="84222" rIns="84222" bIns="84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Simplify job search and application processes.</a:t>
          </a:r>
        </a:p>
      </dsp:txBody>
      <dsp:txXfrm>
        <a:off x="919147" y="1991365"/>
        <a:ext cx="6035565" cy="795799"/>
      </dsp:txXfrm>
    </dsp:sp>
    <dsp:sp modelId="{0E363FB4-A9C9-4F5D-BA4B-67BF805D4CC4}">
      <dsp:nvSpPr>
        <dsp:cNvPr id="0" name=""/>
        <dsp:cNvSpPr/>
      </dsp:nvSpPr>
      <dsp:spPr>
        <a:xfrm>
          <a:off x="0" y="2986113"/>
          <a:ext cx="6954713" cy="795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90FE9-040E-489B-9637-0E5885267443}">
      <dsp:nvSpPr>
        <dsp:cNvPr id="0" name=""/>
        <dsp:cNvSpPr/>
      </dsp:nvSpPr>
      <dsp:spPr>
        <a:xfrm>
          <a:off x="240729" y="3165168"/>
          <a:ext cx="437689" cy="4376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7FE58-7F25-4EF7-87AE-976C0DEB91B4}">
      <dsp:nvSpPr>
        <dsp:cNvPr id="0" name=""/>
        <dsp:cNvSpPr/>
      </dsp:nvSpPr>
      <dsp:spPr>
        <a:xfrm>
          <a:off x="919147" y="2986113"/>
          <a:ext cx="6035565" cy="7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22" tIns="84222" rIns="84222" bIns="84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 easy resume uploads and matching.</a:t>
          </a:r>
        </a:p>
      </dsp:txBody>
      <dsp:txXfrm>
        <a:off x="919147" y="2986113"/>
        <a:ext cx="6035565" cy="795799"/>
      </dsp:txXfrm>
    </dsp:sp>
    <dsp:sp modelId="{015D9768-BA66-49E0-99C8-DD51AC428D3E}">
      <dsp:nvSpPr>
        <dsp:cNvPr id="0" name=""/>
        <dsp:cNvSpPr/>
      </dsp:nvSpPr>
      <dsp:spPr>
        <a:xfrm>
          <a:off x="0" y="3980862"/>
          <a:ext cx="6954713" cy="795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F179E-E733-48A1-BC44-33404918B2AF}">
      <dsp:nvSpPr>
        <dsp:cNvPr id="0" name=""/>
        <dsp:cNvSpPr/>
      </dsp:nvSpPr>
      <dsp:spPr>
        <a:xfrm>
          <a:off x="240729" y="4159917"/>
          <a:ext cx="437689" cy="4376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12E31-D559-445D-991B-0C8A24395D79}">
      <dsp:nvSpPr>
        <dsp:cNvPr id="0" name=""/>
        <dsp:cNvSpPr/>
      </dsp:nvSpPr>
      <dsp:spPr>
        <a:xfrm>
          <a:off x="919147" y="3980862"/>
          <a:ext cx="6035565" cy="7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22" tIns="84222" rIns="84222" bIns="84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 simplified job posting and application management.</a:t>
          </a:r>
        </a:p>
      </dsp:txBody>
      <dsp:txXfrm>
        <a:off x="919147" y="3980862"/>
        <a:ext cx="6035565" cy="795799"/>
      </dsp:txXfrm>
    </dsp:sp>
    <dsp:sp modelId="{207948C8-459A-4F62-8539-BD1FC2D9F2CA}">
      <dsp:nvSpPr>
        <dsp:cNvPr id="0" name=""/>
        <dsp:cNvSpPr/>
      </dsp:nvSpPr>
      <dsp:spPr>
        <a:xfrm>
          <a:off x="0" y="4975611"/>
          <a:ext cx="6954713" cy="795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8199F-90A8-4305-A797-EB56AD57EDA1}">
      <dsp:nvSpPr>
        <dsp:cNvPr id="0" name=""/>
        <dsp:cNvSpPr/>
      </dsp:nvSpPr>
      <dsp:spPr>
        <a:xfrm>
          <a:off x="240729" y="5154666"/>
          <a:ext cx="437689" cy="4376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A62B9-4085-4B9F-B461-BC32CBE962D5}">
      <dsp:nvSpPr>
        <dsp:cNvPr id="0" name=""/>
        <dsp:cNvSpPr/>
      </dsp:nvSpPr>
      <dsp:spPr>
        <a:xfrm>
          <a:off x="919147" y="4975611"/>
          <a:ext cx="6035565" cy="7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22" tIns="84222" rIns="84222" bIns="84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Offer training programs and volunteer opportunities.</a:t>
          </a:r>
        </a:p>
      </dsp:txBody>
      <dsp:txXfrm>
        <a:off x="919147" y="4975611"/>
        <a:ext cx="6035565" cy="795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 err="1">
                <a:latin typeface="Calibri"/>
                <a:ea typeface="Calibri"/>
                <a:cs typeface="Calibri"/>
              </a:rPr>
              <a:t>JobNexus</a:t>
            </a:r>
            <a:r>
              <a:rPr lang="en-US" sz="5400" dirty="0">
                <a:latin typeface="Calibri"/>
                <a:ea typeface="Calibri"/>
                <a:cs typeface="Calibri"/>
              </a:rPr>
              <a:t> 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670" y="3882796"/>
            <a:ext cx="4036333" cy="20514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dirty="0"/>
              <a:t>(Job Portal Application)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marL="457200" indent="-457200" algn="l">
              <a:buChar char="•"/>
            </a:pPr>
            <a:r>
              <a:rPr lang="en-US" sz="2800" dirty="0"/>
              <a:t>Akriti Chapagain</a:t>
            </a:r>
          </a:p>
          <a:p>
            <a:pPr marL="457200" indent="-457200" algn="l">
              <a:buChar char="•"/>
            </a:pPr>
            <a:r>
              <a:rPr lang="en-US" sz="2800" dirty="0"/>
              <a:t>Binaya Koirala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text and people in a circle&#10;&#10;Description automatically generated">
            <a:extLst>
              <a:ext uri="{FF2B5EF4-FFF2-40B4-BE49-F238E27FC236}">
                <a16:creationId xmlns:a16="http://schemas.microsoft.com/office/drawing/2014/main" id="{93EDC9C0-7954-94B6-B98D-25AA48BEE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32F97-67F8-1797-1F58-1AC737DF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6FBC-8ADA-905C-F6AD-6237EDC0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3200" dirty="0">
                <a:ea typeface="+mn-lt"/>
                <a:cs typeface="+mn-lt"/>
              </a:rPr>
              <a:t>Job Nexus is an upcoming mobile application that aims to improve the job search process.</a:t>
            </a:r>
            <a:endParaRPr lang="en-US"/>
          </a:p>
          <a:p>
            <a:pPr algn="just"/>
            <a:r>
              <a:rPr lang="en-US" sz="3200" dirty="0">
                <a:ea typeface="+mn-lt"/>
                <a:cs typeface="+mn-lt"/>
              </a:rPr>
              <a:t>Establishing partnerships with local organizations to provide job vacancies for semi-skilled manpower and entry-level positions.</a:t>
            </a:r>
          </a:p>
          <a:p>
            <a:pPr algn="just"/>
            <a:r>
              <a:rPr lang="en-US" sz="3200" dirty="0">
                <a:ea typeface="+mn-lt"/>
                <a:cs typeface="+mn-lt"/>
              </a:rPr>
              <a:t>Empowering individuals through skill development and career opportunities.</a:t>
            </a:r>
            <a:endParaRPr lang="en-US" sz="3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7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02306-AD47-B2C3-885A-8252A1AA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B9F9-0898-A44B-A1EF-C4B8DF902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334349"/>
            <a:ext cx="10926663" cy="4530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Lacks collaborations with local businesses.</a:t>
            </a:r>
          </a:p>
          <a:p>
            <a:r>
              <a:rPr lang="en-US" dirty="0">
                <a:ea typeface="+mn-lt"/>
                <a:cs typeface="+mn-lt"/>
              </a:rPr>
              <a:t>Semiskilled workers, like plumbers and construction workers, faces a scarcity of job listings.</a:t>
            </a:r>
          </a:p>
          <a:p>
            <a:r>
              <a:rPr lang="en-US" dirty="0">
                <a:ea typeface="+mn-lt"/>
                <a:cs typeface="+mn-lt"/>
              </a:rPr>
              <a:t> In the absence of dedicated platforms, for registering volunteers during events.</a:t>
            </a:r>
          </a:p>
          <a:p>
            <a:r>
              <a:rPr lang="en-US" dirty="0">
                <a:ea typeface="+mn-lt"/>
                <a:cs typeface="+mn-lt"/>
              </a:rPr>
              <a:t>There aren't many apps that bring together different training and workshop programs.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3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01B49-BF05-C222-FF21-7C524335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37237DE-5BBD-DBBE-34CD-E69B8A5D1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hand holding a dart board&#10;&#10;Description automatically generated">
            <a:extLst>
              <a:ext uri="{FF2B5EF4-FFF2-40B4-BE49-F238E27FC236}">
                <a16:creationId xmlns:a16="http://schemas.microsoft.com/office/drawing/2014/main" id="{4A132BFE-110C-8E0C-1196-D5D9B0580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467" r="20533"/>
          <a:stretch/>
        </p:blipFill>
        <p:spPr>
          <a:xfrm>
            <a:off x="6703368" y="758514"/>
            <a:ext cx="4793790" cy="4793790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98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F4B1-F4FA-F1DB-F865-1F4F8167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84" y="195780"/>
            <a:ext cx="3418397" cy="96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91DC0AFE-570D-BEB1-B589-92C5D9D6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783" y="872358"/>
            <a:ext cx="6542468" cy="53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4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C8463-48CD-AD95-06FC-F331B05B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GANTT CHART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2274FE-7961-E15B-30F5-F8C798B9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862" y="278552"/>
            <a:ext cx="11062137" cy="6276208"/>
          </a:xfrm>
        </p:spPr>
      </p:pic>
    </p:spTree>
    <p:extLst>
      <p:ext uri="{BB962C8B-B14F-4D97-AF65-F5344CB8AC3E}">
        <p14:creationId xmlns:p14="http://schemas.microsoft.com/office/powerpoint/2010/main" val="376266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B34B6-6EF8-D6E5-E811-390054D9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DELIVERABLES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BDCCBE2-C965-F21F-E7E0-36F61D10D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584095"/>
              </p:ext>
            </p:extLst>
          </p:nvPr>
        </p:nvGraphicFramePr>
        <p:xfrm>
          <a:off x="5108535" y="873732"/>
          <a:ext cx="6954713" cy="577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43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BE85B-BFA7-D377-8BB9-4EDF2075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:)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8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JobNexus </vt:lpstr>
      <vt:lpstr>INTRODUCTION</vt:lpstr>
      <vt:lpstr>PROBLEM STATEMENT</vt:lpstr>
      <vt:lpstr>OBJECTIVES</vt:lpstr>
      <vt:lpstr>METHODOLOGY</vt:lpstr>
      <vt:lpstr>GANTT CHART</vt:lpstr>
      <vt:lpstr>DELIVERABLES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147</cp:revision>
  <dcterms:created xsi:type="dcterms:W3CDTF">2024-04-29T15:14:22Z</dcterms:created>
  <dcterms:modified xsi:type="dcterms:W3CDTF">2024-04-29T17:07:47Z</dcterms:modified>
</cp:coreProperties>
</file>