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2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7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724F-5DCB-410C-9B93-B180A3FEEE4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0169-8727-4A50-A2A3-F4FA3758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6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</dc:title>
  <dc:creator>hp</dc:creator>
  <cp:lastModifiedBy>hp</cp:lastModifiedBy>
  <cp:revision>1</cp:revision>
  <dcterms:created xsi:type="dcterms:W3CDTF">2024-05-25T09:05:32Z</dcterms:created>
  <dcterms:modified xsi:type="dcterms:W3CDTF">2024-05-25T09:05:45Z</dcterms:modified>
</cp:coreProperties>
</file>