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8" r:id="rId10"/>
    <p:sldId id="269" r:id="rId11"/>
    <p:sldId id="270" r:id="rId12"/>
    <p:sldId id="26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bas Neue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2C9E90"/>
    <a:srgbClr val="35B0C9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00C-F1CE-45C1-AE85-0E7F3397B8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841C-FD50-4F7C-86A6-0FFB5D9C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841C-FD50-4F7C-86A6-0FFB5D9C3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32" r="-653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38600" y="3600450"/>
            <a:ext cx="10394356" cy="3086100"/>
            <a:chOff x="0" y="0"/>
            <a:chExt cx="2737608" cy="812800"/>
          </a:xfrm>
          <a:solidFill>
            <a:srgbClr val="2C9E9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737608" cy="812800"/>
            </a:xfrm>
            <a:custGeom>
              <a:avLst/>
              <a:gdLst/>
              <a:ahLst/>
              <a:cxnLst/>
              <a:rect l="l" t="t" r="r" b="b"/>
              <a:pathLst>
                <a:path w="2737608" h="812800">
                  <a:moveTo>
                    <a:pt x="0" y="0"/>
                  </a:moveTo>
                  <a:lnTo>
                    <a:pt x="2737608" y="0"/>
                  </a:lnTo>
                  <a:lnTo>
                    <a:pt x="2737608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2737608" cy="822325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022022" y="3600450"/>
            <a:ext cx="3062954" cy="3086100"/>
          </a:xfrm>
          <a:custGeom>
            <a:avLst/>
            <a:gdLst/>
            <a:ahLst/>
            <a:cxnLst/>
            <a:rect l="l" t="t" r="r" b="b"/>
            <a:pathLst>
              <a:path w="3062954" h="3086100">
                <a:moveTo>
                  <a:pt x="0" y="0"/>
                </a:moveTo>
                <a:lnTo>
                  <a:pt x="3062954" y="0"/>
                </a:lnTo>
                <a:lnTo>
                  <a:pt x="306295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3024" y="3600450"/>
            <a:ext cx="3062954" cy="3086100"/>
          </a:xfrm>
          <a:custGeom>
            <a:avLst/>
            <a:gdLst/>
            <a:ahLst/>
            <a:cxnLst/>
            <a:rect l="l" t="t" r="r" b="b"/>
            <a:pathLst>
              <a:path w="3062954" h="3086100">
                <a:moveTo>
                  <a:pt x="0" y="0"/>
                </a:moveTo>
                <a:lnTo>
                  <a:pt x="3062954" y="0"/>
                </a:lnTo>
                <a:lnTo>
                  <a:pt x="306295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29183" y="4527947"/>
            <a:ext cx="842963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</a:t>
            </a:r>
            <a:endParaRPr 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6722715"/>
            <a:ext cx="134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"Bringing Nepal's Charm to Your Palm: Shop, Smile, and Save with Us!"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353800" y="342901"/>
            <a:ext cx="9103428" cy="1524000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49000" y="581026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KinMel Gantt chart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1732"/>
            <a:ext cx="16001999" cy="68884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56134" y="8724900"/>
            <a:ext cx="1625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4514" y="0"/>
            <a:ext cx="12310676" cy="10287000"/>
            <a:chOff x="0" y="0"/>
            <a:chExt cx="3242318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242318" cy="2709333"/>
            </a:xfrm>
            <a:custGeom>
              <a:avLst/>
              <a:gdLst/>
              <a:ahLst/>
              <a:cxnLst/>
              <a:rect l="l" t="t" r="r" b="b"/>
              <a:pathLst>
                <a:path w="3242318" h="2709333">
                  <a:moveTo>
                    <a:pt x="0" y="0"/>
                  </a:moveTo>
                  <a:lnTo>
                    <a:pt x="3242318" y="0"/>
                  </a:lnTo>
                  <a:lnTo>
                    <a:pt x="3242318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42318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0595" y="426109"/>
            <a:ext cx="11046810" cy="1828800"/>
            <a:chOff x="0" y="0"/>
            <a:chExt cx="2909448" cy="949862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09448" cy="949862"/>
            </a:xfrm>
            <a:custGeom>
              <a:avLst/>
              <a:gdLst/>
              <a:ahLst/>
              <a:cxnLst/>
              <a:rect l="l" t="t" r="r" b="b"/>
              <a:pathLst>
                <a:path w="2909448" h="949862">
                  <a:moveTo>
                    <a:pt x="0" y="0"/>
                  </a:moveTo>
                  <a:lnTo>
                    <a:pt x="2909448" y="0"/>
                  </a:lnTo>
                  <a:lnTo>
                    <a:pt x="2909448" y="949862"/>
                  </a:lnTo>
                  <a:lnTo>
                    <a:pt x="0" y="949862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09448" cy="95938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59603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60088" y="-341557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2276" y="873783"/>
            <a:ext cx="88146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deliverables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2702583"/>
            <a:ext cx="17221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create an attractive interface that im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proves the shopping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user verification system to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only verified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login to the app.</a:t>
            </a: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an administrative panel to ha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ndle seller lists,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categories, and product lists.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enable sellers to request new categories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facilitating dynamic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to meet market demands and enh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ance product visibility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56134" y="8724900"/>
            <a:ext cx="1625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0075" y="0"/>
            <a:ext cx="8749666" cy="10233831"/>
            <a:chOff x="0" y="0"/>
            <a:chExt cx="2927113" cy="3423626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927113" cy="3423626"/>
            </a:xfrm>
            <a:custGeom>
              <a:avLst/>
              <a:gdLst/>
              <a:ahLst/>
              <a:cxnLst/>
              <a:rect l="l" t="t" r="r" b="b"/>
              <a:pathLst>
                <a:path w="2927113" h="3423626">
                  <a:moveTo>
                    <a:pt x="0" y="0"/>
                  </a:moveTo>
                  <a:lnTo>
                    <a:pt x="2927113" y="0"/>
                  </a:lnTo>
                  <a:lnTo>
                    <a:pt x="2927113" y="3423626"/>
                  </a:lnTo>
                  <a:lnTo>
                    <a:pt x="0" y="3423626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27113" cy="346172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7675" y="6575974"/>
            <a:ext cx="8597266" cy="3810257"/>
            <a:chOff x="0" y="0"/>
            <a:chExt cx="2876129" cy="1274684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129" cy="1274684"/>
            </a:xfrm>
            <a:custGeom>
              <a:avLst/>
              <a:gdLst/>
              <a:ahLst/>
              <a:cxnLst/>
              <a:rect l="l" t="t" r="r" b="b"/>
              <a:pathLst>
                <a:path w="2876129" h="1274684">
                  <a:moveTo>
                    <a:pt x="0" y="0"/>
                  </a:moveTo>
                  <a:lnTo>
                    <a:pt x="2876129" y="0"/>
                  </a:lnTo>
                  <a:lnTo>
                    <a:pt x="2876129" y="1274684"/>
                  </a:lnTo>
                  <a:lnTo>
                    <a:pt x="0" y="1274684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129" cy="131278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60075" y="890651"/>
            <a:ext cx="8433567" cy="2254330"/>
            <a:chOff x="0" y="0"/>
            <a:chExt cx="2221186" cy="593733"/>
          </a:xfrm>
          <a:solidFill>
            <a:srgbClr val="35B0C9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186" cy="593733"/>
            </a:xfrm>
            <a:custGeom>
              <a:avLst/>
              <a:gdLst/>
              <a:ahLst/>
              <a:cxnLst/>
              <a:rect l="l" t="t" r="r" b="b"/>
              <a:pathLst>
                <a:path w="2221186" h="593733">
                  <a:moveTo>
                    <a:pt x="0" y="0"/>
                  </a:moveTo>
                  <a:lnTo>
                    <a:pt x="2221186" y="0"/>
                  </a:lnTo>
                  <a:lnTo>
                    <a:pt x="2221186" y="593733"/>
                  </a:lnTo>
                  <a:lnTo>
                    <a:pt x="0" y="593733"/>
                  </a:lnTo>
                  <a:close/>
                </a:path>
              </a:pathLst>
            </a:cu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2221186" cy="6032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31971" y="0"/>
            <a:ext cx="8705909" cy="10287000"/>
            <a:chOff x="0" y="0"/>
            <a:chExt cx="2912475" cy="3441413"/>
          </a:xfrm>
          <a:solidFill>
            <a:srgbClr val="2C9E90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12475" cy="3441413"/>
            </a:xfrm>
            <a:custGeom>
              <a:avLst/>
              <a:gdLst/>
              <a:ahLst/>
              <a:cxnLst/>
              <a:rect l="l" t="t" r="r" b="b"/>
              <a:pathLst>
                <a:path w="2912475" h="3441413">
                  <a:moveTo>
                    <a:pt x="0" y="0"/>
                  </a:moveTo>
                  <a:lnTo>
                    <a:pt x="2912475" y="0"/>
                  </a:lnTo>
                  <a:lnTo>
                    <a:pt x="2912475" y="3441413"/>
                  </a:lnTo>
                  <a:lnTo>
                    <a:pt x="0" y="3441413"/>
                  </a:lnTo>
                  <a:close/>
                </a:path>
              </a:pathLst>
            </a:custGeom>
            <a:grpFill/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12475" cy="347951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234164" y="900078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234164" y="-283012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04440" y="1125681"/>
            <a:ext cx="6860278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4"/>
              </a:lnSpc>
            </a:pPr>
            <a:r>
              <a:rPr lang="en-US" sz="7499" dirty="0" smtClean="0">
                <a:solidFill>
                  <a:srgbClr val="FFFFFF"/>
                </a:solidFill>
                <a:latin typeface="Bebas Neue Bold"/>
              </a:rPr>
              <a:t>CONCLUSION</a:t>
            </a:r>
            <a:endParaRPr lang="en-US" sz="7499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272" y="6449873"/>
            <a:ext cx="823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 ! 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92" y="1454910"/>
            <a:ext cx="6685508" cy="73934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0999" y="3543300"/>
            <a:ext cx="7460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 will make sure that everyone have their customized experience they deserve by offering different apps for buyers and sellers.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1397" y="0"/>
            <a:ext cx="11932724" cy="10287000"/>
            <a:chOff x="0" y="0"/>
            <a:chExt cx="3142775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142775" cy="2709333"/>
            </a:xfrm>
            <a:custGeom>
              <a:avLst/>
              <a:gdLst/>
              <a:ahLst/>
              <a:cxnLst/>
              <a:rect l="l" t="t" r="r" b="b"/>
              <a:pathLst>
                <a:path w="3142775" h="2709333">
                  <a:moveTo>
                    <a:pt x="0" y="0"/>
                  </a:moveTo>
                  <a:lnTo>
                    <a:pt x="3142775" y="0"/>
                  </a:lnTo>
                  <a:lnTo>
                    <a:pt x="3142775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3142775" cy="27188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561255" y="0"/>
            <a:ext cx="5721190" cy="10287000"/>
            <a:chOff x="0" y="0"/>
            <a:chExt cx="1506815" cy="2709333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09333"/>
            </a:xfrm>
            <a:custGeom>
              <a:avLst/>
              <a:gdLst/>
              <a:ahLst/>
              <a:cxnLst/>
              <a:rect l="l" t="t" r="r" b="b"/>
              <a:pathLst>
                <a:path w="1506815" h="2709333">
                  <a:moveTo>
                    <a:pt x="0" y="0"/>
                  </a:moveTo>
                  <a:lnTo>
                    <a:pt x="1506815" y="0"/>
                  </a:lnTo>
                  <a:lnTo>
                    <a:pt x="1506815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188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966" y="419100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32999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87231" y="19769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34791" y="704546"/>
            <a:ext cx="6637224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APPLICATION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535" y="1046781"/>
            <a:ext cx="433561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solidFill>
                  <a:srgbClr val="FFFFFF"/>
                </a:solidFill>
                <a:latin typeface="Bebas Neue Bold"/>
              </a:rPr>
              <a:t>OVERVIEw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64" y="1294189"/>
            <a:ext cx="5494580" cy="7696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7554" y="3078980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KinMel, the best place to shop online without any hassles.</a:t>
            </a:r>
          </a:p>
          <a:p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554" y="4817974"/>
            <a:ext cx="11184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KinMel, prioritizing security: email and payment verification ensure a safe shopping environment.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554" y="7116124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performance optimization strategies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lightning-fast page loads, ensuring a seamless shopping journey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06693" y="-1200366"/>
            <a:ext cx="10416938" cy="11617995"/>
            <a:chOff x="0" y="0"/>
            <a:chExt cx="2743556" cy="305988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743556" cy="3059883"/>
            </a:xfrm>
            <a:custGeom>
              <a:avLst/>
              <a:gdLst/>
              <a:ahLst/>
              <a:cxnLst/>
              <a:rect l="l" t="t" r="r" b="b"/>
              <a:pathLst>
                <a:path w="2743556" h="3059883">
                  <a:moveTo>
                    <a:pt x="0" y="0"/>
                  </a:moveTo>
                  <a:lnTo>
                    <a:pt x="2743556" y="0"/>
                  </a:lnTo>
                  <a:lnTo>
                    <a:pt x="2743556" y="3059883"/>
                  </a:lnTo>
                  <a:lnTo>
                    <a:pt x="0" y="305988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743556" cy="306940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705" y="0"/>
            <a:ext cx="5721190" cy="10401300"/>
            <a:chOff x="0" y="0"/>
            <a:chExt cx="1506815" cy="2739437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39437"/>
            </a:xfrm>
            <a:custGeom>
              <a:avLst/>
              <a:gdLst/>
              <a:ahLst/>
              <a:cxnLst/>
              <a:rect l="l" t="t" r="r" b="b"/>
              <a:pathLst>
                <a:path w="1506815" h="2739437">
                  <a:moveTo>
                    <a:pt x="0" y="0"/>
                  </a:moveTo>
                  <a:lnTo>
                    <a:pt x="1506815" y="0"/>
                  </a:lnTo>
                  <a:lnTo>
                    <a:pt x="1506815" y="2739437"/>
                  </a:lnTo>
                  <a:lnTo>
                    <a:pt x="0" y="273943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489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1" y="2136819"/>
            <a:ext cx="8296538" cy="56807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39400" y="4194219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seller sign-up may lead to inactive accounts, posing a potential challenge.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1823" y="-1118794"/>
            <a:ext cx="10416938" cy="11617995"/>
            <a:chOff x="0" y="0"/>
            <a:chExt cx="2743556" cy="305988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743556" cy="3059883"/>
            </a:xfrm>
            <a:custGeom>
              <a:avLst/>
              <a:gdLst/>
              <a:ahLst/>
              <a:cxnLst/>
              <a:rect l="l" t="t" r="r" b="b"/>
              <a:pathLst>
                <a:path w="2743556" h="3059883">
                  <a:moveTo>
                    <a:pt x="0" y="0"/>
                  </a:moveTo>
                  <a:lnTo>
                    <a:pt x="2743556" y="0"/>
                  </a:lnTo>
                  <a:lnTo>
                    <a:pt x="2743556" y="3059883"/>
                  </a:lnTo>
                  <a:lnTo>
                    <a:pt x="0" y="305988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743556" cy="306940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705" y="0"/>
            <a:ext cx="5721190" cy="10401300"/>
            <a:chOff x="0" y="0"/>
            <a:chExt cx="1506815" cy="2739437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39437"/>
            </a:xfrm>
            <a:custGeom>
              <a:avLst/>
              <a:gdLst/>
              <a:ahLst/>
              <a:cxnLst/>
              <a:rect l="l" t="t" r="r" b="b"/>
              <a:pathLst>
                <a:path w="1506815" h="2739437">
                  <a:moveTo>
                    <a:pt x="0" y="0"/>
                  </a:moveTo>
                  <a:lnTo>
                    <a:pt x="1506815" y="0"/>
                  </a:lnTo>
                  <a:lnTo>
                    <a:pt x="1506815" y="2739437"/>
                  </a:lnTo>
                  <a:lnTo>
                    <a:pt x="0" y="273943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489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" y="419100"/>
            <a:ext cx="8279009" cy="9867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157" y="4056289"/>
            <a:ext cx="6485182" cy="46562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66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43300"/>
            <a:ext cx="11353800" cy="4353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20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45760" y="-638264"/>
            <a:ext cx="9890867" cy="10925264"/>
            <a:chOff x="0" y="0"/>
            <a:chExt cx="2605002" cy="2877436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605002" cy="2877436"/>
            </a:xfrm>
            <a:custGeom>
              <a:avLst/>
              <a:gdLst/>
              <a:ahLst/>
              <a:cxnLst/>
              <a:rect l="l" t="t" r="r" b="b"/>
              <a:pathLst>
                <a:path w="2605002" h="2877436">
                  <a:moveTo>
                    <a:pt x="0" y="0"/>
                  </a:moveTo>
                  <a:lnTo>
                    <a:pt x="2605002" y="0"/>
                  </a:lnTo>
                  <a:lnTo>
                    <a:pt x="2605002" y="2877436"/>
                  </a:lnTo>
                  <a:lnTo>
                    <a:pt x="0" y="2877436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05002" cy="291553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81866" y="1028717"/>
            <a:ext cx="9434596" cy="2063805"/>
            <a:chOff x="0" y="0"/>
            <a:chExt cx="2484832" cy="543554"/>
          </a:xfrm>
          <a:solidFill>
            <a:srgbClr val="35B0C9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484832" cy="543554"/>
            </a:xfrm>
            <a:custGeom>
              <a:avLst/>
              <a:gdLst/>
              <a:ahLst/>
              <a:cxnLst/>
              <a:rect l="l" t="t" r="r" b="b"/>
              <a:pathLst>
                <a:path w="2484832" h="543554">
                  <a:moveTo>
                    <a:pt x="0" y="0"/>
                  </a:moveTo>
                  <a:lnTo>
                    <a:pt x="2484832" y="0"/>
                  </a:lnTo>
                  <a:lnTo>
                    <a:pt x="2484832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484832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32999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430892" y="4165975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074" y="3625972"/>
            <a:ext cx="7586505" cy="56323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90600" y="3543300"/>
            <a:ext cx="60952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up for the ecommerce application proves to be a challenging process.</a:t>
            </a:r>
            <a:endParaRPr lang="en-US" sz="4800" dirty="0">
              <a:solidFill>
                <a:srgbClr val="3326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4514" y="0"/>
            <a:ext cx="12310676" cy="10287000"/>
            <a:chOff x="0" y="0"/>
            <a:chExt cx="3242318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242318" cy="2709333"/>
            </a:xfrm>
            <a:custGeom>
              <a:avLst/>
              <a:gdLst/>
              <a:ahLst/>
              <a:cxnLst/>
              <a:rect l="l" t="t" r="r" b="b"/>
              <a:pathLst>
                <a:path w="3242318" h="2709333">
                  <a:moveTo>
                    <a:pt x="0" y="0"/>
                  </a:moveTo>
                  <a:lnTo>
                    <a:pt x="3242318" y="0"/>
                  </a:lnTo>
                  <a:lnTo>
                    <a:pt x="3242318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42318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0595" y="426109"/>
            <a:ext cx="11046810" cy="1828800"/>
            <a:chOff x="0" y="0"/>
            <a:chExt cx="2909448" cy="949862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09448" cy="949862"/>
            </a:xfrm>
            <a:custGeom>
              <a:avLst/>
              <a:gdLst/>
              <a:ahLst/>
              <a:cxnLst/>
              <a:rect l="l" t="t" r="r" b="b"/>
              <a:pathLst>
                <a:path w="2909448" h="949862">
                  <a:moveTo>
                    <a:pt x="0" y="0"/>
                  </a:moveTo>
                  <a:lnTo>
                    <a:pt x="2909448" y="0"/>
                  </a:lnTo>
                  <a:lnTo>
                    <a:pt x="2909448" y="949862"/>
                  </a:lnTo>
                  <a:lnTo>
                    <a:pt x="0" y="949862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09448" cy="95938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59603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60088" y="-341557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2276" y="873783"/>
            <a:ext cx="88146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Objective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906244"/>
            <a:ext cx="107562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mitigate idle seller accounts to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platform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user interaction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enable sellers to request new categories, facilitating dynamic category to meet market demands and enhance product visibility.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5841" y="0"/>
            <a:ext cx="10751917" cy="10287000"/>
            <a:chOff x="0" y="0"/>
            <a:chExt cx="3596946" cy="344141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596946" cy="3441413"/>
            </a:xfrm>
            <a:custGeom>
              <a:avLst/>
              <a:gdLst/>
              <a:ahLst/>
              <a:cxnLst/>
              <a:rect l="l" t="t" r="r" b="b"/>
              <a:pathLst>
                <a:path w="3596946" h="3441413">
                  <a:moveTo>
                    <a:pt x="0" y="0"/>
                  </a:moveTo>
                  <a:lnTo>
                    <a:pt x="3596946" y="0"/>
                  </a:lnTo>
                  <a:lnTo>
                    <a:pt x="3596946" y="3441413"/>
                  </a:lnTo>
                  <a:lnTo>
                    <a:pt x="0" y="344141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96946" cy="347951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93631" y="758971"/>
            <a:ext cx="11296192" cy="1663409"/>
            <a:chOff x="0" y="0"/>
            <a:chExt cx="2975129" cy="438099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75129" cy="438099"/>
            </a:xfrm>
            <a:custGeom>
              <a:avLst/>
              <a:gdLst/>
              <a:ahLst/>
              <a:cxnLst/>
              <a:rect l="l" t="t" r="r" b="b"/>
              <a:pathLst>
                <a:path w="2975129" h="438099">
                  <a:moveTo>
                    <a:pt x="0" y="0"/>
                  </a:moveTo>
                  <a:lnTo>
                    <a:pt x="2975129" y="0"/>
                  </a:lnTo>
                  <a:lnTo>
                    <a:pt x="2975129" y="438099"/>
                  </a:lnTo>
                  <a:lnTo>
                    <a:pt x="0" y="438099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75129" cy="44762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813539" y="97345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851367" y="-34671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732655" y="1190625"/>
            <a:ext cx="576506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Methodology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43013" y="2793422"/>
            <a:ext cx="635471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A6A6A6"/>
                </a:solidFill>
                <a:latin typeface="Bebas Neue Bold"/>
              </a:rPr>
              <a:t>TO ACHIEVE OUR BUSINESS OBJECTIVES, WE HAVE </a:t>
            </a:r>
            <a:r>
              <a:rPr lang="en-US" sz="4200" dirty="0" smtClean="0">
                <a:solidFill>
                  <a:srgbClr val="A6A6A6"/>
                </a:solidFill>
                <a:latin typeface="Bebas Neue Bold"/>
              </a:rPr>
              <a:t>Agile methodology</a:t>
            </a:r>
            <a:endParaRPr lang="en-US" sz="4200" dirty="0">
              <a:solidFill>
                <a:srgbClr val="A6A6A6"/>
              </a:solidFill>
              <a:latin typeface="Bebas Neue Bold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8646" r="7392" b="20549"/>
          <a:stretch/>
        </p:blipFill>
        <p:spPr bwMode="auto">
          <a:xfrm>
            <a:off x="-304800" y="1485899"/>
            <a:ext cx="10363200" cy="7905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7527" y="4678081"/>
            <a:ext cx="647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A6A6A6"/>
                </a:solidFill>
                <a:latin typeface="Bebas Neue Bold" panose="020B0604020202020204" charset="0"/>
                <a:cs typeface="Times New Roman" panose="02020603050405020304" pitchFamily="18" charset="0"/>
              </a:rPr>
              <a:t>Agile methods break tasks into smaller iterations, or parts do not directly involve long term planning. </a:t>
            </a:r>
            <a:endParaRPr lang="en-US" sz="4400" b="1" dirty="0">
              <a:solidFill>
                <a:srgbClr val="A6A6A6"/>
              </a:solidFill>
              <a:latin typeface="Bebas Neue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353800" y="342901"/>
            <a:ext cx="9103428" cy="1524000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735437" y="581026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KinMel DFD Level-0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47899"/>
            <a:ext cx="14630400" cy="6772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505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268</Words>
  <Application>Microsoft Office PowerPoint</Application>
  <PresentationFormat>Custom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Bebas Neue Bold</vt:lpstr>
      <vt:lpstr>Wingdings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Brown Grey Modern Minimalist Business Strategy For Growth Presentation</dc:title>
  <dc:creator>ASUS</dc:creator>
  <cp:lastModifiedBy>ASUS</cp:lastModifiedBy>
  <cp:revision>33</cp:revision>
  <dcterms:created xsi:type="dcterms:W3CDTF">2006-08-16T00:00:00Z</dcterms:created>
  <dcterms:modified xsi:type="dcterms:W3CDTF">2024-04-29T15:32:07Z</dcterms:modified>
  <dc:identifier>DAGDr178K_o</dc:identifier>
</cp:coreProperties>
</file>