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2A24-5597-4310-9F75-EC1004F1E869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3FC6-FBA9-4DBD-859C-DA9B6D1C8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68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2A24-5597-4310-9F75-EC1004F1E869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3FC6-FBA9-4DBD-859C-DA9B6D1C8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47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2A24-5597-4310-9F75-EC1004F1E869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3FC6-FBA9-4DBD-859C-DA9B6D1C876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4822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2A24-5597-4310-9F75-EC1004F1E869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3FC6-FBA9-4DBD-859C-DA9B6D1C8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21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2A24-5597-4310-9F75-EC1004F1E869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3FC6-FBA9-4DBD-859C-DA9B6D1C876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1793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2A24-5597-4310-9F75-EC1004F1E869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3FC6-FBA9-4DBD-859C-DA9B6D1C8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75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2A24-5597-4310-9F75-EC1004F1E869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3FC6-FBA9-4DBD-859C-DA9B6D1C8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06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2A24-5597-4310-9F75-EC1004F1E869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3FC6-FBA9-4DBD-859C-DA9B6D1C8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61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2A24-5597-4310-9F75-EC1004F1E869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3FC6-FBA9-4DBD-859C-DA9B6D1C8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01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2A24-5597-4310-9F75-EC1004F1E869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3FC6-FBA9-4DBD-859C-DA9B6D1C8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02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2A24-5597-4310-9F75-EC1004F1E869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3FC6-FBA9-4DBD-859C-DA9B6D1C8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46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2A24-5597-4310-9F75-EC1004F1E869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3FC6-FBA9-4DBD-859C-DA9B6D1C8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26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2A24-5597-4310-9F75-EC1004F1E869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3FC6-FBA9-4DBD-859C-DA9B6D1C8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86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2A24-5597-4310-9F75-EC1004F1E869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3FC6-FBA9-4DBD-859C-DA9B6D1C8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00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2A24-5597-4310-9F75-EC1004F1E869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3FC6-FBA9-4DBD-859C-DA9B6D1C8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61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2A24-5597-4310-9F75-EC1004F1E869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3FC6-FBA9-4DBD-859C-DA9B6D1C8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26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22A24-5597-4310-9F75-EC1004F1E869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9F3FC6-FBA9-4DBD-859C-DA9B6D1C8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98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058" y="267621"/>
            <a:ext cx="7766936" cy="164630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Thrift-Store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Presented by: Rakesh </a:t>
            </a:r>
            <a:r>
              <a:rPr lang="en-GB" dirty="0" err="1" smtClean="0">
                <a:solidFill>
                  <a:schemeClr val="tx1"/>
                </a:solidFill>
              </a:rPr>
              <a:t>Chhetri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Presented by: Anish </a:t>
            </a:r>
            <a:r>
              <a:rPr lang="en-GB" dirty="0" err="1" smtClean="0">
                <a:solidFill>
                  <a:schemeClr val="tx1"/>
                </a:solidFill>
              </a:rPr>
              <a:t>Thapa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1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37803"/>
            <a:ext cx="7766936" cy="164630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Introduction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2623931"/>
            <a:ext cx="8919081" cy="2523802"/>
          </a:xfrm>
        </p:spPr>
        <p:txBody>
          <a:bodyPr>
            <a:noAutofit/>
          </a:bodyPr>
          <a:lstStyle/>
          <a:p>
            <a:pPr algn="l"/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Thrifting is simply buying from stores that sell pre-loved, second-hand clothes, accessories, and lifestyle products.</a:t>
            </a:r>
          </a:p>
          <a:p>
            <a:pPr algn="l"/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Thrift stores are not only popular for their budget-friendly shopping options but also for the treasure-hunting experience they offer.</a:t>
            </a:r>
          </a:p>
          <a:p>
            <a:pPr algn="l"/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thrift stores are run by charitable organizations or non-profits, with proceeds often going towards supporting various social causes or community programs. </a:t>
            </a:r>
          </a:p>
          <a:p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51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Gannt</a:t>
            </a:r>
            <a:r>
              <a:rPr lang="en-GB" dirty="0" smtClean="0">
                <a:solidFill>
                  <a:schemeClr val="tx1"/>
                </a:solidFill>
              </a:rPr>
              <a:t> Chart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4" y="1930400"/>
            <a:ext cx="10058400" cy="411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7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50" y="231913"/>
            <a:ext cx="8596668" cy="1320800"/>
          </a:xfrm>
        </p:spPr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Er</a:t>
            </a:r>
            <a:r>
              <a:rPr lang="en-GB" dirty="0" smtClean="0">
                <a:solidFill>
                  <a:schemeClr val="tx1"/>
                </a:solidFill>
              </a:rPr>
              <a:t>-Diagram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50" y="1351723"/>
            <a:ext cx="10283480" cy="524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1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DFD 0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66" y="1539943"/>
            <a:ext cx="7603434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6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178" y="261731"/>
            <a:ext cx="8596668" cy="1320800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DFD 1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67" y="1488661"/>
            <a:ext cx="9901491" cy="523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517" y="276646"/>
            <a:ext cx="8596668" cy="831574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Flowchart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42" y="1108220"/>
            <a:ext cx="9959009" cy="624259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1419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698219">
            <a:off x="1313438" y="334286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GB" sz="6600" dirty="0" smtClean="0">
                <a:solidFill>
                  <a:schemeClr val="tx1"/>
                </a:solidFill>
              </a:rPr>
              <a:t>Demo</a:t>
            </a:r>
            <a:endParaRPr lang="en-GB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746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621" y="2498035"/>
            <a:ext cx="8596668" cy="1320800"/>
          </a:xfrm>
        </p:spPr>
        <p:txBody>
          <a:bodyPr>
            <a:normAutofit/>
          </a:bodyPr>
          <a:lstStyle/>
          <a:p>
            <a:r>
              <a:rPr lang="en-GB" sz="6600" b="1" dirty="0" smtClean="0">
                <a:solidFill>
                  <a:schemeClr val="tx1"/>
                </a:solidFill>
              </a:rPr>
              <a:t>THANK YOU!!!</a:t>
            </a:r>
            <a:endParaRPr lang="en-GB" sz="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399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86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Thrift-Store</vt:lpstr>
      <vt:lpstr>Introduction</vt:lpstr>
      <vt:lpstr>Gannt Chart</vt:lpstr>
      <vt:lpstr>Er-Diagram</vt:lpstr>
      <vt:lpstr>DFD 0</vt:lpstr>
      <vt:lpstr>DFD 1</vt:lpstr>
      <vt:lpstr>Flowchart</vt:lpstr>
      <vt:lpstr>Demo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Thrift-Store</dc:title>
  <dc:creator>Microsoft account</dc:creator>
  <cp:lastModifiedBy>Microsoft account</cp:lastModifiedBy>
  <cp:revision>3</cp:revision>
  <dcterms:created xsi:type="dcterms:W3CDTF">2024-05-25T12:59:36Z</dcterms:created>
  <dcterms:modified xsi:type="dcterms:W3CDTF">2024-05-25T14:33:22Z</dcterms:modified>
</cp:coreProperties>
</file>