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9A9C0-FF2E-45E7-ADA1-F4857465E73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323BD-2BB7-484E-B77C-8482550AA574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Design</a:t>
          </a:r>
        </a:p>
      </dgm:t>
    </dgm:pt>
    <dgm:pt modelId="{4874A1F3-B1D5-4BDE-81D1-A66E2315D53C}" type="parTrans" cxnId="{52AC02DB-328A-438D-BBBD-E83CD2F87872}">
      <dgm:prSet/>
      <dgm:spPr/>
      <dgm:t>
        <a:bodyPr/>
        <a:lstStyle/>
        <a:p>
          <a:endParaRPr lang="en-US"/>
        </a:p>
      </dgm:t>
    </dgm:pt>
    <dgm:pt modelId="{11E18198-545A-489B-98A5-BB5C1C5C147A}" type="sibTrans" cxnId="{52AC02DB-328A-438D-BBBD-E83CD2F87872}">
      <dgm:prSet/>
      <dgm:spPr/>
      <dgm:t>
        <a:bodyPr/>
        <a:lstStyle/>
        <a:p>
          <a:endParaRPr lang="en-US"/>
        </a:p>
      </dgm:t>
    </dgm:pt>
    <dgm:pt modelId="{F7FEB355-8CA0-4C17-B942-142DACD4D41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Implementation</a:t>
          </a:r>
          <a:endParaRPr lang="en-US" sz="900"/>
        </a:p>
      </dgm:t>
    </dgm:pt>
    <dgm:pt modelId="{432CC55F-2915-4465-BC8E-781F5602C0FE}" type="parTrans" cxnId="{5AA62777-E943-46B1-A2B4-371067F2045C}">
      <dgm:prSet/>
      <dgm:spPr/>
      <dgm:t>
        <a:bodyPr/>
        <a:lstStyle/>
        <a:p>
          <a:endParaRPr lang="en-US"/>
        </a:p>
      </dgm:t>
    </dgm:pt>
    <dgm:pt modelId="{4EAFB3C8-4225-486E-80A7-96E752A4BC94}" type="sibTrans" cxnId="{5AA62777-E943-46B1-A2B4-371067F2045C}">
      <dgm:prSet/>
      <dgm:spPr/>
      <dgm:t>
        <a:bodyPr/>
        <a:lstStyle/>
        <a:p>
          <a:endParaRPr lang="en-US"/>
        </a:p>
      </dgm:t>
    </dgm:pt>
    <dgm:pt modelId="{3B6C47D4-4204-47F9-9203-4E3DE2653CF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Requirements</a:t>
          </a:r>
        </a:p>
      </dgm:t>
    </dgm:pt>
    <dgm:pt modelId="{F4087BB4-4C5A-4217-B118-C8B9C58E4315}" type="parTrans" cxnId="{2F50F48F-71B5-4862-B8BE-4E11F905CE70}">
      <dgm:prSet/>
      <dgm:spPr/>
      <dgm:t>
        <a:bodyPr/>
        <a:lstStyle/>
        <a:p>
          <a:endParaRPr lang="en-US"/>
        </a:p>
      </dgm:t>
    </dgm:pt>
    <dgm:pt modelId="{0838B95C-FB92-4E9B-ABF0-D5E058AC0C6A}" type="sibTrans" cxnId="{2F50F48F-71B5-4862-B8BE-4E11F905CE70}">
      <dgm:prSet/>
      <dgm:spPr/>
      <dgm:t>
        <a:bodyPr/>
        <a:lstStyle/>
        <a:p>
          <a:endParaRPr lang="en-US"/>
        </a:p>
      </dgm:t>
    </dgm:pt>
    <dgm:pt modelId="{85DEE51E-7B94-485E-AD0E-02BDA982EA7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Maintenance</a:t>
          </a:r>
        </a:p>
      </dgm:t>
    </dgm:pt>
    <dgm:pt modelId="{D014F277-402F-4818-A2E9-18594A09785E}" type="parTrans" cxnId="{69087DBD-6F46-45A3-AEDE-E7F3ACB65061}">
      <dgm:prSet/>
      <dgm:spPr/>
      <dgm:t>
        <a:bodyPr/>
        <a:lstStyle/>
        <a:p>
          <a:endParaRPr lang="en-US"/>
        </a:p>
      </dgm:t>
    </dgm:pt>
    <dgm:pt modelId="{5967F31D-83D8-45E7-8F93-D2301505B798}" type="sibTrans" cxnId="{69087DBD-6F46-45A3-AEDE-E7F3ACB65061}">
      <dgm:prSet/>
      <dgm:spPr/>
      <dgm:t>
        <a:bodyPr/>
        <a:lstStyle/>
        <a:p>
          <a:endParaRPr lang="en-US"/>
        </a:p>
      </dgm:t>
    </dgm:pt>
    <dgm:pt modelId="{3A2F85D2-4070-438A-9D6D-31D2A7208A9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Testing</a:t>
          </a:r>
        </a:p>
      </dgm:t>
    </dgm:pt>
    <dgm:pt modelId="{E43DEE80-F346-470D-9ED0-53B36D2C9453}" type="sibTrans" cxnId="{31E5582F-5DBE-4C69-A54C-7A3BDBDA67F2}">
      <dgm:prSet/>
      <dgm:spPr/>
      <dgm:t>
        <a:bodyPr/>
        <a:lstStyle/>
        <a:p>
          <a:endParaRPr lang="en-US"/>
        </a:p>
      </dgm:t>
    </dgm:pt>
    <dgm:pt modelId="{3A9860F4-18CA-4D4F-AEE8-889BED9E8370}" type="parTrans" cxnId="{31E5582F-5DBE-4C69-A54C-7A3BDBDA67F2}">
      <dgm:prSet/>
      <dgm:spPr/>
      <dgm:t>
        <a:bodyPr/>
        <a:lstStyle/>
        <a:p>
          <a:endParaRPr lang="en-US"/>
        </a:p>
      </dgm:t>
    </dgm:pt>
    <dgm:pt modelId="{477C8A9C-E4C9-4A2A-8BE8-2171C115CC3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900">
              <a:solidFill>
                <a:schemeClr val="tx1"/>
              </a:solidFill>
            </a:rPr>
            <a:t>Specification</a:t>
          </a:r>
        </a:p>
      </dgm:t>
    </dgm:pt>
    <dgm:pt modelId="{B21B315B-5846-4503-9755-A11507128C5E}" type="parTrans" cxnId="{B9D2FB98-433C-488D-B2CB-621DDB70F261}">
      <dgm:prSet/>
      <dgm:spPr/>
      <dgm:t>
        <a:bodyPr/>
        <a:lstStyle/>
        <a:p>
          <a:endParaRPr lang="en-US"/>
        </a:p>
      </dgm:t>
    </dgm:pt>
    <dgm:pt modelId="{D7E80873-D3F5-4D06-B051-7F43E2D72133}" type="sibTrans" cxnId="{B9D2FB98-433C-488D-B2CB-621DDB70F261}">
      <dgm:prSet/>
      <dgm:spPr/>
      <dgm:t>
        <a:bodyPr/>
        <a:lstStyle/>
        <a:p>
          <a:endParaRPr lang="en-US"/>
        </a:p>
      </dgm:t>
    </dgm:pt>
    <dgm:pt modelId="{780542E1-B318-4DB3-A3E1-E17325B008D9}" type="pres">
      <dgm:prSet presAssocID="{13D9A9C0-FF2E-45E7-ADA1-F4857465E73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A8BB0-F455-4D2D-8751-9DB32E87AE77}" type="pres">
      <dgm:prSet presAssocID="{3B6C47D4-4204-47F9-9203-4E3DE2653CFC}" presName="composite" presStyleCnt="0"/>
      <dgm:spPr/>
    </dgm:pt>
    <dgm:pt modelId="{F0381753-2071-4874-9DDE-D18AEF99D36C}" type="pres">
      <dgm:prSet presAssocID="{3B6C47D4-4204-47F9-9203-4E3DE2653CFC}" presName="bentUpArrow1" presStyleLbl="alignImgPlace1" presStyleIdx="0" presStyleCnt="5"/>
      <dgm:spPr/>
    </dgm:pt>
    <dgm:pt modelId="{3FD1266C-33C7-49E2-910B-D27EF2BF54BD}" type="pres">
      <dgm:prSet presAssocID="{3B6C47D4-4204-47F9-9203-4E3DE2653CFC}" presName="ParentText" presStyleLbl="node1" presStyleIdx="0" presStyleCnt="6" custScaleX="1591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C67D6-B936-4C68-832A-B9F63802197D}" type="pres">
      <dgm:prSet presAssocID="{3B6C47D4-4204-47F9-9203-4E3DE2653CFC}" presName="ChildText" presStyleLbl="revTx" presStyleIdx="0" presStyleCnt="5" custScaleX="156099">
        <dgm:presLayoutVars>
          <dgm:chMax val="0"/>
          <dgm:chPref val="0"/>
          <dgm:bulletEnabled val="1"/>
        </dgm:presLayoutVars>
      </dgm:prSet>
      <dgm:spPr/>
    </dgm:pt>
    <dgm:pt modelId="{493042C5-686D-4EFF-9DAA-20F1EF286FAD}" type="pres">
      <dgm:prSet presAssocID="{0838B95C-FB92-4E9B-ABF0-D5E058AC0C6A}" presName="sibTrans" presStyleCnt="0"/>
      <dgm:spPr/>
    </dgm:pt>
    <dgm:pt modelId="{26781BC5-60B7-48DB-BFFF-A47B5A01242F}" type="pres">
      <dgm:prSet presAssocID="{477C8A9C-E4C9-4A2A-8BE8-2171C115CC39}" presName="composite" presStyleCnt="0"/>
      <dgm:spPr/>
    </dgm:pt>
    <dgm:pt modelId="{08BB0C15-5853-463D-ACE9-30241D61ACF4}" type="pres">
      <dgm:prSet presAssocID="{477C8A9C-E4C9-4A2A-8BE8-2171C115CC39}" presName="bentUpArrow1" presStyleLbl="alignImgPlace1" presStyleIdx="1" presStyleCnt="5"/>
      <dgm:spPr/>
    </dgm:pt>
    <dgm:pt modelId="{F6A4D1BD-26CE-4E33-ABE7-42EF5D647484}" type="pres">
      <dgm:prSet presAssocID="{477C8A9C-E4C9-4A2A-8BE8-2171C115CC39}" presName="ParentText" presStyleLbl="node1" presStyleIdx="1" presStyleCnt="6" custScaleX="169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A8EF6-483D-45D8-A8E4-68C056F895D6}" type="pres">
      <dgm:prSet presAssocID="{477C8A9C-E4C9-4A2A-8BE8-2171C115CC3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44C2C2C-248B-4D68-9C08-DAB108E0D7AA}" type="pres">
      <dgm:prSet presAssocID="{D7E80873-D3F5-4D06-B051-7F43E2D72133}" presName="sibTrans" presStyleCnt="0"/>
      <dgm:spPr/>
    </dgm:pt>
    <dgm:pt modelId="{AA83BF83-D580-46F1-8AAD-1B58F7CF413B}" type="pres">
      <dgm:prSet presAssocID="{87C323BD-2BB7-484E-B77C-8482550AA574}" presName="composite" presStyleCnt="0"/>
      <dgm:spPr/>
    </dgm:pt>
    <dgm:pt modelId="{2761E471-A42B-43C4-867A-8F98182EA114}" type="pres">
      <dgm:prSet presAssocID="{87C323BD-2BB7-484E-B77C-8482550AA574}" presName="bentUpArrow1" presStyleLbl="alignImgPlace1" presStyleIdx="2" presStyleCnt="5"/>
      <dgm:spPr/>
    </dgm:pt>
    <dgm:pt modelId="{531C0244-26E8-4DB4-97EF-55DEA8FED347}" type="pres">
      <dgm:prSet presAssocID="{87C323BD-2BB7-484E-B77C-8482550AA574}" presName="ParentText" presStyleLbl="node1" presStyleIdx="2" presStyleCnt="6" custScaleX="164282" custLinFactNeighborX="-1235" custLinFactNeighborY="35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A55925-C5B4-4F73-B270-369E0F2CB499}" type="pres">
      <dgm:prSet presAssocID="{87C323BD-2BB7-484E-B77C-8482550AA57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AEF2993-11C7-4552-91FC-0E175BB32413}" type="pres">
      <dgm:prSet presAssocID="{11E18198-545A-489B-98A5-BB5C1C5C147A}" presName="sibTrans" presStyleCnt="0"/>
      <dgm:spPr/>
    </dgm:pt>
    <dgm:pt modelId="{273BAFEC-AD8D-4649-BDC5-D9CEC132109F}" type="pres">
      <dgm:prSet presAssocID="{F7FEB355-8CA0-4C17-B942-142DACD4D417}" presName="composite" presStyleCnt="0"/>
      <dgm:spPr/>
    </dgm:pt>
    <dgm:pt modelId="{6A80E51C-3AFF-44D0-B600-01E5C02C6F83}" type="pres">
      <dgm:prSet presAssocID="{F7FEB355-8CA0-4C17-B942-142DACD4D417}" presName="bentUpArrow1" presStyleLbl="alignImgPlace1" presStyleIdx="3" presStyleCnt="5"/>
      <dgm:spPr/>
    </dgm:pt>
    <dgm:pt modelId="{665838E7-C88D-4128-B951-D56469C0B0FA}" type="pres">
      <dgm:prSet presAssocID="{F7FEB355-8CA0-4C17-B942-142DACD4D417}" presName="ParentText" presStyleLbl="node1" presStyleIdx="3" presStyleCnt="6" custScaleX="1662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88445-0B16-4F22-BB7A-B3BBCF421082}" type="pres">
      <dgm:prSet presAssocID="{F7FEB355-8CA0-4C17-B942-142DACD4D41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02419BF-A5E1-4F35-8AE3-A6EDF1206AF3}" type="pres">
      <dgm:prSet presAssocID="{4EAFB3C8-4225-486E-80A7-96E752A4BC94}" presName="sibTrans" presStyleCnt="0"/>
      <dgm:spPr/>
    </dgm:pt>
    <dgm:pt modelId="{FAC1045E-6E86-4CB9-BC80-0D7044E90B81}" type="pres">
      <dgm:prSet presAssocID="{3A2F85D2-4070-438A-9D6D-31D2A7208A9C}" presName="composite" presStyleCnt="0"/>
      <dgm:spPr/>
    </dgm:pt>
    <dgm:pt modelId="{6CEA2E2A-2DE1-4D4A-A3EB-6E755AA7A8F0}" type="pres">
      <dgm:prSet presAssocID="{3A2F85D2-4070-438A-9D6D-31D2A7208A9C}" presName="bentUpArrow1" presStyleLbl="alignImgPlace1" presStyleIdx="4" presStyleCnt="5"/>
      <dgm:spPr/>
    </dgm:pt>
    <dgm:pt modelId="{11EB531B-CCE2-4C49-AF1F-8A93094B1C15}" type="pres">
      <dgm:prSet presAssocID="{3A2F85D2-4070-438A-9D6D-31D2A7208A9C}" presName="ParentText" presStyleLbl="node1" presStyleIdx="4" presStyleCnt="6" custScaleX="15965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A41B0-1F5A-476E-AD64-A7EC83938208}" type="pres">
      <dgm:prSet presAssocID="{3A2F85D2-4070-438A-9D6D-31D2A7208A9C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7273ED2-04D6-42F9-8A7F-2589CBB13C1F}" type="pres">
      <dgm:prSet presAssocID="{E43DEE80-F346-470D-9ED0-53B36D2C9453}" presName="sibTrans" presStyleCnt="0"/>
      <dgm:spPr/>
    </dgm:pt>
    <dgm:pt modelId="{83225CD2-30A1-4455-9A5C-35B161F3AFA0}" type="pres">
      <dgm:prSet presAssocID="{85DEE51E-7B94-485E-AD0E-02BDA982EA7D}" presName="composite" presStyleCnt="0"/>
      <dgm:spPr/>
    </dgm:pt>
    <dgm:pt modelId="{EC49BFF1-EB50-4E64-B178-9BE83BF47B78}" type="pres">
      <dgm:prSet presAssocID="{85DEE51E-7B94-485E-AD0E-02BDA982EA7D}" presName="ParentText" presStyleLbl="node1" presStyleIdx="5" presStyleCnt="6" custScaleX="16566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29A307-E400-4FE6-AC54-A73DAED2670E}" type="presOf" srcId="{F7FEB355-8CA0-4C17-B942-142DACD4D417}" destId="{665838E7-C88D-4128-B951-D56469C0B0FA}" srcOrd="0" destOrd="0" presId="urn:microsoft.com/office/officeart/2005/8/layout/StepDownProcess"/>
    <dgm:cxn modelId="{F6F0A7BC-139D-48CA-BED0-89AA275459A6}" type="presOf" srcId="{85DEE51E-7B94-485E-AD0E-02BDA982EA7D}" destId="{EC49BFF1-EB50-4E64-B178-9BE83BF47B78}" srcOrd="0" destOrd="0" presId="urn:microsoft.com/office/officeart/2005/8/layout/StepDownProcess"/>
    <dgm:cxn modelId="{31E5582F-5DBE-4C69-A54C-7A3BDBDA67F2}" srcId="{13D9A9C0-FF2E-45E7-ADA1-F4857465E73B}" destId="{3A2F85D2-4070-438A-9D6D-31D2A7208A9C}" srcOrd="4" destOrd="0" parTransId="{3A9860F4-18CA-4D4F-AEE8-889BED9E8370}" sibTransId="{E43DEE80-F346-470D-9ED0-53B36D2C9453}"/>
    <dgm:cxn modelId="{DCD2E7BE-B33C-40BF-8F16-290AB710FD81}" type="presOf" srcId="{477C8A9C-E4C9-4A2A-8BE8-2171C115CC39}" destId="{F6A4D1BD-26CE-4E33-ABE7-42EF5D647484}" srcOrd="0" destOrd="0" presId="urn:microsoft.com/office/officeart/2005/8/layout/StepDownProcess"/>
    <dgm:cxn modelId="{DC534071-6212-48C1-9D91-1B6D0569AFF3}" type="presOf" srcId="{87C323BD-2BB7-484E-B77C-8482550AA574}" destId="{531C0244-26E8-4DB4-97EF-55DEA8FED347}" srcOrd="0" destOrd="0" presId="urn:microsoft.com/office/officeart/2005/8/layout/StepDownProcess"/>
    <dgm:cxn modelId="{BBFEB181-C5F3-4B76-A9CE-85925C9034A9}" type="presOf" srcId="{3B6C47D4-4204-47F9-9203-4E3DE2653CFC}" destId="{3FD1266C-33C7-49E2-910B-D27EF2BF54BD}" srcOrd="0" destOrd="0" presId="urn:microsoft.com/office/officeart/2005/8/layout/StepDownProcess"/>
    <dgm:cxn modelId="{5AA62777-E943-46B1-A2B4-371067F2045C}" srcId="{13D9A9C0-FF2E-45E7-ADA1-F4857465E73B}" destId="{F7FEB355-8CA0-4C17-B942-142DACD4D417}" srcOrd="3" destOrd="0" parTransId="{432CC55F-2915-4465-BC8E-781F5602C0FE}" sibTransId="{4EAFB3C8-4225-486E-80A7-96E752A4BC94}"/>
    <dgm:cxn modelId="{2F50F48F-71B5-4862-B8BE-4E11F905CE70}" srcId="{13D9A9C0-FF2E-45E7-ADA1-F4857465E73B}" destId="{3B6C47D4-4204-47F9-9203-4E3DE2653CFC}" srcOrd="0" destOrd="0" parTransId="{F4087BB4-4C5A-4217-B118-C8B9C58E4315}" sibTransId="{0838B95C-FB92-4E9B-ABF0-D5E058AC0C6A}"/>
    <dgm:cxn modelId="{EC78130D-9F4F-412F-8A6E-F54A2D760B9E}" type="presOf" srcId="{3A2F85D2-4070-438A-9D6D-31D2A7208A9C}" destId="{11EB531B-CCE2-4C49-AF1F-8A93094B1C15}" srcOrd="0" destOrd="0" presId="urn:microsoft.com/office/officeart/2005/8/layout/StepDownProcess"/>
    <dgm:cxn modelId="{52AC02DB-328A-438D-BBBD-E83CD2F87872}" srcId="{13D9A9C0-FF2E-45E7-ADA1-F4857465E73B}" destId="{87C323BD-2BB7-484E-B77C-8482550AA574}" srcOrd="2" destOrd="0" parTransId="{4874A1F3-B1D5-4BDE-81D1-A66E2315D53C}" sibTransId="{11E18198-545A-489B-98A5-BB5C1C5C147A}"/>
    <dgm:cxn modelId="{69087DBD-6F46-45A3-AEDE-E7F3ACB65061}" srcId="{13D9A9C0-FF2E-45E7-ADA1-F4857465E73B}" destId="{85DEE51E-7B94-485E-AD0E-02BDA982EA7D}" srcOrd="5" destOrd="0" parTransId="{D014F277-402F-4818-A2E9-18594A09785E}" sibTransId="{5967F31D-83D8-45E7-8F93-D2301505B798}"/>
    <dgm:cxn modelId="{F9A7BE14-ABA5-4DB0-B686-D02863C7E45B}" type="presOf" srcId="{13D9A9C0-FF2E-45E7-ADA1-F4857465E73B}" destId="{780542E1-B318-4DB3-A3E1-E17325B008D9}" srcOrd="0" destOrd="0" presId="urn:microsoft.com/office/officeart/2005/8/layout/StepDownProcess"/>
    <dgm:cxn modelId="{B9D2FB98-433C-488D-B2CB-621DDB70F261}" srcId="{13D9A9C0-FF2E-45E7-ADA1-F4857465E73B}" destId="{477C8A9C-E4C9-4A2A-8BE8-2171C115CC39}" srcOrd="1" destOrd="0" parTransId="{B21B315B-5846-4503-9755-A11507128C5E}" sibTransId="{D7E80873-D3F5-4D06-B051-7F43E2D72133}"/>
    <dgm:cxn modelId="{D44F7870-246C-4ED5-BFE1-4264890131F7}" type="presParOf" srcId="{780542E1-B318-4DB3-A3E1-E17325B008D9}" destId="{D88A8BB0-F455-4D2D-8751-9DB32E87AE77}" srcOrd="0" destOrd="0" presId="urn:microsoft.com/office/officeart/2005/8/layout/StepDownProcess"/>
    <dgm:cxn modelId="{4A47E7AA-0225-4B33-9B64-F07853EAEA34}" type="presParOf" srcId="{D88A8BB0-F455-4D2D-8751-9DB32E87AE77}" destId="{F0381753-2071-4874-9DDE-D18AEF99D36C}" srcOrd="0" destOrd="0" presId="urn:microsoft.com/office/officeart/2005/8/layout/StepDownProcess"/>
    <dgm:cxn modelId="{0E1E5854-AABF-477B-972D-64402899C6C1}" type="presParOf" srcId="{D88A8BB0-F455-4D2D-8751-9DB32E87AE77}" destId="{3FD1266C-33C7-49E2-910B-D27EF2BF54BD}" srcOrd="1" destOrd="0" presId="urn:microsoft.com/office/officeart/2005/8/layout/StepDownProcess"/>
    <dgm:cxn modelId="{C3B6B3D6-ED4F-44A4-9253-74F988BE015D}" type="presParOf" srcId="{D88A8BB0-F455-4D2D-8751-9DB32E87AE77}" destId="{9DFC67D6-B936-4C68-832A-B9F63802197D}" srcOrd="2" destOrd="0" presId="urn:microsoft.com/office/officeart/2005/8/layout/StepDownProcess"/>
    <dgm:cxn modelId="{03235676-4BC7-45DC-9BC5-4E56A777795C}" type="presParOf" srcId="{780542E1-B318-4DB3-A3E1-E17325B008D9}" destId="{493042C5-686D-4EFF-9DAA-20F1EF286FAD}" srcOrd="1" destOrd="0" presId="urn:microsoft.com/office/officeart/2005/8/layout/StepDownProcess"/>
    <dgm:cxn modelId="{778E89AE-8BE7-44B3-83BC-CF2366931FDE}" type="presParOf" srcId="{780542E1-B318-4DB3-A3E1-E17325B008D9}" destId="{26781BC5-60B7-48DB-BFFF-A47B5A01242F}" srcOrd="2" destOrd="0" presId="urn:microsoft.com/office/officeart/2005/8/layout/StepDownProcess"/>
    <dgm:cxn modelId="{E3C14B95-CD3A-4132-B1E6-0767E1EC9569}" type="presParOf" srcId="{26781BC5-60B7-48DB-BFFF-A47B5A01242F}" destId="{08BB0C15-5853-463D-ACE9-30241D61ACF4}" srcOrd="0" destOrd="0" presId="urn:microsoft.com/office/officeart/2005/8/layout/StepDownProcess"/>
    <dgm:cxn modelId="{E3A358B8-83E8-4957-990C-D038F1102C72}" type="presParOf" srcId="{26781BC5-60B7-48DB-BFFF-A47B5A01242F}" destId="{F6A4D1BD-26CE-4E33-ABE7-42EF5D647484}" srcOrd="1" destOrd="0" presId="urn:microsoft.com/office/officeart/2005/8/layout/StepDownProcess"/>
    <dgm:cxn modelId="{8315633F-82BC-4C90-B2AE-35AE7B453496}" type="presParOf" srcId="{26781BC5-60B7-48DB-BFFF-A47B5A01242F}" destId="{C7FA8EF6-483D-45D8-A8E4-68C056F895D6}" srcOrd="2" destOrd="0" presId="urn:microsoft.com/office/officeart/2005/8/layout/StepDownProcess"/>
    <dgm:cxn modelId="{6153DC1C-3C91-42E2-9FD8-6070C78BD822}" type="presParOf" srcId="{780542E1-B318-4DB3-A3E1-E17325B008D9}" destId="{144C2C2C-248B-4D68-9C08-DAB108E0D7AA}" srcOrd="3" destOrd="0" presId="urn:microsoft.com/office/officeart/2005/8/layout/StepDownProcess"/>
    <dgm:cxn modelId="{7F3C47A0-4D92-424B-ABFF-0D641AE7316E}" type="presParOf" srcId="{780542E1-B318-4DB3-A3E1-E17325B008D9}" destId="{AA83BF83-D580-46F1-8AAD-1B58F7CF413B}" srcOrd="4" destOrd="0" presId="urn:microsoft.com/office/officeart/2005/8/layout/StepDownProcess"/>
    <dgm:cxn modelId="{A716A664-28DF-4AF7-A347-669CEC33890C}" type="presParOf" srcId="{AA83BF83-D580-46F1-8AAD-1B58F7CF413B}" destId="{2761E471-A42B-43C4-867A-8F98182EA114}" srcOrd="0" destOrd="0" presId="urn:microsoft.com/office/officeart/2005/8/layout/StepDownProcess"/>
    <dgm:cxn modelId="{89E0CEB9-2460-4F41-9529-C60D12E0FB79}" type="presParOf" srcId="{AA83BF83-D580-46F1-8AAD-1B58F7CF413B}" destId="{531C0244-26E8-4DB4-97EF-55DEA8FED347}" srcOrd="1" destOrd="0" presId="urn:microsoft.com/office/officeart/2005/8/layout/StepDownProcess"/>
    <dgm:cxn modelId="{7A5972F9-6630-48EE-BF24-A4A149E3A56D}" type="presParOf" srcId="{AA83BF83-D580-46F1-8AAD-1B58F7CF413B}" destId="{FBA55925-C5B4-4F73-B270-369E0F2CB499}" srcOrd="2" destOrd="0" presId="urn:microsoft.com/office/officeart/2005/8/layout/StepDownProcess"/>
    <dgm:cxn modelId="{5F027869-A17C-4F22-8853-E18EC4272297}" type="presParOf" srcId="{780542E1-B318-4DB3-A3E1-E17325B008D9}" destId="{0AEF2993-11C7-4552-91FC-0E175BB32413}" srcOrd="5" destOrd="0" presId="urn:microsoft.com/office/officeart/2005/8/layout/StepDownProcess"/>
    <dgm:cxn modelId="{BED0069B-A2D3-45E5-A36C-B72D14912F63}" type="presParOf" srcId="{780542E1-B318-4DB3-A3E1-E17325B008D9}" destId="{273BAFEC-AD8D-4649-BDC5-D9CEC132109F}" srcOrd="6" destOrd="0" presId="urn:microsoft.com/office/officeart/2005/8/layout/StepDownProcess"/>
    <dgm:cxn modelId="{DAAA85B8-3742-41E5-95A6-B9359F409BAF}" type="presParOf" srcId="{273BAFEC-AD8D-4649-BDC5-D9CEC132109F}" destId="{6A80E51C-3AFF-44D0-B600-01E5C02C6F83}" srcOrd="0" destOrd="0" presId="urn:microsoft.com/office/officeart/2005/8/layout/StepDownProcess"/>
    <dgm:cxn modelId="{84DE2340-B889-4863-B940-4CB47B5959D7}" type="presParOf" srcId="{273BAFEC-AD8D-4649-BDC5-D9CEC132109F}" destId="{665838E7-C88D-4128-B951-D56469C0B0FA}" srcOrd="1" destOrd="0" presId="urn:microsoft.com/office/officeart/2005/8/layout/StepDownProcess"/>
    <dgm:cxn modelId="{74B0A8AA-781F-4E97-AA07-3437B29287BE}" type="presParOf" srcId="{273BAFEC-AD8D-4649-BDC5-D9CEC132109F}" destId="{3A488445-0B16-4F22-BB7A-B3BBCF421082}" srcOrd="2" destOrd="0" presId="urn:microsoft.com/office/officeart/2005/8/layout/StepDownProcess"/>
    <dgm:cxn modelId="{550DE8A1-64B8-45C3-BDAF-DC1B671A35BA}" type="presParOf" srcId="{780542E1-B318-4DB3-A3E1-E17325B008D9}" destId="{C02419BF-A5E1-4F35-8AE3-A6EDF1206AF3}" srcOrd="7" destOrd="0" presId="urn:microsoft.com/office/officeart/2005/8/layout/StepDownProcess"/>
    <dgm:cxn modelId="{E27F3277-8570-4376-9B60-55DADFA34D87}" type="presParOf" srcId="{780542E1-B318-4DB3-A3E1-E17325B008D9}" destId="{FAC1045E-6E86-4CB9-BC80-0D7044E90B81}" srcOrd="8" destOrd="0" presId="urn:microsoft.com/office/officeart/2005/8/layout/StepDownProcess"/>
    <dgm:cxn modelId="{4D6323FD-6D32-4DC3-8AD6-8553477165E9}" type="presParOf" srcId="{FAC1045E-6E86-4CB9-BC80-0D7044E90B81}" destId="{6CEA2E2A-2DE1-4D4A-A3EB-6E755AA7A8F0}" srcOrd="0" destOrd="0" presId="urn:microsoft.com/office/officeart/2005/8/layout/StepDownProcess"/>
    <dgm:cxn modelId="{B90F310E-A65B-4846-8B05-894F586FD3CE}" type="presParOf" srcId="{FAC1045E-6E86-4CB9-BC80-0D7044E90B81}" destId="{11EB531B-CCE2-4C49-AF1F-8A93094B1C15}" srcOrd="1" destOrd="0" presId="urn:microsoft.com/office/officeart/2005/8/layout/StepDownProcess"/>
    <dgm:cxn modelId="{2E8298C8-D4D1-4754-9558-D35EEBCF2985}" type="presParOf" srcId="{FAC1045E-6E86-4CB9-BC80-0D7044E90B81}" destId="{9D5A41B0-1F5A-476E-AD64-A7EC83938208}" srcOrd="2" destOrd="0" presId="urn:microsoft.com/office/officeart/2005/8/layout/StepDownProcess"/>
    <dgm:cxn modelId="{5C3A25AF-0CB2-48F8-97BD-C988F68C6985}" type="presParOf" srcId="{780542E1-B318-4DB3-A3E1-E17325B008D9}" destId="{47273ED2-04D6-42F9-8A7F-2589CBB13C1F}" srcOrd="9" destOrd="0" presId="urn:microsoft.com/office/officeart/2005/8/layout/StepDownProcess"/>
    <dgm:cxn modelId="{3ED81FEE-86BE-4BCC-A5A9-8C4F87BC8F9B}" type="presParOf" srcId="{780542E1-B318-4DB3-A3E1-E17325B008D9}" destId="{83225CD2-30A1-4455-9A5C-35B161F3AFA0}" srcOrd="10" destOrd="0" presId="urn:microsoft.com/office/officeart/2005/8/layout/StepDownProcess"/>
    <dgm:cxn modelId="{7B5CFD20-5F3D-4A3B-B375-BCC95628732E}" type="presParOf" srcId="{83225CD2-30A1-4455-9A5C-35B161F3AFA0}" destId="{EC49BFF1-EB50-4E64-B178-9BE83BF47B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4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60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46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90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01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93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20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9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0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1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CC68-4792-4988-B535-3B2B6A635E6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73BD8F-9263-46D3-AC0F-9A2B3109E6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57" y="864704"/>
            <a:ext cx="8915399" cy="1328504"/>
          </a:xfrm>
        </p:spPr>
        <p:txBody>
          <a:bodyPr/>
          <a:lstStyle/>
          <a:p>
            <a:pPr algn="ctr"/>
            <a:r>
              <a:rPr lang="en-GB" dirty="0" smtClean="0"/>
              <a:t>THRIFT-STORE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PRESENTED BY: RAKESH CHHETRI</a:t>
            </a:r>
          </a:p>
          <a:p>
            <a:r>
              <a:rPr lang="en-GB" dirty="0" smtClean="0"/>
              <a:t>PRESENTED BY: ANISH THAPA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1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Thrifting is simply buying from stores that sell pre-loved, second-hand clothes, accessories, and lifestyle </a:t>
            </a:r>
            <a:r>
              <a:rPr lang="en-GB" dirty="0" smtClean="0"/>
              <a:t>products.</a:t>
            </a:r>
          </a:p>
          <a:p>
            <a:r>
              <a:rPr lang="en-GB" dirty="0"/>
              <a:t>Thrift stores are not only popular for their budget-friendly shopping options but also for the treasure-hunting experience they offer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thrift stores are run by charitable organizations or non-profits, with proceeds often going towards supporting various social causes or community programs. </a:t>
            </a:r>
          </a:p>
        </p:txBody>
      </p:sp>
    </p:spTree>
    <p:extLst>
      <p:ext uri="{BB962C8B-B14F-4D97-AF65-F5344CB8AC3E}">
        <p14:creationId xmlns:p14="http://schemas.microsoft.com/office/powerpoint/2010/main" val="329701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Thrift stores encourage recycling and reusing items, reducing waste and environmental impacted.</a:t>
            </a:r>
          </a:p>
          <a:p>
            <a:pPr lvl="0"/>
            <a:r>
              <a:rPr lang="en-GB" dirty="0"/>
              <a:t>Thrift stores offer affordable options for shoppers, including low-income individuals and families helping them access necessities at lower prices.</a:t>
            </a:r>
          </a:p>
        </p:txBody>
      </p:sp>
    </p:spTree>
    <p:extLst>
      <p:ext uri="{BB962C8B-B14F-4D97-AF65-F5344CB8AC3E}">
        <p14:creationId xmlns:p14="http://schemas.microsoft.com/office/powerpoint/2010/main" val="275864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Due to lack of sustainable shopping options.</a:t>
            </a:r>
            <a:endParaRPr lang="en-GB" sz="1400" dirty="0"/>
          </a:p>
          <a:p>
            <a:pPr lvl="1"/>
            <a:r>
              <a:rPr lang="en-GB" dirty="0"/>
              <a:t>Due to limited access to affordable goods.</a:t>
            </a:r>
            <a:endParaRPr lang="en-GB" sz="1400" dirty="0"/>
          </a:p>
          <a:p>
            <a:pPr lvl="1"/>
            <a:r>
              <a:rPr lang="en-GB" dirty="0"/>
              <a:t>Due to lack of education and awareness of purchasing goods.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8109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GB" dirty="0"/>
          </a:p>
        </p:txBody>
      </p:sp>
      <p:graphicFrame>
        <p:nvGraphicFramePr>
          <p:cNvPr id="4" name="Diagram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464131"/>
              </p:ext>
            </p:extLst>
          </p:nvPr>
        </p:nvGraphicFramePr>
        <p:xfrm>
          <a:off x="1813961" y="1699591"/>
          <a:ext cx="8915400" cy="398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1130" y="6072809"/>
            <a:ext cx="698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WATERFALL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9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GANTT CHART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047461"/>
            <a:ext cx="8915400" cy="4313582"/>
          </a:xfrm>
        </p:spPr>
      </p:pic>
    </p:spTree>
    <p:extLst>
      <p:ext uri="{BB962C8B-B14F-4D97-AF65-F5344CB8AC3E}">
        <p14:creationId xmlns:p14="http://schemas.microsoft.com/office/powerpoint/2010/main" val="53203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To collection of second-hand items including clothing and books.</a:t>
            </a:r>
            <a:endParaRPr lang="en-GB" sz="1400" dirty="0"/>
          </a:p>
          <a:p>
            <a:pPr lvl="1"/>
            <a:r>
              <a:rPr lang="en-GB" dirty="0"/>
              <a:t>To sustainable income generated through the sale of thrifted goods.</a:t>
            </a:r>
            <a:endParaRPr lang="en-GB" sz="1400" dirty="0"/>
          </a:p>
          <a:p>
            <a:pPr lvl="1"/>
            <a:r>
              <a:rPr lang="en-GB" dirty="0"/>
              <a:t>To creates the contribution to social or environmental causes, such as promoting sustainability or supporting local charities.</a:t>
            </a:r>
            <a:endParaRPr lang="en-GB" sz="1400" dirty="0"/>
          </a:p>
          <a:p>
            <a:pPr lvl="1"/>
            <a:r>
              <a:rPr lang="en-GB" dirty="0"/>
              <a:t>To established collaborations with local organizations, businesses, and charities to enhance impact and reach.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7836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237" y="33076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THANK YOU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27692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211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THRIFT-STORE</vt:lpstr>
      <vt:lpstr>INTRODUCTION </vt:lpstr>
      <vt:lpstr>OBJECTIVES</vt:lpstr>
      <vt:lpstr>Problem Statement</vt:lpstr>
      <vt:lpstr>METHODOLOGY</vt:lpstr>
      <vt:lpstr>PROJECT GANTT CHART</vt:lpstr>
      <vt:lpstr>DELIVERABLES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THRIFT-STORE</dc:title>
  <dc:creator>Microsoft account</dc:creator>
  <cp:lastModifiedBy>Microsoft account</cp:lastModifiedBy>
  <cp:revision>4</cp:revision>
  <dcterms:created xsi:type="dcterms:W3CDTF">2024-04-29T14:30:11Z</dcterms:created>
  <dcterms:modified xsi:type="dcterms:W3CDTF">2024-04-29T23:42:41Z</dcterms:modified>
</cp:coreProperties>
</file>