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91" r:id="rId1"/>
  </p:sldMasterIdLst>
  <p:sldIdLst>
    <p:sldId id="256" r:id="rId2"/>
    <p:sldId id="257" r:id="rId3"/>
    <p:sldId id="258" r:id="rId4"/>
    <p:sldId id="259" r:id="rId5"/>
    <p:sldId id="262" r:id="rId6"/>
    <p:sldId id="275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9A1C55-9FFC-4F94-B7CE-02D31912EED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8BD2AA-50BC-4CBD-B62D-1466623F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2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730F-41AF-84C2-7930-405932F11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/>
              <a:t>Venue match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6EAF-5435-7EC0-2642-9E65554E1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8771" y="4549300"/>
            <a:ext cx="3204546" cy="1626417"/>
          </a:xfrm>
        </p:spPr>
        <p:txBody>
          <a:bodyPr>
            <a:normAutofit/>
          </a:bodyPr>
          <a:lstStyle/>
          <a:p>
            <a:r>
              <a:rPr lang="en-US" b="1" u="sng" dirty="0"/>
              <a:t>SUBMITTED BY:</a:t>
            </a:r>
            <a:endParaRPr lang="en-US" dirty="0"/>
          </a:p>
          <a:p>
            <a:r>
              <a:rPr lang="en-US" dirty="0"/>
              <a:t>NARVASHA ADHIKARI</a:t>
            </a:r>
          </a:p>
          <a:p>
            <a:r>
              <a:rPr lang="en-US" dirty="0"/>
              <a:t>SAMJHANA POUDEL</a:t>
            </a:r>
          </a:p>
        </p:txBody>
      </p:sp>
    </p:spTree>
    <p:extLst>
      <p:ext uri="{BB962C8B-B14F-4D97-AF65-F5344CB8AC3E}">
        <p14:creationId xmlns:p14="http://schemas.microsoft.com/office/powerpoint/2010/main" val="376746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A750-7861-6B07-3447-05C3F338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203" y="1082166"/>
            <a:ext cx="4157370" cy="3240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2A9C-FA42-C57B-CAF2-05DB6F63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9850"/>
            <a:ext cx="10058400" cy="40507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Venue Match App simplifies the venue selection process for event organizers and venue managers.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find and book venues easily with personalized recommendations and detailed information.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managers benefit from efficient tools for managing their venues and increasing exposure.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promotes transparency and collaboration through communication channels and feedback mechanisms. </a:t>
            </a:r>
          </a:p>
        </p:txBody>
      </p:sp>
    </p:spTree>
    <p:extLst>
      <p:ext uri="{BB962C8B-B14F-4D97-AF65-F5344CB8AC3E}">
        <p14:creationId xmlns:p14="http://schemas.microsoft.com/office/powerpoint/2010/main" val="93619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D528-92CE-4E23-FC1B-52907F31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32" y="1134988"/>
            <a:ext cx="4114923" cy="1034546"/>
          </a:xfrm>
        </p:spPr>
        <p:txBody>
          <a:bodyPr>
            <a:noAutofit/>
          </a:bodyPr>
          <a:lstStyle/>
          <a:p>
            <a:r>
              <a:rPr lang="en-US" sz="4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OBJECTIVE</a:t>
            </a:r>
            <a:b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0000400000000000000" pitchFamily="2"/>
              </a:rPr>
            </a:b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EEF2-CBD7-DE65-026C-96BD59C2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353" y="2061250"/>
            <a:ext cx="10058400" cy="405079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Simplify booking with detailed venue info and availability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 user experience with easy searching and booking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management with efficient tools for booking, calendars, and payments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value to planners with budget, guest, and vendor management tools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Foster positive relationships with rating systems and communication channels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detailed venue info for informed decisions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F1C8-3037-F3F9-E925-C862378E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58" y="1080181"/>
            <a:ext cx="5816487" cy="1041227"/>
          </a:xfrm>
        </p:spPr>
        <p:txBody>
          <a:bodyPr>
            <a:noAutofit/>
          </a:bodyPr>
          <a:lstStyle/>
          <a:p>
            <a:r>
              <a:rPr lang="en-US" sz="4800" b="1" u="sng" dirty="0">
                <a:effectLst/>
                <a:ea typeface="Calibri" panose="020F0502020204030204" pitchFamily="34" charset="0"/>
                <a:cs typeface="Mangal" panose="00000400000000000000" pitchFamily="2"/>
              </a:rPr>
              <a:t>PROBLEM STATEMENT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0000400000000000000" pitchFamily="2"/>
              </a:rPr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B2AE-F3B0-CC9A-1616-3F173B56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Venue matching is complex and time-consuming.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Managing guest lists and budgets can be difficult.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Venues struggle to reach a wider audience and efficiently manage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comprehensive and user-friendly event planner app is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app should simplify planning and enhance user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5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43BD434-B775-7163-0E51-BA23FBE3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3" t="21961" r="24779" b="10588"/>
          <a:stretch/>
        </p:blipFill>
        <p:spPr>
          <a:xfrm>
            <a:off x="1274764" y="1209822"/>
            <a:ext cx="9852781" cy="5648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0BECF-6700-F016-1BB6-B5A887AB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191" y="281992"/>
            <a:ext cx="7049246" cy="477434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>
                <a:effectLst/>
                <a:latin typeface="+mn-lt"/>
                <a:ea typeface="Calibri" panose="020F0502020204030204" pitchFamily="34" charset="0"/>
              </a:rPr>
              <a:t>Methodology</a:t>
            </a:r>
            <a:endParaRPr lang="en-US" sz="48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54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876A-07D6-F325-6368-FEF521BC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97" y="332933"/>
            <a:ext cx="4725931" cy="919962"/>
          </a:xfrm>
        </p:spPr>
        <p:txBody>
          <a:bodyPr>
            <a:normAutofit/>
          </a:bodyPr>
          <a:lstStyle/>
          <a:p>
            <a:r>
              <a:rPr lang="en-US" b="1" u="sng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8809-27B8-3272-3E9D-79ADA464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92701"/>
            <a:ext cx="10143510" cy="5746651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output we expect once the system is creates are: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design.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of venues.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and filtering options.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and payment system.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A8A4BB-BDB6-0947-ABC2-DC0C8C09F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3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593</TotalTime>
  <Words>208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Söhne</vt:lpstr>
      <vt:lpstr>Times New Roman</vt:lpstr>
      <vt:lpstr>Wingdings</vt:lpstr>
      <vt:lpstr>Wood Type</vt:lpstr>
      <vt:lpstr>Venue match</vt:lpstr>
      <vt:lpstr>INTRODUCTION</vt:lpstr>
      <vt:lpstr>OBJECTIVE </vt:lpstr>
      <vt:lpstr>PROBLEM STATEMENT </vt:lpstr>
      <vt:lpstr>Methodology</vt:lpstr>
      <vt:lpstr>DELIVERABLES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Narvasha Adhikari</dc:creator>
  <cp:lastModifiedBy>samjhana</cp:lastModifiedBy>
  <cp:revision>38</cp:revision>
  <dcterms:created xsi:type="dcterms:W3CDTF">2022-05-19T01:21:54Z</dcterms:created>
  <dcterms:modified xsi:type="dcterms:W3CDTF">2023-05-11T16:08:46Z</dcterms:modified>
</cp:coreProperties>
</file>