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sldIdLst>
    <p:sldId id="259" r:id="rId5"/>
    <p:sldId id="258" r:id="rId6"/>
    <p:sldId id="257" r:id="rId7"/>
    <p:sldId id="25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  <a:srgbClr val="173962"/>
    <a:srgbClr val="00CDE2"/>
    <a:srgbClr val="14375E"/>
    <a:srgbClr val="FCB414"/>
    <a:srgbClr val="172F48"/>
    <a:srgbClr val="120369"/>
    <a:srgbClr val="0C024A"/>
    <a:srgbClr val="C2C923"/>
    <a:srgbClr val="282F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D88F9B-09A8-4352-6485-2AA7F71771DE}" v="14" dt="2023-02-07T08:53:44.095"/>
    <p1510:client id="{D4194468-7996-B30A-EAD1-9B3CF5B78C2F}" v="48" dt="2023-02-08T13:03:22.9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559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úl Javierre Cabrero" userId="daad9560-95d1-4695-a1c8-6b79433df18f" providerId="ADAL" clId="{417B8501-4618-4E3E-8131-72CC90B136A7}"/>
    <pc:docChg chg="undo custSel addSld delSld modSld sldOrd">
      <pc:chgData name="Raúl Javierre Cabrero" userId="daad9560-95d1-4695-a1c8-6b79433df18f" providerId="ADAL" clId="{417B8501-4618-4E3E-8131-72CC90B136A7}" dt="2023-01-21T15:50:03.623" v="2382" actId="20577"/>
      <pc:docMkLst>
        <pc:docMk/>
      </pc:docMkLst>
      <pc:sldChg chg="delSp modSp del mod">
        <pc:chgData name="Raúl Javierre Cabrero" userId="daad9560-95d1-4695-a1c8-6b79433df18f" providerId="ADAL" clId="{417B8501-4618-4E3E-8131-72CC90B136A7}" dt="2023-01-19T16:39:40.955" v="75" actId="47"/>
        <pc:sldMkLst>
          <pc:docMk/>
          <pc:sldMk cId="3456733075" sldId="285"/>
        </pc:sldMkLst>
        <pc:spChg chg="del">
          <ac:chgData name="Raúl Javierre Cabrero" userId="daad9560-95d1-4695-a1c8-6b79433df18f" providerId="ADAL" clId="{417B8501-4618-4E3E-8131-72CC90B136A7}" dt="2023-01-19T16:38:58.654" v="62" actId="478"/>
          <ac:spMkLst>
            <pc:docMk/>
            <pc:sldMk cId="3456733075" sldId="285"/>
            <ac:spMk id="10" creationId="{D8572D4A-C575-AA63-E841-C5D183A5A3A0}"/>
          </ac:spMkLst>
        </pc:spChg>
        <pc:picChg chg="mod modCrop">
          <ac:chgData name="Raúl Javierre Cabrero" userId="daad9560-95d1-4695-a1c8-6b79433df18f" providerId="ADAL" clId="{417B8501-4618-4E3E-8131-72CC90B136A7}" dt="2023-01-19T16:39:32.399" v="70" actId="732"/>
          <ac:picMkLst>
            <pc:docMk/>
            <pc:sldMk cId="3456733075" sldId="285"/>
            <ac:picMk id="4" creationId="{467CF800-87B2-1754-0CC6-6C0DB1CFCD06}"/>
          </ac:picMkLst>
        </pc:picChg>
        <pc:picChg chg="del">
          <ac:chgData name="Raúl Javierre Cabrero" userId="daad9560-95d1-4695-a1c8-6b79433df18f" providerId="ADAL" clId="{417B8501-4618-4E3E-8131-72CC90B136A7}" dt="2023-01-19T16:39:37.359" v="72" actId="478"/>
          <ac:picMkLst>
            <pc:docMk/>
            <pc:sldMk cId="3456733075" sldId="285"/>
            <ac:picMk id="6" creationId="{F630ECBD-D362-E7E5-2FA3-7330ADAC4964}"/>
          </ac:picMkLst>
        </pc:picChg>
        <pc:picChg chg="del">
          <ac:chgData name="Raúl Javierre Cabrero" userId="daad9560-95d1-4695-a1c8-6b79433df18f" providerId="ADAL" clId="{417B8501-4618-4E3E-8131-72CC90B136A7}" dt="2023-01-19T16:39:36.872" v="71" actId="478"/>
          <ac:picMkLst>
            <pc:docMk/>
            <pc:sldMk cId="3456733075" sldId="285"/>
            <ac:picMk id="7" creationId="{8C05A07D-FA3C-984B-AA76-B0A3B8E3DEB2}"/>
          </ac:picMkLst>
        </pc:picChg>
        <pc:cxnChg chg="del">
          <ac:chgData name="Raúl Javierre Cabrero" userId="daad9560-95d1-4695-a1c8-6b79433df18f" providerId="ADAL" clId="{417B8501-4618-4E3E-8131-72CC90B136A7}" dt="2023-01-19T16:39:38.602" v="73" actId="478"/>
          <ac:cxnSpMkLst>
            <pc:docMk/>
            <pc:sldMk cId="3456733075" sldId="285"/>
            <ac:cxnSpMk id="14" creationId="{9B163DAE-25F6-00FD-DD2B-1A4A72317700}"/>
          </ac:cxnSpMkLst>
        </pc:cxnChg>
      </pc:sldChg>
      <pc:sldChg chg="addSp delSp modSp mod">
        <pc:chgData name="Raúl Javierre Cabrero" userId="daad9560-95d1-4695-a1c8-6b79433df18f" providerId="ADAL" clId="{417B8501-4618-4E3E-8131-72CC90B136A7}" dt="2023-01-19T16:35:36.456" v="6" actId="1076"/>
        <pc:sldMkLst>
          <pc:docMk/>
          <pc:sldMk cId="1945719929" sldId="293"/>
        </pc:sldMkLst>
        <pc:spChg chg="mod">
          <ac:chgData name="Raúl Javierre Cabrero" userId="daad9560-95d1-4695-a1c8-6b79433df18f" providerId="ADAL" clId="{417B8501-4618-4E3E-8131-72CC90B136A7}" dt="2023-01-19T16:35:36.456" v="6" actId="1076"/>
          <ac:spMkLst>
            <pc:docMk/>
            <pc:sldMk cId="1945719929" sldId="293"/>
            <ac:spMk id="3" creationId="{424D7F27-E56E-EE2A-662C-44675E1B74E0}"/>
          </ac:spMkLst>
        </pc:spChg>
        <pc:spChg chg="del">
          <ac:chgData name="Raúl Javierre Cabrero" userId="daad9560-95d1-4695-a1c8-6b79433df18f" providerId="ADAL" clId="{417B8501-4618-4E3E-8131-72CC90B136A7}" dt="2023-01-19T16:34:51.982" v="2" actId="478"/>
          <ac:spMkLst>
            <pc:docMk/>
            <pc:sldMk cId="1945719929" sldId="293"/>
            <ac:spMk id="8" creationId="{22E191D5-D781-E7D0-72A1-5C264BFBA10A}"/>
          </ac:spMkLst>
        </pc:spChg>
        <pc:picChg chg="del">
          <ac:chgData name="Raúl Javierre Cabrero" userId="daad9560-95d1-4695-a1c8-6b79433df18f" providerId="ADAL" clId="{417B8501-4618-4E3E-8131-72CC90B136A7}" dt="2023-01-19T16:34:46.226" v="1" actId="478"/>
          <ac:picMkLst>
            <pc:docMk/>
            <pc:sldMk cId="1945719929" sldId="293"/>
            <ac:picMk id="4" creationId="{BC9968F2-A424-3CF1-E72A-D6A221306E99}"/>
          </ac:picMkLst>
        </pc:picChg>
        <pc:picChg chg="add mod modCrop">
          <ac:chgData name="Raúl Javierre Cabrero" userId="daad9560-95d1-4695-a1c8-6b79433df18f" providerId="ADAL" clId="{417B8501-4618-4E3E-8131-72CC90B136A7}" dt="2023-01-19T16:35:31.297" v="5" actId="1076"/>
          <ac:picMkLst>
            <pc:docMk/>
            <pc:sldMk cId="1945719929" sldId="293"/>
            <ac:picMk id="5" creationId="{55DB51DF-E6DD-E68C-728C-E8A6D290D41E}"/>
          </ac:picMkLst>
        </pc:picChg>
        <pc:picChg chg="del">
          <ac:chgData name="Raúl Javierre Cabrero" userId="daad9560-95d1-4695-a1c8-6b79433df18f" providerId="ADAL" clId="{417B8501-4618-4E3E-8131-72CC90B136A7}" dt="2023-01-19T16:34:42.537" v="0" actId="478"/>
          <ac:picMkLst>
            <pc:docMk/>
            <pc:sldMk cId="1945719929" sldId="293"/>
            <ac:picMk id="7" creationId="{68BF99FD-FBD9-BD26-0C7F-C386013E3CF3}"/>
          </ac:picMkLst>
        </pc:picChg>
      </pc:sldChg>
      <pc:sldChg chg="del">
        <pc:chgData name="Raúl Javierre Cabrero" userId="daad9560-95d1-4695-a1c8-6b79433df18f" providerId="ADAL" clId="{417B8501-4618-4E3E-8131-72CC90B136A7}" dt="2023-01-19T16:39:40.396" v="74" actId="47"/>
        <pc:sldMkLst>
          <pc:docMk/>
          <pc:sldMk cId="2169366906" sldId="2076137902"/>
        </pc:sldMkLst>
      </pc:sldChg>
      <pc:sldChg chg="addSp delSp modSp del mod">
        <pc:chgData name="Raúl Javierre Cabrero" userId="daad9560-95d1-4695-a1c8-6b79433df18f" providerId="ADAL" clId="{417B8501-4618-4E3E-8131-72CC90B136A7}" dt="2023-01-19T16:38:51.707" v="59" actId="47"/>
        <pc:sldMkLst>
          <pc:docMk/>
          <pc:sldMk cId="1379040200" sldId="2076137913"/>
        </pc:sldMkLst>
        <pc:spChg chg="mod">
          <ac:chgData name="Raúl Javierre Cabrero" userId="daad9560-95d1-4695-a1c8-6b79433df18f" providerId="ADAL" clId="{417B8501-4618-4E3E-8131-72CC90B136A7}" dt="2023-01-19T16:37:18.614" v="23" actId="20577"/>
          <ac:spMkLst>
            <pc:docMk/>
            <pc:sldMk cId="1379040200" sldId="2076137913"/>
            <ac:spMk id="3" creationId="{9D49AD4B-BA2A-88B9-7EBD-4C6DDE417B2A}"/>
          </ac:spMkLst>
        </pc:spChg>
        <pc:spChg chg="add del mod">
          <ac:chgData name="Raúl Javierre Cabrero" userId="daad9560-95d1-4695-a1c8-6b79433df18f" providerId="ADAL" clId="{417B8501-4618-4E3E-8131-72CC90B136A7}" dt="2023-01-19T16:36:32.903" v="8" actId="478"/>
          <ac:spMkLst>
            <pc:docMk/>
            <pc:sldMk cId="1379040200" sldId="2076137913"/>
            <ac:spMk id="4" creationId="{58A2FA82-D680-0D43-6555-3D7564F5B344}"/>
          </ac:spMkLst>
        </pc:spChg>
        <pc:spChg chg="del">
          <ac:chgData name="Raúl Javierre Cabrero" userId="daad9560-95d1-4695-a1c8-6b79433df18f" providerId="ADAL" clId="{417B8501-4618-4E3E-8131-72CC90B136A7}" dt="2023-01-19T16:36:36.981" v="10" actId="478"/>
          <ac:spMkLst>
            <pc:docMk/>
            <pc:sldMk cId="1379040200" sldId="2076137913"/>
            <ac:spMk id="14" creationId="{B6FAB985-78E1-51C6-A040-87F379B62501}"/>
          </ac:spMkLst>
        </pc:spChg>
        <pc:spChg chg="del">
          <ac:chgData name="Raúl Javierre Cabrero" userId="daad9560-95d1-4695-a1c8-6b79433df18f" providerId="ADAL" clId="{417B8501-4618-4E3E-8131-72CC90B136A7}" dt="2023-01-19T16:36:31.018" v="7" actId="478"/>
          <ac:spMkLst>
            <pc:docMk/>
            <pc:sldMk cId="1379040200" sldId="2076137913"/>
            <ac:spMk id="23" creationId="{5CCF12A0-6EA3-5A45-CC29-473B8D605C99}"/>
          </ac:spMkLst>
        </pc:spChg>
      </pc:sldChg>
      <pc:sldChg chg="del">
        <pc:chgData name="Raúl Javierre Cabrero" userId="daad9560-95d1-4695-a1c8-6b79433df18f" providerId="ADAL" clId="{417B8501-4618-4E3E-8131-72CC90B136A7}" dt="2023-01-19T16:38:53.148" v="60" actId="47"/>
        <pc:sldMkLst>
          <pc:docMk/>
          <pc:sldMk cId="1695051763" sldId="2076137922"/>
        </pc:sldMkLst>
      </pc:sldChg>
      <pc:sldChg chg="addSp delSp modSp mod ord setBg delAnim modAnim">
        <pc:chgData name="Raúl Javierre Cabrero" userId="daad9560-95d1-4695-a1c8-6b79433df18f" providerId="ADAL" clId="{417B8501-4618-4E3E-8131-72CC90B136A7}" dt="2023-01-21T15:48:45.540" v="2337" actId="403"/>
        <pc:sldMkLst>
          <pc:docMk/>
          <pc:sldMk cId="3101592014" sldId="2076137923"/>
        </pc:sldMkLst>
        <pc:spChg chg="del">
          <ac:chgData name="Raúl Javierre Cabrero" userId="daad9560-95d1-4695-a1c8-6b79433df18f" providerId="ADAL" clId="{417B8501-4618-4E3E-8131-72CC90B136A7}" dt="2023-01-19T16:37:30.133" v="26" actId="478"/>
          <ac:spMkLst>
            <pc:docMk/>
            <pc:sldMk cId="3101592014" sldId="2076137923"/>
            <ac:spMk id="2" creationId="{55A9A63B-C6F4-18C8-2FBB-85DAF80CD859}"/>
          </ac:spMkLst>
        </pc:spChg>
        <pc:spChg chg="mod">
          <ac:chgData name="Raúl Javierre Cabrero" userId="daad9560-95d1-4695-a1c8-6b79433df18f" providerId="ADAL" clId="{417B8501-4618-4E3E-8131-72CC90B136A7}" dt="2023-01-19T16:58:23.758" v="1472" actId="1076"/>
          <ac:spMkLst>
            <pc:docMk/>
            <pc:sldMk cId="3101592014" sldId="2076137923"/>
            <ac:spMk id="3" creationId="{7BC8554F-0774-E205-AAB8-969B03AE5429}"/>
          </ac:spMkLst>
        </pc:spChg>
        <pc:spChg chg="del">
          <ac:chgData name="Raúl Javierre Cabrero" userId="daad9560-95d1-4695-a1c8-6b79433df18f" providerId="ADAL" clId="{417B8501-4618-4E3E-8131-72CC90B136A7}" dt="2023-01-19T16:39:43.801" v="76" actId="478"/>
          <ac:spMkLst>
            <pc:docMk/>
            <pc:sldMk cId="3101592014" sldId="2076137923"/>
            <ac:spMk id="4" creationId="{44BDF96D-25C8-2063-60EE-F820C44B2B57}"/>
          </ac:spMkLst>
        </pc:spChg>
        <pc:spChg chg="mod">
          <ac:chgData name="Raúl Javierre Cabrero" userId="daad9560-95d1-4695-a1c8-6b79433df18f" providerId="ADAL" clId="{417B8501-4618-4E3E-8131-72CC90B136A7}" dt="2023-01-19T16:58:23.758" v="1472" actId="1076"/>
          <ac:spMkLst>
            <pc:docMk/>
            <pc:sldMk cId="3101592014" sldId="2076137923"/>
            <ac:spMk id="5" creationId="{0E2E646F-41ED-EB76-55D6-B10E4BB78AE5}"/>
          </ac:spMkLst>
        </pc:spChg>
        <pc:spChg chg="del">
          <ac:chgData name="Raúl Javierre Cabrero" userId="daad9560-95d1-4695-a1c8-6b79433df18f" providerId="ADAL" clId="{417B8501-4618-4E3E-8131-72CC90B136A7}" dt="2023-01-19T16:39:45.175" v="77" actId="478"/>
          <ac:spMkLst>
            <pc:docMk/>
            <pc:sldMk cId="3101592014" sldId="2076137923"/>
            <ac:spMk id="6" creationId="{8ADC8FDC-B289-D422-3D7D-88BA1585E545}"/>
          </ac:spMkLst>
        </pc:spChg>
        <pc:spChg chg="del">
          <ac:chgData name="Raúl Javierre Cabrero" userId="daad9560-95d1-4695-a1c8-6b79433df18f" providerId="ADAL" clId="{417B8501-4618-4E3E-8131-72CC90B136A7}" dt="2023-01-19T16:46:31.816" v="354" actId="478"/>
          <ac:spMkLst>
            <pc:docMk/>
            <pc:sldMk cId="3101592014" sldId="2076137923"/>
            <ac:spMk id="7" creationId="{450B4655-4EA3-8E30-3F07-CF00A93EE28F}"/>
          </ac:spMkLst>
        </pc:spChg>
        <pc:spChg chg="del">
          <ac:chgData name="Raúl Javierre Cabrero" userId="daad9560-95d1-4695-a1c8-6b79433df18f" providerId="ADAL" clId="{417B8501-4618-4E3E-8131-72CC90B136A7}" dt="2023-01-19T16:46:31.816" v="354" actId="478"/>
          <ac:spMkLst>
            <pc:docMk/>
            <pc:sldMk cId="3101592014" sldId="2076137923"/>
            <ac:spMk id="8" creationId="{1DE4D8E6-71E3-2EED-82DC-3603E7D3BDED}"/>
          </ac:spMkLst>
        </pc:spChg>
        <pc:spChg chg="del">
          <ac:chgData name="Raúl Javierre Cabrero" userId="daad9560-95d1-4695-a1c8-6b79433df18f" providerId="ADAL" clId="{417B8501-4618-4E3E-8131-72CC90B136A7}" dt="2023-01-19T16:39:46.473" v="78" actId="478"/>
          <ac:spMkLst>
            <pc:docMk/>
            <pc:sldMk cId="3101592014" sldId="2076137923"/>
            <ac:spMk id="10" creationId="{BBBF87D7-40E6-FC3A-5006-9CEAD6E578C6}"/>
          </ac:spMkLst>
        </pc:spChg>
        <pc:spChg chg="del">
          <ac:chgData name="Raúl Javierre Cabrero" userId="daad9560-95d1-4695-a1c8-6b79433df18f" providerId="ADAL" clId="{417B8501-4618-4E3E-8131-72CC90B136A7}" dt="2023-01-19T16:46:31.816" v="354" actId="478"/>
          <ac:spMkLst>
            <pc:docMk/>
            <pc:sldMk cId="3101592014" sldId="2076137923"/>
            <ac:spMk id="11" creationId="{7BD44126-D969-D1D8-C583-C46416C3E73F}"/>
          </ac:spMkLst>
        </pc:spChg>
        <pc:spChg chg="del">
          <ac:chgData name="Raúl Javierre Cabrero" userId="daad9560-95d1-4695-a1c8-6b79433df18f" providerId="ADAL" clId="{417B8501-4618-4E3E-8131-72CC90B136A7}" dt="2023-01-19T16:46:31.816" v="354" actId="478"/>
          <ac:spMkLst>
            <pc:docMk/>
            <pc:sldMk cId="3101592014" sldId="2076137923"/>
            <ac:spMk id="12" creationId="{8A072D07-E65F-5A34-D206-190759BB572F}"/>
          </ac:spMkLst>
        </pc:spChg>
        <pc:spChg chg="mod">
          <ac:chgData name="Raúl Javierre Cabrero" userId="daad9560-95d1-4695-a1c8-6b79433df18f" providerId="ADAL" clId="{417B8501-4618-4E3E-8131-72CC90B136A7}" dt="2023-01-21T15:48:36.337" v="2333" actId="403"/>
          <ac:spMkLst>
            <pc:docMk/>
            <pc:sldMk cId="3101592014" sldId="2076137923"/>
            <ac:spMk id="13" creationId="{9B4EA388-C454-C4EC-46F9-00357CAEE6DB}"/>
          </ac:spMkLst>
        </pc:spChg>
        <pc:spChg chg="add del mod">
          <ac:chgData name="Raúl Javierre Cabrero" userId="daad9560-95d1-4695-a1c8-6b79433df18f" providerId="ADAL" clId="{417B8501-4618-4E3E-8131-72CC90B136A7}" dt="2023-01-19T16:37:31.504" v="27" actId="478"/>
          <ac:spMkLst>
            <pc:docMk/>
            <pc:sldMk cId="3101592014" sldId="2076137923"/>
            <ac:spMk id="14" creationId="{BBCA1E7E-AEBE-B5EB-48C0-3EEBDE82183D}"/>
          </ac:spMkLst>
        </pc:spChg>
        <pc:spChg chg="add mod">
          <ac:chgData name="Raúl Javierre Cabrero" userId="daad9560-95d1-4695-a1c8-6b79433df18f" providerId="ADAL" clId="{417B8501-4618-4E3E-8131-72CC90B136A7}" dt="2023-01-19T16:58:23.758" v="1472" actId="1076"/>
          <ac:spMkLst>
            <pc:docMk/>
            <pc:sldMk cId="3101592014" sldId="2076137923"/>
            <ac:spMk id="15" creationId="{A2E970C4-B36E-7D4C-96B5-54BCB41E02D8}"/>
          </ac:spMkLst>
        </pc:spChg>
        <pc:spChg chg="add mod">
          <ac:chgData name="Raúl Javierre Cabrero" userId="daad9560-95d1-4695-a1c8-6b79433df18f" providerId="ADAL" clId="{417B8501-4618-4E3E-8131-72CC90B136A7}" dt="2023-01-19T16:58:23.758" v="1472" actId="1076"/>
          <ac:spMkLst>
            <pc:docMk/>
            <pc:sldMk cId="3101592014" sldId="2076137923"/>
            <ac:spMk id="16" creationId="{CBF4F391-CE04-3DD5-E090-B558FE652580}"/>
          </ac:spMkLst>
        </pc:spChg>
        <pc:spChg chg="del">
          <ac:chgData name="Raúl Javierre Cabrero" userId="daad9560-95d1-4695-a1c8-6b79433df18f" providerId="ADAL" clId="{417B8501-4618-4E3E-8131-72CC90B136A7}" dt="2023-01-19T16:39:48.816" v="79" actId="478"/>
          <ac:spMkLst>
            <pc:docMk/>
            <pc:sldMk cId="3101592014" sldId="2076137923"/>
            <ac:spMk id="17" creationId="{7294DBF9-68FD-FC94-332D-43921E5F1168}"/>
          </ac:spMkLst>
        </pc:spChg>
        <pc:spChg chg="add mod">
          <ac:chgData name="Raúl Javierre Cabrero" userId="daad9560-95d1-4695-a1c8-6b79433df18f" providerId="ADAL" clId="{417B8501-4618-4E3E-8131-72CC90B136A7}" dt="2023-01-21T15:48:40.706" v="2334" actId="403"/>
          <ac:spMkLst>
            <pc:docMk/>
            <pc:sldMk cId="3101592014" sldId="2076137923"/>
            <ac:spMk id="18" creationId="{758D27F0-6424-A0F1-11C2-DC9E1E9E6E07}"/>
          </ac:spMkLst>
        </pc:spChg>
        <pc:spChg chg="add mod">
          <ac:chgData name="Raúl Javierre Cabrero" userId="daad9560-95d1-4695-a1c8-6b79433df18f" providerId="ADAL" clId="{417B8501-4618-4E3E-8131-72CC90B136A7}" dt="2023-01-19T16:58:46.481" v="1504" actId="20577"/>
          <ac:spMkLst>
            <pc:docMk/>
            <pc:sldMk cId="3101592014" sldId="2076137923"/>
            <ac:spMk id="19" creationId="{CD544055-5ED5-226C-37A3-B5582535346A}"/>
          </ac:spMkLst>
        </pc:spChg>
        <pc:spChg chg="add mod">
          <ac:chgData name="Raúl Javierre Cabrero" userId="daad9560-95d1-4695-a1c8-6b79433df18f" providerId="ADAL" clId="{417B8501-4618-4E3E-8131-72CC90B136A7}" dt="2023-01-19T16:58:23.758" v="1472" actId="1076"/>
          <ac:spMkLst>
            <pc:docMk/>
            <pc:sldMk cId="3101592014" sldId="2076137923"/>
            <ac:spMk id="20" creationId="{E4F883F7-E833-A3BB-738D-0C4032663EB3}"/>
          </ac:spMkLst>
        </pc:spChg>
        <pc:spChg chg="add mod">
          <ac:chgData name="Raúl Javierre Cabrero" userId="daad9560-95d1-4695-a1c8-6b79433df18f" providerId="ADAL" clId="{417B8501-4618-4E3E-8131-72CC90B136A7}" dt="2023-01-21T15:48:45.540" v="2337" actId="403"/>
          <ac:spMkLst>
            <pc:docMk/>
            <pc:sldMk cId="3101592014" sldId="2076137923"/>
            <ac:spMk id="21" creationId="{D57BF60E-8210-1CB9-49CC-9FCB1C0217BA}"/>
          </ac:spMkLst>
        </pc:spChg>
        <pc:spChg chg="add del mod">
          <ac:chgData name="Raúl Javierre Cabrero" userId="daad9560-95d1-4695-a1c8-6b79433df18f" providerId="ADAL" clId="{417B8501-4618-4E3E-8131-72CC90B136A7}" dt="2023-01-19T17:08:14.784" v="1846" actId="478"/>
          <ac:spMkLst>
            <pc:docMk/>
            <pc:sldMk cId="3101592014" sldId="2076137923"/>
            <ac:spMk id="22" creationId="{B6A7046C-A374-269C-92CE-C5BCAB1AF5E8}"/>
          </ac:spMkLst>
        </pc:spChg>
        <pc:spChg chg="del mod">
          <ac:chgData name="Raúl Javierre Cabrero" userId="daad9560-95d1-4695-a1c8-6b79433df18f" providerId="ADAL" clId="{417B8501-4618-4E3E-8131-72CC90B136A7}" dt="2023-01-19T17:06:37.379" v="1673" actId="478"/>
          <ac:spMkLst>
            <pc:docMk/>
            <pc:sldMk cId="3101592014" sldId="2076137923"/>
            <ac:spMk id="23" creationId="{0DFE878E-9C2D-8F6C-B746-1AAC25831F69}"/>
          </ac:spMkLst>
        </pc:spChg>
        <pc:spChg chg="add del mod">
          <ac:chgData name="Raúl Javierre Cabrero" userId="daad9560-95d1-4695-a1c8-6b79433df18f" providerId="ADAL" clId="{417B8501-4618-4E3E-8131-72CC90B136A7}" dt="2023-01-19T17:06:37.379" v="1673" actId="478"/>
          <ac:spMkLst>
            <pc:docMk/>
            <pc:sldMk cId="3101592014" sldId="2076137923"/>
            <ac:spMk id="24" creationId="{76AEA42C-241C-72F3-C4EA-45EFF15FC465}"/>
          </ac:spMkLst>
        </pc:spChg>
        <pc:spChg chg="add del mod">
          <ac:chgData name="Raúl Javierre Cabrero" userId="daad9560-95d1-4695-a1c8-6b79433df18f" providerId="ADAL" clId="{417B8501-4618-4E3E-8131-72CC90B136A7}" dt="2023-01-19T17:08:16.237" v="1848" actId="478"/>
          <ac:spMkLst>
            <pc:docMk/>
            <pc:sldMk cId="3101592014" sldId="2076137923"/>
            <ac:spMk id="25" creationId="{59D4CD6E-56AF-EAF1-FF25-EB94300588AC}"/>
          </ac:spMkLst>
        </pc:spChg>
        <pc:spChg chg="add del mod">
          <ac:chgData name="Raúl Javierre Cabrero" userId="daad9560-95d1-4695-a1c8-6b79433df18f" providerId="ADAL" clId="{417B8501-4618-4E3E-8131-72CC90B136A7}" dt="2023-01-19T17:08:15.667" v="1847" actId="478"/>
          <ac:spMkLst>
            <pc:docMk/>
            <pc:sldMk cId="3101592014" sldId="2076137923"/>
            <ac:spMk id="26" creationId="{9A6F2FDB-F431-D30A-7A75-1D8576A70B4A}"/>
          </ac:spMkLst>
        </pc:spChg>
        <pc:spChg chg="add mod">
          <ac:chgData name="Raúl Javierre Cabrero" userId="daad9560-95d1-4695-a1c8-6b79433df18f" providerId="ADAL" clId="{417B8501-4618-4E3E-8131-72CC90B136A7}" dt="2023-01-19T17:08:29.870" v="1851"/>
          <ac:spMkLst>
            <pc:docMk/>
            <pc:sldMk cId="3101592014" sldId="2076137923"/>
            <ac:spMk id="29" creationId="{CE847A24-95E0-1DA7-937E-1CCA87300E5C}"/>
          </ac:spMkLst>
        </pc:spChg>
        <pc:spChg chg="add mod">
          <ac:chgData name="Raúl Javierre Cabrero" userId="daad9560-95d1-4695-a1c8-6b79433df18f" providerId="ADAL" clId="{417B8501-4618-4E3E-8131-72CC90B136A7}" dt="2023-01-19T17:08:29.870" v="1851"/>
          <ac:spMkLst>
            <pc:docMk/>
            <pc:sldMk cId="3101592014" sldId="2076137923"/>
            <ac:spMk id="30" creationId="{365C326E-8937-E305-A57E-1EF06551AEE6}"/>
          </ac:spMkLst>
        </pc:spChg>
        <pc:spChg chg="add mod">
          <ac:chgData name="Raúl Javierre Cabrero" userId="daad9560-95d1-4695-a1c8-6b79433df18f" providerId="ADAL" clId="{417B8501-4618-4E3E-8131-72CC90B136A7}" dt="2023-01-19T17:08:29.870" v="1851"/>
          <ac:spMkLst>
            <pc:docMk/>
            <pc:sldMk cId="3101592014" sldId="2076137923"/>
            <ac:spMk id="31" creationId="{E44391D1-041E-A36E-83A7-96B036C0567C}"/>
          </ac:spMkLst>
        </pc:spChg>
        <pc:spChg chg="del">
          <ac:chgData name="Raúl Javierre Cabrero" userId="daad9560-95d1-4695-a1c8-6b79433df18f" providerId="ADAL" clId="{417B8501-4618-4E3E-8131-72CC90B136A7}" dt="2023-01-19T16:46:31.816" v="354" actId="478"/>
          <ac:spMkLst>
            <pc:docMk/>
            <pc:sldMk cId="3101592014" sldId="2076137923"/>
            <ac:spMk id="52" creationId="{0EFBA341-6DC0-EB90-2003-837B3B0C7E90}"/>
          </ac:spMkLst>
        </pc:spChg>
        <pc:spChg chg="del">
          <ac:chgData name="Raúl Javierre Cabrero" userId="daad9560-95d1-4695-a1c8-6b79433df18f" providerId="ADAL" clId="{417B8501-4618-4E3E-8131-72CC90B136A7}" dt="2023-01-19T16:46:31.816" v="354" actId="478"/>
          <ac:spMkLst>
            <pc:docMk/>
            <pc:sldMk cId="3101592014" sldId="2076137923"/>
            <ac:spMk id="53" creationId="{C529BBBA-47DE-C1AD-6D18-7F154EB6AC47}"/>
          </ac:spMkLst>
        </pc:spChg>
        <pc:spChg chg="del">
          <ac:chgData name="Raúl Javierre Cabrero" userId="daad9560-95d1-4695-a1c8-6b79433df18f" providerId="ADAL" clId="{417B8501-4618-4E3E-8131-72CC90B136A7}" dt="2023-01-19T16:39:49.855" v="80" actId="478"/>
          <ac:spMkLst>
            <pc:docMk/>
            <pc:sldMk cId="3101592014" sldId="2076137923"/>
            <ac:spMk id="81" creationId="{D51EFC2A-3505-5F61-BE8F-29A46B618447}"/>
          </ac:spMkLst>
        </pc:spChg>
        <pc:grpChg chg="del">
          <ac:chgData name="Raúl Javierre Cabrero" userId="daad9560-95d1-4695-a1c8-6b79433df18f" providerId="ADAL" clId="{417B8501-4618-4E3E-8131-72CC90B136A7}" dt="2023-01-19T16:38:06.466" v="49" actId="478"/>
          <ac:grpSpMkLst>
            <pc:docMk/>
            <pc:sldMk cId="3101592014" sldId="2076137923"/>
            <ac:grpSpMk id="54" creationId="{926FC98F-8DD8-0B1B-612E-1E6DBC63B012}"/>
          </ac:grpSpMkLst>
        </pc:grpChg>
        <pc:grpChg chg="del">
          <ac:chgData name="Raúl Javierre Cabrero" userId="daad9560-95d1-4695-a1c8-6b79433df18f" providerId="ADAL" clId="{417B8501-4618-4E3E-8131-72CC90B136A7}" dt="2023-01-19T16:38:07.466" v="50" actId="478"/>
          <ac:grpSpMkLst>
            <pc:docMk/>
            <pc:sldMk cId="3101592014" sldId="2076137923"/>
            <ac:grpSpMk id="64" creationId="{12D7C8FC-E803-49E7-FC70-611829BCC143}"/>
          </ac:grpSpMkLst>
        </pc:grpChg>
        <pc:grpChg chg="del">
          <ac:chgData name="Raúl Javierre Cabrero" userId="daad9560-95d1-4695-a1c8-6b79433df18f" providerId="ADAL" clId="{417B8501-4618-4E3E-8131-72CC90B136A7}" dt="2023-01-19T16:39:16.154" v="69" actId="478"/>
          <ac:grpSpMkLst>
            <pc:docMk/>
            <pc:sldMk cId="3101592014" sldId="2076137923"/>
            <ac:grpSpMk id="70" creationId="{7D2604DB-94B5-CFA2-146C-66453EEFA4C1}"/>
          </ac:grpSpMkLst>
        </pc:grpChg>
        <pc:picChg chg="add del">
          <ac:chgData name="Raúl Javierre Cabrero" userId="daad9560-95d1-4695-a1c8-6b79433df18f" providerId="ADAL" clId="{417B8501-4618-4E3E-8131-72CC90B136A7}" dt="2023-01-19T17:08:18.575" v="1850" actId="22"/>
          <ac:picMkLst>
            <pc:docMk/>
            <pc:sldMk cId="3101592014" sldId="2076137923"/>
            <ac:picMk id="28" creationId="{4FF6FC53-1B6D-3838-5112-16ED595F69C2}"/>
          </ac:picMkLst>
        </pc:picChg>
      </pc:sldChg>
      <pc:sldChg chg="add del">
        <pc:chgData name="Raúl Javierre Cabrero" userId="daad9560-95d1-4695-a1c8-6b79433df18f" providerId="ADAL" clId="{417B8501-4618-4E3E-8131-72CC90B136A7}" dt="2023-01-19T16:53:15.817" v="815" actId="47"/>
        <pc:sldMkLst>
          <pc:docMk/>
          <pc:sldMk cId="3442236486" sldId="2076137924"/>
        </pc:sldMkLst>
      </pc:sldChg>
      <pc:sldChg chg="addSp delSp modSp add mod">
        <pc:chgData name="Raúl Javierre Cabrero" userId="daad9560-95d1-4695-a1c8-6b79433df18f" providerId="ADAL" clId="{417B8501-4618-4E3E-8131-72CC90B136A7}" dt="2023-01-21T15:50:03.623" v="2382" actId="20577"/>
        <pc:sldMkLst>
          <pc:docMk/>
          <pc:sldMk cId="3778053265" sldId="2076137924"/>
        </pc:sldMkLst>
        <pc:spChg chg="add mod">
          <ac:chgData name="Raúl Javierre Cabrero" userId="daad9560-95d1-4695-a1c8-6b79433df18f" providerId="ADAL" clId="{417B8501-4618-4E3E-8131-72CC90B136A7}" dt="2023-01-19T17:08:01.606" v="1845" actId="1035"/>
          <ac:spMkLst>
            <pc:docMk/>
            <pc:sldMk cId="3778053265" sldId="2076137924"/>
            <ac:spMk id="2" creationId="{0E204183-11E8-1307-065E-E9F4B3C3937D}"/>
          </ac:spMkLst>
        </pc:spChg>
        <pc:spChg chg="mod">
          <ac:chgData name="Raúl Javierre Cabrero" userId="daad9560-95d1-4695-a1c8-6b79433df18f" providerId="ADAL" clId="{417B8501-4618-4E3E-8131-72CC90B136A7}" dt="2023-01-21T15:49:08.355" v="2343" actId="1076"/>
          <ac:spMkLst>
            <pc:docMk/>
            <pc:sldMk cId="3778053265" sldId="2076137924"/>
            <ac:spMk id="3" creationId="{7BC8554F-0774-E205-AAB8-969B03AE5429}"/>
          </ac:spMkLst>
        </pc:spChg>
        <pc:spChg chg="add mod">
          <ac:chgData name="Raúl Javierre Cabrero" userId="daad9560-95d1-4695-a1c8-6b79433df18f" providerId="ADAL" clId="{417B8501-4618-4E3E-8131-72CC90B136A7}" dt="2023-01-19T17:08:01.606" v="1845" actId="1035"/>
          <ac:spMkLst>
            <pc:docMk/>
            <pc:sldMk cId="3778053265" sldId="2076137924"/>
            <ac:spMk id="4" creationId="{BF3797AE-4F47-BAB6-A689-93776C8B574C}"/>
          </ac:spMkLst>
        </pc:spChg>
        <pc:spChg chg="mod">
          <ac:chgData name="Raúl Javierre Cabrero" userId="daad9560-95d1-4695-a1c8-6b79433df18f" providerId="ADAL" clId="{417B8501-4618-4E3E-8131-72CC90B136A7}" dt="2023-01-21T15:49:10.598" v="2344" actId="1076"/>
          <ac:spMkLst>
            <pc:docMk/>
            <pc:sldMk cId="3778053265" sldId="2076137924"/>
            <ac:spMk id="5" creationId="{0E2E646F-41ED-EB76-55D6-B10E4BB78AE5}"/>
          </ac:spMkLst>
        </pc:spChg>
        <pc:spChg chg="add mod">
          <ac:chgData name="Raúl Javierre Cabrero" userId="daad9560-95d1-4695-a1c8-6b79433df18f" providerId="ADAL" clId="{417B8501-4618-4E3E-8131-72CC90B136A7}" dt="2023-01-19T17:08:01.606" v="1845" actId="1035"/>
          <ac:spMkLst>
            <pc:docMk/>
            <pc:sldMk cId="3778053265" sldId="2076137924"/>
            <ac:spMk id="6" creationId="{7BDBD62D-DEF8-CA52-2EF8-16E940B17452}"/>
          </ac:spMkLst>
        </pc:spChg>
        <pc:spChg chg="mod">
          <ac:chgData name="Raúl Javierre Cabrero" userId="daad9560-95d1-4695-a1c8-6b79433df18f" providerId="ADAL" clId="{417B8501-4618-4E3E-8131-72CC90B136A7}" dt="2023-01-21T15:49:12.482" v="2345" actId="1076"/>
          <ac:spMkLst>
            <pc:docMk/>
            <pc:sldMk cId="3778053265" sldId="2076137924"/>
            <ac:spMk id="13" creationId="{9B4EA388-C454-C4EC-46F9-00357CAEE6DB}"/>
          </ac:spMkLst>
        </pc:spChg>
        <pc:spChg chg="mod">
          <ac:chgData name="Raúl Javierre Cabrero" userId="daad9560-95d1-4695-a1c8-6b79433df18f" providerId="ADAL" clId="{417B8501-4618-4E3E-8131-72CC90B136A7}" dt="2023-01-21T15:49:14.710" v="2346" actId="1076"/>
          <ac:spMkLst>
            <pc:docMk/>
            <pc:sldMk cId="3778053265" sldId="2076137924"/>
            <ac:spMk id="15" creationId="{A2E970C4-B36E-7D4C-96B5-54BCB41E02D8}"/>
          </ac:spMkLst>
        </pc:spChg>
        <pc:spChg chg="mod">
          <ac:chgData name="Raúl Javierre Cabrero" userId="daad9560-95d1-4695-a1c8-6b79433df18f" providerId="ADAL" clId="{417B8501-4618-4E3E-8131-72CC90B136A7}" dt="2023-01-21T15:49:25.622" v="2347" actId="1076"/>
          <ac:spMkLst>
            <pc:docMk/>
            <pc:sldMk cId="3778053265" sldId="2076137924"/>
            <ac:spMk id="16" creationId="{CBF4F391-CE04-3DD5-E090-B558FE652580}"/>
          </ac:spMkLst>
        </pc:spChg>
        <pc:spChg chg="mod">
          <ac:chgData name="Raúl Javierre Cabrero" userId="daad9560-95d1-4695-a1c8-6b79433df18f" providerId="ADAL" clId="{417B8501-4618-4E3E-8131-72CC90B136A7}" dt="2023-01-21T15:50:03.623" v="2382" actId="20577"/>
          <ac:spMkLst>
            <pc:docMk/>
            <pc:sldMk cId="3778053265" sldId="2076137924"/>
            <ac:spMk id="18" creationId="{758D27F0-6424-A0F1-11C2-DC9E1E9E6E07}"/>
          </ac:spMkLst>
        </pc:spChg>
        <pc:spChg chg="del">
          <ac:chgData name="Raúl Javierre Cabrero" userId="daad9560-95d1-4695-a1c8-6b79433df18f" providerId="ADAL" clId="{417B8501-4618-4E3E-8131-72CC90B136A7}" dt="2023-01-19T16:54:19.102" v="988" actId="478"/>
          <ac:spMkLst>
            <pc:docMk/>
            <pc:sldMk cId="3778053265" sldId="2076137924"/>
            <ac:spMk id="19" creationId="{CD544055-5ED5-226C-37A3-B5582535346A}"/>
          </ac:spMkLst>
        </pc:spChg>
        <pc:spChg chg="del">
          <ac:chgData name="Raúl Javierre Cabrero" userId="daad9560-95d1-4695-a1c8-6b79433df18f" providerId="ADAL" clId="{417B8501-4618-4E3E-8131-72CC90B136A7}" dt="2023-01-19T16:54:21.122" v="989" actId="478"/>
          <ac:spMkLst>
            <pc:docMk/>
            <pc:sldMk cId="3778053265" sldId="2076137924"/>
            <ac:spMk id="20" creationId="{E4F883F7-E833-A3BB-738D-0C4032663EB3}"/>
          </ac:spMkLst>
        </pc:spChg>
        <pc:spChg chg="del">
          <ac:chgData name="Raúl Javierre Cabrero" userId="daad9560-95d1-4695-a1c8-6b79433df18f" providerId="ADAL" clId="{417B8501-4618-4E3E-8131-72CC90B136A7}" dt="2023-01-19T16:54:23.598" v="990" actId="478"/>
          <ac:spMkLst>
            <pc:docMk/>
            <pc:sldMk cId="3778053265" sldId="2076137924"/>
            <ac:spMk id="21" creationId="{D57BF60E-8210-1CB9-49CC-9FCB1C0217BA}"/>
          </ac:spMkLst>
        </pc:spChg>
        <pc:spChg chg="del">
          <ac:chgData name="Raúl Javierre Cabrero" userId="daad9560-95d1-4695-a1c8-6b79433df18f" providerId="ADAL" clId="{417B8501-4618-4E3E-8131-72CC90B136A7}" dt="2023-01-19T17:07:26.952" v="1715" actId="478"/>
          <ac:spMkLst>
            <pc:docMk/>
            <pc:sldMk cId="3778053265" sldId="2076137924"/>
            <ac:spMk id="23" creationId="{0DFE878E-9C2D-8F6C-B746-1AAC25831F69}"/>
          </ac:spMkLst>
        </pc:spChg>
        <pc:spChg chg="del">
          <ac:chgData name="Raúl Javierre Cabrero" userId="daad9560-95d1-4695-a1c8-6b79433df18f" providerId="ADAL" clId="{417B8501-4618-4E3E-8131-72CC90B136A7}" dt="2023-01-19T17:07:26.952" v="1715" actId="478"/>
          <ac:spMkLst>
            <pc:docMk/>
            <pc:sldMk cId="3778053265" sldId="2076137924"/>
            <ac:spMk id="24" creationId="{76AEA42C-241C-72F3-C4EA-45EFF15FC465}"/>
          </ac:spMkLst>
        </pc:spChg>
      </pc:sldChg>
      <pc:sldChg chg="addSp delSp modSp add mod ord">
        <pc:chgData name="Raúl Javierre Cabrero" userId="daad9560-95d1-4695-a1c8-6b79433df18f" providerId="ADAL" clId="{417B8501-4618-4E3E-8131-72CC90B136A7}" dt="2023-01-19T17:16:24.484" v="2331" actId="1076"/>
        <pc:sldMkLst>
          <pc:docMk/>
          <pc:sldMk cId="4147795456" sldId="2076137925"/>
        </pc:sldMkLst>
        <pc:spChg chg="add del mod">
          <ac:chgData name="Raúl Javierre Cabrero" userId="daad9560-95d1-4695-a1c8-6b79433df18f" providerId="ADAL" clId="{417B8501-4618-4E3E-8131-72CC90B136A7}" dt="2023-01-19T17:08:36.537" v="1854" actId="478"/>
          <ac:spMkLst>
            <pc:docMk/>
            <pc:sldMk cId="4147795456" sldId="2076137925"/>
            <ac:spMk id="2" creationId="{85A48FED-752A-5F26-7DE1-8EFAAEF19C20}"/>
          </ac:spMkLst>
        </pc:spChg>
        <pc:spChg chg="del">
          <ac:chgData name="Raúl Javierre Cabrero" userId="daad9560-95d1-4695-a1c8-6b79433df18f" providerId="ADAL" clId="{417B8501-4618-4E3E-8131-72CC90B136A7}" dt="2023-01-19T17:09:00.132" v="1895" actId="478"/>
          <ac:spMkLst>
            <pc:docMk/>
            <pc:sldMk cId="4147795456" sldId="2076137925"/>
            <ac:spMk id="3" creationId="{7BC8554F-0774-E205-AAB8-969B03AE5429}"/>
          </ac:spMkLst>
        </pc:spChg>
        <pc:spChg chg="add del mod">
          <ac:chgData name="Raúl Javierre Cabrero" userId="daad9560-95d1-4695-a1c8-6b79433df18f" providerId="ADAL" clId="{417B8501-4618-4E3E-8131-72CC90B136A7}" dt="2023-01-19T17:08:34.494" v="1853" actId="478"/>
          <ac:spMkLst>
            <pc:docMk/>
            <pc:sldMk cId="4147795456" sldId="2076137925"/>
            <ac:spMk id="4" creationId="{CE8FF912-8EA8-CEB8-B845-5F094435D217}"/>
          </ac:spMkLst>
        </pc:spChg>
        <pc:spChg chg="del">
          <ac:chgData name="Raúl Javierre Cabrero" userId="daad9560-95d1-4695-a1c8-6b79433df18f" providerId="ADAL" clId="{417B8501-4618-4E3E-8131-72CC90B136A7}" dt="2023-01-19T17:09:10.526" v="1904" actId="478"/>
          <ac:spMkLst>
            <pc:docMk/>
            <pc:sldMk cId="4147795456" sldId="2076137925"/>
            <ac:spMk id="5" creationId="{0E2E646F-41ED-EB76-55D6-B10E4BB78AE5}"/>
          </ac:spMkLst>
        </pc:spChg>
        <pc:spChg chg="add mod">
          <ac:chgData name="Raúl Javierre Cabrero" userId="daad9560-95d1-4695-a1c8-6b79433df18f" providerId="ADAL" clId="{417B8501-4618-4E3E-8131-72CC90B136A7}" dt="2023-01-19T17:08:53.801" v="1894" actId="20577"/>
          <ac:spMkLst>
            <pc:docMk/>
            <pc:sldMk cId="4147795456" sldId="2076137925"/>
            <ac:spMk id="8" creationId="{1E4D7367-6F70-3D57-054A-97A031D6DD03}"/>
          </ac:spMkLst>
        </pc:spChg>
        <pc:spChg chg="add mod">
          <ac:chgData name="Raúl Javierre Cabrero" userId="daad9560-95d1-4695-a1c8-6b79433df18f" providerId="ADAL" clId="{417B8501-4618-4E3E-8131-72CC90B136A7}" dt="2023-01-19T17:08:45.015" v="1858"/>
          <ac:spMkLst>
            <pc:docMk/>
            <pc:sldMk cId="4147795456" sldId="2076137925"/>
            <ac:spMk id="9" creationId="{E546586D-D606-C02C-3F8F-C99B2E0D0327}"/>
          </ac:spMkLst>
        </pc:spChg>
        <pc:spChg chg="add mod">
          <ac:chgData name="Raúl Javierre Cabrero" userId="daad9560-95d1-4695-a1c8-6b79433df18f" providerId="ADAL" clId="{417B8501-4618-4E3E-8131-72CC90B136A7}" dt="2023-01-19T17:08:45.015" v="1858"/>
          <ac:spMkLst>
            <pc:docMk/>
            <pc:sldMk cId="4147795456" sldId="2076137925"/>
            <ac:spMk id="10" creationId="{E6861EC1-B04D-049D-158D-C9A06E35162E}"/>
          </ac:spMkLst>
        </pc:spChg>
        <pc:spChg chg="add mod">
          <ac:chgData name="Raúl Javierre Cabrero" userId="daad9560-95d1-4695-a1c8-6b79433df18f" providerId="ADAL" clId="{417B8501-4618-4E3E-8131-72CC90B136A7}" dt="2023-01-19T17:16:24.484" v="2331" actId="1076"/>
          <ac:spMkLst>
            <pc:docMk/>
            <pc:sldMk cId="4147795456" sldId="2076137925"/>
            <ac:spMk id="11" creationId="{ACE82D4A-D3A3-06F3-EE3A-3E63B8BC4348}"/>
          </ac:spMkLst>
        </pc:spChg>
        <pc:spChg chg="add mod">
          <ac:chgData name="Raúl Javierre Cabrero" userId="daad9560-95d1-4695-a1c8-6b79433df18f" providerId="ADAL" clId="{417B8501-4618-4E3E-8131-72CC90B136A7}" dt="2023-01-19T17:16:24.484" v="2331" actId="1076"/>
          <ac:spMkLst>
            <pc:docMk/>
            <pc:sldMk cId="4147795456" sldId="2076137925"/>
            <ac:spMk id="12" creationId="{6620C332-3A38-15AD-329B-13B2BF340CC8}"/>
          </ac:spMkLst>
        </pc:spChg>
        <pc:spChg chg="mod">
          <ac:chgData name="Raúl Javierre Cabrero" userId="daad9560-95d1-4695-a1c8-6b79433df18f" providerId="ADAL" clId="{417B8501-4618-4E3E-8131-72CC90B136A7}" dt="2023-01-19T17:16:24.484" v="2331" actId="1076"/>
          <ac:spMkLst>
            <pc:docMk/>
            <pc:sldMk cId="4147795456" sldId="2076137925"/>
            <ac:spMk id="13" creationId="{9B4EA388-C454-C4EC-46F9-00357CAEE6DB}"/>
          </ac:spMkLst>
        </pc:spChg>
        <pc:spChg chg="add mod">
          <ac:chgData name="Raúl Javierre Cabrero" userId="daad9560-95d1-4695-a1c8-6b79433df18f" providerId="ADAL" clId="{417B8501-4618-4E3E-8131-72CC90B136A7}" dt="2023-01-19T17:16:24.484" v="2331" actId="1076"/>
          <ac:spMkLst>
            <pc:docMk/>
            <pc:sldMk cId="4147795456" sldId="2076137925"/>
            <ac:spMk id="14" creationId="{FD674D1F-1E4C-D6E8-7805-CE4B7896F5B9}"/>
          </ac:spMkLst>
        </pc:spChg>
        <pc:spChg chg="del">
          <ac:chgData name="Raúl Javierre Cabrero" userId="daad9560-95d1-4695-a1c8-6b79433df18f" providerId="ADAL" clId="{417B8501-4618-4E3E-8131-72CC90B136A7}" dt="2023-01-19T17:09:00.594" v="1896" actId="478"/>
          <ac:spMkLst>
            <pc:docMk/>
            <pc:sldMk cId="4147795456" sldId="2076137925"/>
            <ac:spMk id="15" creationId="{A2E970C4-B36E-7D4C-96B5-54BCB41E02D8}"/>
          </ac:spMkLst>
        </pc:spChg>
        <pc:spChg chg="del">
          <ac:chgData name="Raúl Javierre Cabrero" userId="daad9560-95d1-4695-a1c8-6b79433df18f" providerId="ADAL" clId="{417B8501-4618-4E3E-8131-72CC90B136A7}" dt="2023-01-19T17:09:08.694" v="1902" actId="478"/>
          <ac:spMkLst>
            <pc:docMk/>
            <pc:sldMk cId="4147795456" sldId="2076137925"/>
            <ac:spMk id="16" creationId="{CBF4F391-CE04-3DD5-E090-B558FE652580}"/>
          </ac:spMkLst>
        </pc:spChg>
        <pc:spChg chg="del">
          <ac:chgData name="Raúl Javierre Cabrero" userId="daad9560-95d1-4695-a1c8-6b79433df18f" providerId="ADAL" clId="{417B8501-4618-4E3E-8131-72CC90B136A7}" dt="2023-01-19T17:09:09.675" v="1903" actId="478"/>
          <ac:spMkLst>
            <pc:docMk/>
            <pc:sldMk cId="4147795456" sldId="2076137925"/>
            <ac:spMk id="18" creationId="{758D27F0-6424-A0F1-11C2-DC9E1E9E6E07}"/>
          </ac:spMkLst>
        </pc:spChg>
        <pc:spChg chg="del">
          <ac:chgData name="Raúl Javierre Cabrero" userId="daad9560-95d1-4695-a1c8-6b79433df18f" providerId="ADAL" clId="{417B8501-4618-4E3E-8131-72CC90B136A7}" dt="2023-01-19T17:09:01.624" v="1897" actId="478"/>
          <ac:spMkLst>
            <pc:docMk/>
            <pc:sldMk cId="4147795456" sldId="2076137925"/>
            <ac:spMk id="19" creationId="{CD544055-5ED5-226C-37A3-B5582535346A}"/>
          </ac:spMkLst>
        </pc:spChg>
        <pc:spChg chg="del">
          <ac:chgData name="Raúl Javierre Cabrero" userId="daad9560-95d1-4695-a1c8-6b79433df18f" providerId="ADAL" clId="{417B8501-4618-4E3E-8131-72CC90B136A7}" dt="2023-01-19T17:09:02.358" v="1898" actId="478"/>
          <ac:spMkLst>
            <pc:docMk/>
            <pc:sldMk cId="4147795456" sldId="2076137925"/>
            <ac:spMk id="20" creationId="{E4F883F7-E833-A3BB-738D-0C4032663EB3}"/>
          </ac:spMkLst>
        </pc:spChg>
        <pc:spChg chg="add del">
          <ac:chgData name="Raúl Javierre Cabrero" userId="daad9560-95d1-4695-a1c8-6b79433df18f" providerId="ADAL" clId="{417B8501-4618-4E3E-8131-72CC90B136A7}" dt="2023-01-19T17:09:08.052" v="1901" actId="478"/>
          <ac:spMkLst>
            <pc:docMk/>
            <pc:sldMk cId="4147795456" sldId="2076137925"/>
            <ac:spMk id="21" creationId="{D57BF60E-8210-1CB9-49CC-9FCB1C0217BA}"/>
          </ac:spMkLst>
        </pc:spChg>
        <pc:spChg chg="del mod">
          <ac:chgData name="Raúl Javierre Cabrero" userId="daad9560-95d1-4695-a1c8-6b79433df18f" providerId="ADAL" clId="{417B8501-4618-4E3E-8131-72CC90B136A7}" dt="2023-01-19T17:08:38.421" v="1855" actId="478"/>
          <ac:spMkLst>
            <pc:docMk/>
            <pc:sldMk cId="4147795456" sldId="2076137925"/>
            <ac:spMk id="23" creationId="{0DFE878E-9C2D-8F6C-B746-1AAC25831F69}"/>
          </ac:spMkLst>
        </pc:spChg>
        <pc:spChg chg="del mod">
          <ac:chgData name="Raúl Javierre Cabrero" userId="daad9560-95d1-4695-a1c8-6b79433df18f" providerId="ADAL" clId="{417B8501-4618-4E3E-8131-72CC90B136A7}" dt="2023-01-19T17:08:34.494" v="1853" actId="478"/>
          <ac:spMkLst>
            <pc:docMk/>
            <pc:sldMk cId="4147795456" sldId="2076137925"/>
            <ac:spMk id="24" creationId="{76AEA42C-241C-72F3-C4EA-45EFF15FC465}"/>
          </ac:spMkLst>
        </pc:spChg>
        <pc:picChg chg="add del">
          <ac:chgData name="Raúl Javierre Cabrero" userId="daad9560-95d1-4695-a1c8-6b79433df18f" providerId="ADAL" clId="{417B8501-4618-4E3E-8131-72CC90B136A7}" dt="2023-01-19T17:08:40.976" v="1857" actId="22"/>
          <ac:picMkLst>
            <pc:docMk/>
            <pc:sldMk cId="4147795456" sldId="2076137925"/>
            <ac:picMk id="7" creationId="{81BA95BB-6729-F1E6-9FF9-22B05015CB96}"/>
          </ac:picMkLst>
        </pc:picChg>
      </pc:sldChg>
      <pc:sldChg chg="del">
        <pc:chgData name="Raúl Javierre Cabrero" userId="daad9560-95d1-4695-a1c8-6b79433df18f" providerId="ADAL" clId="{417B8501-4618-4E3E-8131-72CC90B136A7}" dt="2023-01-19T16:39:06.075" v="65" actId="47"/>
        <pc:sldMkLst>
          <pc:docMk/>
          <pc:sldMk cId="3165701844" sldId="2076137927"/>
        </pc:sldMkLst>
      </pc:sldChg>
      <pc:sldChg chg="del">
        <pc:chgData name="Raúl Javierre Cabrero" userId="daad9560-95d1-4695-a1c8-6b79433df18f" providerId="ADAL" clId="{417B8501-4618-4E3E-8131-72CC90B136A7}" dt="2023-01-19T16:39:07.052" v="66" actId="47"/>
        <pc:sldMkLst>
          <pc:docMk/>
          <pc:sldMk cId="377351357" sldId="2076137928"/>
        </pc:sldMkLst>
      </pc:sldChg>
      <pc:sldChg chg="del">
        <pc:chgData name="Raúl Javierre Cabrero" userId="daad9560-95d1-4695-a1c8-6b79433df18f" providerId="ADAL" clId="{417B8501-4618-4E3E-8131-72CC90B136A7}" dt="2023-01-19T16:39:07.823" v="67" actId="47"/>
        <pc:sldMkLst>
          <pc:docMk/>
          <pc:sldMk cId="3331196399" sldId="2076137930"/>
        </pc:sldMkLst>
      </pc:sldChg>
      <pc:sldChg chg="del">
        <pc:chgData name="Raúl Javierre Cabrero" userId="daad9560-95d1-4695-a1c8-6b79433df18f" providerId="ADAL" clId="{417B8501-4618-4E3E-8131-72CC90B136A7}" dt="2023-01-19T16:39:08.604" v="68" actId="47"/>
        <pc:sldMkLst>
          <pc:docMk/>
          <pc:sldMk cId="1897311481" sldId="2076137931"/>
        </pc:sldMkLst>
      </pc:sldChg>
      <pc:sldChg chg="del">
        <pc:chgData name="Raúl Javierre Cabrero" userId="daad9560-95d1-4695-a1c8-6b79433df18f" providerId="ADAL" clId="{417B8501-4618-4E3E-8131-72CC90B136A7}" dt="2023-01-19T16:39:03.279" v="63" actId="47"/>
        <pc:sldMkLst>
          <pc:docMk/>
          <pc:sldMk cId="3137129313" sldId="2076137932"/>
        </pc:sldMkLst>
      </pc:sldChg>
      <pc:sldChg chg="del">
        <pc:chgData name="Raúl Javierre Cabrero" userId="daad9560-95d1-4695-a1c8-6b79433df18f" providerId="ADAL" clId="{417B8501-4618-4E3E-8131-72CC90B136A7}" dt="2023-01-19T16:39:05.257" v="64" actId="47"/>
        <pc:sldMkLst>
          <pc:docMk/>
          <pc:sldMk cId="1962377547" sldId="2076137933"/>
        </pc:sldMkLst>
      </pc:sldChg>
      <pc:sldChg chg="del">
        <pc:chgData name="Raúl Javierre Cabrero" userId="daad9560-95d1-4695-a1c8-6b79433df18f" providerId="ADAL" clId="{417B8501-4618-4E3E-8131-72CC90B136A7}" dt="2023-01-19T16:38:54.171" v="61" actId="47"/>
        <pc:sldMkLst>
          <pc:docMk/>
          <pc:sldMk cId="175212247" sldId="2076137935"/>
        </pc:sldMkLst>
      </pc:sldChg>
      <pc:sldMasterChg chg="delSldLayout">
        <pc:chgData name="Raúl Javierre Cabrero" userId="daad9560-95d1-4695-a1c8-6b79433df18f" providerId="ADAL" clId="{417B8501-4618-4E3E-8131-72CC90B136A7}" dt="2023-01-19T16:39:40.955" v="75" actId="47"/>
        <pc:sldMasterMkLst>
          <pc:docMk/>
          <pc:sldMasterMk cId="1385411113" sldId="2147483648"/>
        </pc:sldMasterMkLst>
        <pc:sldLayoutChg chg="del">
          <pc:chgData name="Raúl Javierre Cabrero" userId="daad9560-95d1-4695-a1c8-6b79433df18f" providerId="ADAL" clId="{417B8501-4618-4E3E-8131-72CC90B136A7}" dt="2023-01-19T16:39:40.955" v="75" actId="47"/>
          <pc:sldLayoutMkLst>
            <pc:docMk/>
            <pc:sldMasterMk cId="1385411113" sldId="2147483648"/>
            <pc:sldLayoutMk cId="3059681084" sldId="2147483670"/>
          </pc:sldLayoutMkLst>
        </pc:sldLayoutChg>
      </pc:sldMasterChg>
    </pc:docChg>
  </pc:docChgLst>
  <pc:docChgLst>
    <pc:chgData name="Raúl Javierre Cabrero" userId="daad9560-95d1-4695-a1c8-6b79433df18f" providerId="ADAL" clId="{7102D0EF-70C2-47CA-A448-493A620C652F}"/>
    <pc:docChg chg="modSld">
      <pc:chgData name="Raúl Javierre Cabrero" userId="daad9560-95d1-4695-a1c8-6b79433df18f" providerId="ADAL" clId="{7102D0EF-70C2-47CA-A448-493A620C652F}" dt="2023-02-07T10:18:47.119" v="3" actId="20577"/>
      <pc:docMkLst>
        <pc:docMk/>
      </pc:docMkLst>
      <pc:sldChg chg="modSp mod">
        <pc:chgData name="Raúl Javierre Cabrero" userId="daad9560-95d1-4695-a1c8-6b79433df18f" providerId="ADAL" clId="{7102D0EF-70C2-47CA-A448-493A620C652F}" dt="2023-02-07T10:18:47.119" v="3" actId="20577"/>
        <pc:sldMkLst>
          <pc:docMk/>
          <pc:sldMk cId="1875940696" sldId="256"/>
        </pc:sldMkLst>
        <pc:spChg chg="mod">
          <ac:chgData name="Raúl Javierre Cabrero" userId="daad9560-95d1-4695-a1c8-6b79433df18f" providerId="ADAL" clId="{7102D0EF-70C2-47CA-A448-493A620C652F}" dt="2023-02-07T10:18:47.119" v="3" actId="20577"/>
          <ac:spMkLst>
            <pc:docMk/>
            <pc:sldMk cId="1875940696" sldId="256"/>
            <ac:spMk id="13" creationId="{9B4EA388-C454-C4EC-46F9-00357CAEE6DB}"/>
          </ac:spMkLst>
        </pc:spChg>
      </pc:sldChg>
    </pc:docChg>
  </pc:docChgLst>
  <pc:docChgLst>
    <pc:chgData name="Luis Gijón Guerra" userId="S::lgijon@hiberus.com::43dadd5a-646b-4f65-88c5-b36e19579637" providerId="AD" clId="Web-{BBD88F9B-09A8-4352-6485-2AA7F71771DE}"/>
    <pc:docChg chg="addSld delSld modSld">
      <pc:chgData name="Luis Gijón Guerra" userId="S::lgijon@hiberus.com::43dadd5a-646b-4f65-88c5-b36e19579637" providerId="AD" clId="Web-{BBD88F9B-09A8-4352-6485-2AA7F71771DE}" dt="2023-02-07T08:53:44.095" v="13" actId="1076"/>
      <pc:docMkLst>
        <pc:docMk/>
      </pc:docMkLst>
      <pc:sldChg chg="modSp add">
        <pc:chgData name="Luis Gijón Guerra" userId="S::lgijon@hiberus.com::43dadd5a-646b-4f65-88c5-b36e19579637" providerId="AD" clId="Web-{BBD88F9B-09A8-4352-6485-2AA7F71771DE}" dt="2023-02-07T08:53:44.095" v="13" actId="1076"/>
        <pc:sldMkLst>
          <pc:docMk/>
          <pc:sldMk cId="1875940696" sldId="256"/>
        </pc:sldMkLst>
        <pc:spChg chg="mod">
          <ac:chgData name="Luis Gijón Guerra" userId="S::lgijon@hiberus.com::43dadd5a-646b-4f65-88c5-b36e19579637" providerId="AD" clId="Web-{BBD88F9B-09A8-4352-6485-2AA7F71771DE}" dt="2023-02-07T08:53:44.095" v="13" actId="1076"/>
          <ac:spMkLst>
            <pc:docMk/>
            <pc:sldMk cId="1875940696" sldId="256"/>
            <ac:spMk id="15" creationId="{A2E970C4-B36E-7D4C-96B5-54BCB41E02D8}"/>
          </ac:spMkLst>
        </pc:spChg>
        <pc:spChg chg="mod">
          <ac:chgData name="Luis Gijón Guerra" userId="S::lgijon@hiberus.com::43dadd5a-646b-4f65-88c5-b36e19579637" providerId="AD" clId="Web-{BBD88F9B-09A8-4352-6485-2AA7F71771DE}" dt="2023-02-07T08:53:44.095" v="12" actId="1076"/>
          <ac:spMkLst>
            <pc:docMk/>
            <pc:sldMk cId="1875940696" sldId="256"/>
            <ac:spMk id="16" creationId="{CBF4F391-CE04-3DD5-E090-B558FE652580}"/>
          </ac:spMkLst>
        </pc:spChg>
        <pc:spChg chg="mod">
          <ac:chgData name="Luis Gijón Guerra" userId="S::lgijon@hiberus.com::43dadd5a-646b-4f65-88c5-b36e19579637" providerId="AD" clId="Web-{BBD88F9B-09A8-4352-6485-2AA7F71771DE}" dt="2023-02-07T08:53:44.095" v="11" actId="1076"/>
          <ac:spMkLst>
            <pc:docMk/>
            <pc:sldMk cId="1875940696" sldId="256"/>
            <ac:spMk id="18" creationId="{758D27F0-6424-A0F1-11C2-DC9E1E9E6E07}"/>
          </ac:spMkLst>
        </pc:spChg>
      </pc:sldChg>
      <pc:sldChg chg="add">
        <pc:chgData name="Luis Gijón Guerra" userId="S::lgijon@hiberus.com::43dadd5a-646b-4f65-88c5-b36e19579637" providerId="AD" clId="Web-{BBD88F9B-09A8-4352-6485-2AA7F71771DE}" dt="2023-02-07T08:53:22.219" v="5"/>
        <pc:sldMkLst>
          <pc:docMk/>
          <pc:sldMk cId="2925454790" sldId="257"/>
        </pc:sldMkLst>
      </pc:sldChg>
      <pc:sldChg chg="add">
        <pc:chgData name="Luis Gijón Guerra" userId="S::lgijon@hiberus.com::43dadd5a-646b-4f65-88c5-b36e19579637" providerId="AD" clId="Web-{BBD88F9B-09A8-4352-6485-2AA7F71771DE}" dt="2023-02-07T08:53:22.298" v="6"/>
        <pc:sldMkLst>
          <pc:docMk/>
          <pc:sldMk cId="3335354943" sldId="258"/>
        </pc:sldMkLst>
      </pc:sldChg>
      <pc:sldChg chg="add">
        <pc:chgData name="Luis Gijón Guerra" userId="S::lgijon@hiberus.com::43dadd5a-646b-4f65-88c5-b36e19579637" providerId="AD" clId="Web-{BBD88F9B-09A8-4352-6485-2AA7F71771DE}" dt="2023-02-07T08:53:22.516" v="7"/>
        <pc:sldMkLst>
          <pc:docMk/>
          <pc:sldMk cId="3753250290" sldId="259"/>
        </pc:sldMkLst>
      </pc:sldChg>
      <pc:sldChg chg="del">
        <pc:chgData name="Luis Gijón Guerra" userId="S::lgijon@hiberus.com::43dadd5a-646b-4f65-88c5-b36e19579637" providerId="AD" clId="Web-{BBD88F9B-09A8-4352-6485-2AA7F71771DE}" dt="2023-02-07T08:53:21.626" v="3"/>
        <pc:sldMkLst>
          <pc:docMk/>
          <pc:sldMk cId="1945719929" sldId="293"/>
        </pc:sldMkLst>
      </pc:sldChg>
      <pc:sldChg chg="del">
        <pc:chgData name="Luis Gijón Guerra" userId="S::lgijon@hiberus.com::43dadd5a-646b-4f65-88c5-b36e19579637" providerId="AD" clId="Web-{BBD88F9B-09A8-4352-6485-2AA7F71771DE}" dt="2023-02-07T08:53:21.282" v="1"/>
        <pc:sldMkLst>
          <pc:docMk/>
          <pc:sldMk cId="3101592014" sldId="2076137923"/>
        </pc:sldMkLst>
      </pc:sldChg>
      <pc:sldChg chg="del">
        <pc:chgData name="Luis Gijón Guerra" userId="S::lgijon@hiberus.com::43dadd5a-646b-4f65-88c5-b36e19579637" providerId="AD" clId="Web-{BBD88F9B-09A8-4352-6485-2AA7F71771DE}" dt="2023-02-07T08:53:21.282" v="0"/>
        <pc:sldMkLst>
          <pc:docMk/>
          <pc:sldMk cId="3778053265" sldId="2076137924"/>
        </pc:sldMkLst>
      </pc:sldChg>
      <pc:sldChg chg="del">
        <pc:chgData name="Luis Gijón Guerra" userId="S::lgijon@hiberus.com::43dadd5a-646b-4f65-88c5-b36e19579637" providerId="AD" clId="Web-{BBD88F9B-09A8-4352-6485-2AA7F71771DE}" dt="2023-02-07T08:53:21.282" v="2"/>
        <pc:sldMkLst>
          <pc:docMk/>
          <pc:sldMk cId="4147795456" sldId="2076137925"/>
        </pc:sldMkLst>
      </pc:sldChg>
    </pc:docChg>
  </pc:docChgLst>
  <pc:docChgLst>
    <pc:chgData name="Luis Gijón Guerra" userId="S::lgijon@hiberus.com::43dadd5a-646b-4f65-88c5-b36e19579637" providerId="AD" clId="Web-{D4194468-7996-B30A-EAD1-9B3CF5B78C2F}"/>
    <pc:docChg chg="modSld">
      <pc:chgData name="Luis Gijón Guerra" userId="S::lgijon@hiberus.com::43dadd5a-646b-4f65-88c5-b36e19579637" providerId="AD" clId="Web-{D4194468-7996-B30A-EAD1-9B3CF5B78C2F}" dt="2023-02-08T13:03:22.561" v="22" actId="20577"/>
      <pc:docMkLst>
        <pc:docMk/>
      </pc:docMkLst>
      <pc:sldChg chg="modSp">
        <pc:chgData name="Luis Gijón Guerra" userId="S::lgijon@hiberus.com::43dadd5a-646b-4f65-88c5-b36e19579637" providerId="AD" clId="Web-{D4194468-7996-B30A-EAD1-9B3CF5B78C2F}" dt="2023-02-08T13:03:22.561" v="22" actId="20577"/>
        <pc:sldMkLst>
          <pc:docMk/>
          <pc:sldMk cId="1875940696" sldId="256"/>
        </pc:sldMkLst>
        <pc:spChg chg="mod">
          <ac:chgData name="Luis Gijón Guerra" userId="S::lgijon@hiberus.com::43dadd5a-646b-4f65-88c5-b36e19579637" providerId="AD" clId="Web-{D4194468-7996-B30A-EAD1-9B3CF5B78C2F}" dt="2023-02-08T13:03:22.561" v="22" actId="20577"/>
          <ac:spMkLst>
            <pc:docMk/>
            <pc:sldMk cId="1875940696" sldId="256"/>
            <ac:spMk id="18" creationId="{758D27F0-6424-A0F1-11C2-DC9E1E9E6E07}"/>
          </ac:spMkLst>
        </pc:spChg>
      </pc:sldChg>
      <pc:sldChg chg="modSp">
        <pc:chgData name="Luis Gijón Guerra" userId="S::lgijon@hiberus.com::43dadd5a-646b-4f65-88c5-b36e19579637" providerId="AD" clId="Web-{D4194468-7996-B30A-EAD1-9B3CF5B78C2F}" dt="2023-02-08T12:58:33.394" v="20" actId="20577"/>
        <pc:sldMkLst>
          <pc:docMk/>
          <pc:sldMk cId="2925454790" sldId="257"/>
        </pc:sldMkLst>
        <pc:spChg chg="mod">
          <ac:chgData name="Luis Gijón Guerra" userId="S::lgijon@hiberus.com::43dadd5a-646b-4f65-88c5-b36e19579637" providerId="AD" clId="Web-{D4194468-7996-B30A-EAD1-9B3CF5B78C2F}" dt="2023-02-08T12:58:33.394" v="20" actId="20577"/>
          <ac:spMkLst>
            <pc:docMk/>
            <pc:sldMk cId="2925454790" sldId="257"/>
            <ac:spMk id="21" creationId="{D57BF60E-8210-1CB9-49CC-9FCB1C0217BA}"/>
          </ac:spMkLst>
        </pc:spChg>
      </pc:sldChg>
    </pc:docChg>
  </pc:docChgLst>
  <pc:docChgLst>
    <pc:chgData name="Raúl Javierre Cabrero" userId="S::rjavierre@hiberus.com::daad9560-95d1-4695-a1c8-6b79433df18f" providerId="AD" clId="Web-{DD1843CB-4F80-43A9-9149-CB8E17DBBE8E}"/>
    <pc:docChg chg="modSld">
      <pc:chgData name="Raúl Javierre Cabrero" userId="S::rjavierre@hiberus.com::daad9560-95d1-4695-a1c8-6b79433df18f" providerId="AD" clId="Web-{DD1843CB-4F80-43A9-9149-CB8E17DBBE8E}" dt="2023-01-21T18:12:15.155" v="29" actId="20577"/>
      <pc:docMkLst>
        <pc:docMk/>
      </pc:docMkLst>
      <pc:sldChg chg="modSp">
        <pc:chgData name="Raúl Javierre Cabrero" userId="S::rjavierre@hiberus.com::daad9560-95d1-4695-a1c8-6b79433df18f" providerId="AD" clId="Web-{DD1843CB-4F80-43A9-9149-CB8E17DBBE8E}" dt="2023-01-21T18:12:15.155" v="29" actId="20577"/>
        <pc:sldMkLst>
          <pc:docMk/>
          <pc:sldMk cId="3101592014" sldId="2076137923"/>
        </pc:sldMkLst>
        <pc:spChg chg="mod">
          <ac:chgData name="Raúl Javierre Cabrero" userId="S::rjavierre@hiberus.com::daad9560-95d1-4695-a1c8-6b79433df18f" providerId="AD" clId="Web-{DD1843CB-4F80-43A9-9149-CB8E17DBBE8E}" dt="2023-01-21T18:12:15.155" v="29" actId="20577"/>
          <ac:spMkLst>
            <pc:docMk/>
            <pc:sldMk cId="3101592014" sldId="2076137923"/>
            <ac:spMk id="21" creationId="{D57BF60E-8210-1CB9-49CC-9FCB1C0217B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BCB6E-E4A8-402E-B865-B57E074AAB13}" type="datetimeFigureOut">
              <a:rPr lang="es-ES" smtClean="0"/>
              <a:t>08/02/2023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8A389D-80D1-4758-BE5D-FC8076872E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9749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74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14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305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e blanca y 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116F1192-FEC8-73B9-8216-2B1A75DE6B07}"/>
              </a:ext>
            </a:extLst>
          </p:cNvPr>
          <p:cNvSpPr/>
          <p:nvPr userDrawn="1"/>
        </p:nvSpPr>
        <p:spPr>
          <a:xfrm>
            <a:off x="5191432" y="0"/>
            <a:ext cx="7000568" cy="68580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Título 9">
            <a:extLst>
              <a:ext uri="{FF2B5EF4-FFF2-40B4-BE49-F238E27FC236}">
                <a16:creationId xmlns:a16="http://schemas.microsoft.com/office/drawing/2014/main" id="{E82A3268-9017-DCF0-F8FE-9FD665F2A5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275" y="177711"/>
            <a:ext cx="10515600" cy="24622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 b="0" i="0">
                <a:solidFill>
                  <a:srgbClr val="777777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s-ES"/>
              <a:t>TÍTULO</a:t>
            </a:r>
            <a:endParaRPr lang="es-ES_tradnl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A678CD3-30F5-FB1F-1ADB-9274235446C7}"/>
              </a:ext>
            </a:extLst>
          </p:cNvPr>
          <p:cNvSpPr txBox="1"/>
          <p:nvPr userDrawn="1"/>
        </p:nvSpPr>
        <p:spPr>
          <a:xfrm>
            <a:off x="216275" y="6464844"/>
            <a:ext cx="8637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800">
                <a:solidFill>
                  <a:srgbClr val="AAAAAA"/>
                </a:solidFill>
                <a:latin typeface="Hiberus type" panose="0200050003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hiberus.com</a:t>
            </a: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A33DD8FF-6448-D807-F136-61ED6B18233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73409" y="209985"/>
            <a:ext cx="982316" cy="11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995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Edificio con letrero en frente&#10;&#10;Descripción generada automáticamente">
            <a:extLst>
              <a:ext uri="{FF2B5EF4-FFF2-40B4-BE49-F238E27FC236}">
                <a16:creationId xmlns:a16="http://schemas.microsoft.com/office/drawing/2014/main" id="{2FA1152F-4DFC-3D6C-2E5D-9BB33F72B04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3763" y="307634"/>
            <a:ext cx="11564472" cy="623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38813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15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12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00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66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75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41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89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3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41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8" r:id="rId12"/>
    <p:sldLayoutId id="214748366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424D7F27-E56E-EE2A-662C-44675E1B74E0}"/>
              </a:ext>
            </a:extLst>
          </p:cNvPr>
          <p:cNvSpPr txBox="1"/>
          <p:nvPr/>
        </p:nvSpPr>
        <p:spPr>
          <a:xfrm>
            <a:off x="7811526" y="3777924"/>
            <a:ext cx="1582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>
                <a:solidFill>
                  <a:srgbClr val="18396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www.hiberus.com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55DB51DF-E6DD-E68C-728C-E8A6D290D41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35445" r="51030" b="33438"/>
          <a:stretch/>
        </p:blipFill>
        <p:spPr>
          <a:xfrm>
            <a:off x="6564805" y="2821505"/>
            <a:ext cx="3824154" cy="121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25029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>
            <a:extLst>
              <a:ext uri="{FF2B5EF4-FFF2-40B4-BE49-F238E27FC236}">
                <a16:creationId xmlns:a16="http://schemas.microsoft.com/office/drawing/2014/main" id="{9B4EA388-C454-C4EC-46F9-00357CAEE6DB}"/>
              </a:ext>
            </a:extLst>
          </p:cNvPr>
          <p:cNvSpPr txBox="1"/>
          <p:nvPr/>
        </p:nvSpPr>
        <p:spPr>
          <a:xfrm>
            <a:off x="3516087" y="1590179"/>
            <a:ext cx="5026590" cy="10754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4800" dirty="0">
                <a:solidFill>
                  <a:srgbClr val="173962"/>
                </a:solidFill>
                <a:latin typeface="Montserrat ExtraBold" panose="00000900000000000000"/>
                <a:cs typeface="Times New Roman"/>
              </a:rPr>
              <a:t>Luis Gijón</a:t>
            </a:r>
            <a:endParaRPr lang="es-ES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1E4D7367-6F70-3D57-054A-97A031D6DD03}"/>
              </a:ext>
            </a:extLst>
          </p:cNvPr>
          <p:cNvSpPr txBox="1"/>
          <p:nvPr/>
        </p:nvSpPr>
        <p:spPr>
          <a:xfrm>
            <a:off x="151798" y="128524"/>
            <a:ext cx="6967237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b="1">
                <a:solidFill>
                  <a:srgbClr val="173962"/>
                </a:solidFill>
                <a:latin typeface="Lato"/>
                <a:ea typeface="Lato"/>
                <a:cs typeface="Lato"/>
              </a:rPr>
              <a:t>Presentación</a:t>
            </a:r>
            <a:endParaRPr lang="es-ES" sz="3200">
              <a:solidFill>
                <a:srgbClr val="173962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546586D-D606-C02C-3F8F-C99B2E0D0327}"/>
              </a:ext>
            </a:extLst>
          </p:cNvPr>
          <p:cNvSpPr/>
          <p:nvPr/>
        </p:nvSpPr>
        <p:spPr>
          <a:xfrm>
            <a:off x="270249" y="1000972"/>
            <a:ext cx="478016" cy="57311"/>
          </a:xfrm>
          <a:prstGeom prst="rect">
            <a:avLst/>
          </a:prstGeom>
          <a:solidFill>
            <a:srgbClr val="5AC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rgbClr val="5ACADF"/>
              </a:solidFill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E6861EC1-B04D-049D-158D-C9A06E35162E}"/>
              </a:ext>
            </a:extLst>
          </p:cNvPr>
          <p:cNvSpPr txBox="1"/>
          <p:nvPr/>
        </p:nvSpPr>
        <p:spPr>
          <a:xfrm>
            <a:off x="164860" y="635529"/>
            <a:ext cx="5292143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b="1">
                <a:solidFill>
                  <a:schemeClr val="bg2">
                    <a:lumMod val="25000"/>
                  </a:schemeClr>
                </a:solidFill>
                <a:latin typeface="Lato"/>
                <a:ea typeface="Lato"/>
                <a:cs typeface="Lato"/>
              </a:rPr>
              <a:t>Introducción</a:t>
            </a:r>
            <a:endParaRPr lang="es-ES" sz="3200">
              <a:solidFill>
                <a:schemeClr val="bg2">
                  <a:lumMod val="25000"/>
                </a:schemeClr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CE82D4A-D3A3-06F3-EE3A-3E63B8BC4348}"/>
              </a:ext>
            </a:extLst>
          </p:cNvPr>
          <p:cNvSpPr txBox="1"/>
          <p:nvPr/>
        </p:nvSpPr>
        <p:spPr>
          <a:xfrm>
            <a:off x="1699801" y="3245768"/>
            <a:ext cx="8659160" cy="142526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0" algn="ctr">
              <a:lnSpc>
                <a:spcPct val="150000"/>
              </a:lnSpc>
              <a:spcAft>
                <a:spcPts val="0"/>
              </a:spcAft>
            </a:pPr>
            <a:r>
              <a:rPr lang="es-ES" sz="2000" dirty="0">
                <a:solidFill>
                  <a:schemeClr val="tx2"/>
                </a:solidFill>
                <a:latin typeface="Montserrat ExtraBold" panose="00000900000000000000"/>
                <a:ea typeface="Times New Roman" panose="02020603050405020304" pitchFamily="18" charset="0"/>
                <a:cs typeface="Times New Roman"/>
              </a:rPr>
              <a:t>Ingeniero Informático</a:t>
            </a:r>
          </a:p>
          <a:p>
            <a:pPr lvl="0" algn="ctr">
              <a:lnSpc>
                <a:spcPct val="150000"/>
              </a:lnSpc>
              <a:spcAft>
                <a:spcPts val="0"/>
              </a:spcAft>
            </a:pPr>
            <a:r>
              <a:rPr lang="es-ES" sz="2000" dirty="0">
                <a:solidFill>
                  <a:srgbClr val="173962"/>
                </a:solidFill>
                <a:latin typeface="Montserrat ExtraBold" panose="00000900000000000000"/>
                <a:ea typeface="Times New Roman" panose="02020603050405020304" pitchFamily="18" charset="0"/>
                <a:cs typeface="Times New Roman"/>
              </a:rPr>
              <a:t>Septiembre 2022 en Hiberus</a:t>
            </a:r>
          </a:p>
          <a:p>
            <a:pPr algn="ctr">
              <a:lnSpc>
                <a:spcPct val="150000"/>
              </a:lnSpc>
            </a:pPr>
            <a:r>
              <a:rPr lang="es-ES" sz="2000" dirty="0">
                <a:solidFill>
                  <a:schemeClr val="accent6"/>
                </a:solidFill>
                <a:latin typeface="Montserrat ExtraBold" panose="00000900000000000000"/>
                <a:cs typeface="Times New Roman"/>
              </a:rPr>
              <a:t>Área microservicios: Edición internacional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620C332-3A38-15AD-329B-13B2BF340CC8}"/>
              </a:ext>
            </a:extLst>
          </p:cNvPr>
          <p:cNvSpPr txBox="1"/>
          <p:nvPr/>
        </p:nvSpPr>
        <p:spPr>
          <a:xfrm>
            <a:off x="4422791" y="2564997"/>
            <a:ext cx="3213181" cy="4199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0" algn="ctr">
              <a:lnSpc>
                <a:spcPct val="150000"/>
              </a:lnSpc>
              <a:spcAft>
                <a:spcPts val="0"/>
              </a:spcAft>
            </a:pPr>
            <a:r>
              <a:rPr lang="es-ES" sz="1600" dirty="0">
                <a:solidFill>
                  <a:srgbClr val="173962"/>
                </a:solidFill>
                <a:latin typeface="Montserrat ExtraBold" panose="00000900000000000000"/>
                <a:ea typeface="Times New Roman" panose="02020603050405020304" pitchFamily="18" charset="0"/>
                <a:cs typeface="Times New Roman"/>
              </a:rPr>
              <a:t>lgijon@hiberus.com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D674D1F-1E4C-D6E8-7805-CE4B7896F5B9}"/>
              </a:ext>
            </a:extLst>
          </p:cNvPr>
          <p:cNvSpPr txBox="1"/>
          <p:nvPr/>
        </p:nvSpPr>
        <p:spPr>
          <a:xfrm>
            <a:off x="5272354" y="464454"/>
            <a:ext cx="1514054" cy="1075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spcAft>
                <a:spcPts val="0"/>
              </a:spcAft>
            </a:pPr>
            <a:r>
              <a:rPr lang="es-ES" sz="4800">
                <a:solidFill>
                  <a:srgbClr val="173962"/>
                </a:solidFill>
                <a:latin typeface="Montserrat ExtraBold" panose="00000900000000000000"/>
                <a:ea typeface="Times New Roman" panose="02020603050405020304" pitchFamily="18" charset="0"/>
                <a:cs typeface="Times New Roman" panose="02020603050405020304" pitchFamily="18" charset="0"/>
              </a:rPr>
              <a:t>👋</a:t>
            </a:r>
          </a:p>
        </p:txBody>
      </p:sp>
    </p:spTree>
    <p:extLst>
      <p:ext uri="{BB962C8B-B14F-4D97-AF65-F5344CB8AC3E}">
        <p14:creationId xmlns:p14="http://schemas.microsoft.com/office/powerpoint/2010/main" val="3335354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8">
            <a:extLst>
              <a:ext uri="{FF2B5EF4-FFF2-40B4-BE49-F238E27FC236}">
                <a16:creationId xmlns:a16="http://schemas.microsoft.com/office/drawing/2014/main" id="{7BC8554F-0774-E205-AAB8-969B03AE5429}"/>
              </a:ext>
            </a:extLst>
          </p:cNvPr>
          <p:cNvSpPr txBox="1"/>
          <p:nvPr/>
        </p:nvSpPr>
        <p:spPr>
          <a:xfrm>
            <a:off x="1455931" y="1627372"/>
            <a:ext cx="33206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rgbClr val="173962"/>
                </a:solidFill>
                <a:latin typeface="Montserrat ExtraBold" panose="00000900000000000000"/>
                <a:ea typeface="Times New Roman" panose="02020603050405020304" pitchFamily="18" charset="0"/>
                <a:cs typeface="Times New Roman" panose="02020603050405020304" pitchFamily="18" charset="0"/>
              </a:rPr>
              <a:t>¿DE QUÉ TRATA ESTE CURSO?</a:t>
            </a:r>
            <a:endParaRPr lang="es-ES_tradnl" sz="2000">
              <a:solidFill>
                <a:srgbClr val="17396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E2E646F-41ED-EB76-55D6-B10E4BB78AE5}"/>
              </a:ext>
            </a:extLst>
          </p:cNvPr>
          <p:cNvSpPr/>
          <p:nvPr/>
        </p:nvSpPr>
        <p:spPr>
          <a:xfrm>
            <a:off x="2877731" y="2335258"/>
            <a:ext cx="238539" cy="76200"/>
          </a:xfrm>
          <a:prstGeom prst="rect">
            <a:avLst/>
          </a:prstGeom>
          <a:solidFill>
            <a:srgbClr val="5AC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rgbClr val="5ACADF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B4EA388-C454-C4EC-46F9-00357CAEE6DB}"/>
              </a:ext>
            </a:extLst>
          </p:cNvPr>
          <p:cNvSpPr txBox="1"/>
          <p:nvPr/>
        </p:nvSpPr>
        <p:spPr>
          <a:xfrm>
            <a:off x="1504502" y="2638429"/>
            <a:ext cx="2984995" cy="264123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1400" dirty="0">
                <a:solidFill>
                  <a:srgbClr val="173962"/>
                </a:solidFill>
                <a:latin typeface="Montserrat ExtraBold" panose="00000900000000000000"/>
                <a:ea typeface="Times New Roman" panose="02020603050405020304" pitchFamily="18" charset="0"/>
                <a:cs typeface="Times New Roman"/>
              </a:rPr>
              <a:t>Camino hacia las </a:t>
            </a:r>
            <a:r>
              <a:rPr lang="es-ES" sz="1400" dirty="0" err="1">
                <a:solidFill>
                  <a:srgbClr val="173962"/>
                </a:solidFill>
                <a:latin typeface="Montserrat ExtraBold" panose="00000900000000000000"/>
                <a:ea typeface="Times New Roman" panose="02020603050405020304" pitchFamily="18" charset="0"/>
                <a:cs typeface="Times New Roman"/>
              </a:rPr>
              <a:t>APIs</a:t>
            </a:r>
            <a:endParaRPr lang="es-ES" sz="1400" dirty="0" err="1">
              <a:solidFill>
                <a:srgbClr val="173962"/>
              </a:solidFill>
              <a:latin typeface="Montserrat ExtraBold" panose="0000090000000000000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>
              <a:lnSpc>
                <a:spcPct val="150000"/>
              </a:lnSpc>
              <a:spcAft>
                <a:spcPts val="0"/>
              </a:spcAft>
            </a:pPr>
            <a:endParaRPr lang="es-ES" sz="1400" dirty="0">
              <a:solidFill>
                <a:srgbClr val="173962"/>
              </a:solidFill>
              <a:latin typeface="Montserrat ExtraBold" panose="0000090000000000000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1400" dirty="0" err="1">
                <a:solidFill>
                  <a:srgbClr val="173962"/>
                </a:solidFill>
                <a:latin typeface="Montserrat ExtraBold" panose="00000900000000000000"/>
                <a:ea typeface="Times New Roman" panose="02020603050405020304" pitchFamily="18" charset="0"/>
                <a:cs typeface="Times New Roman"/>
              </a:rPr>
              <a:t>APIs</a:t>
            </a:r>
            <a:r>
              <a:rPr lang="es-ES" sz="1400" dirty="0">
                <a:solidFill>
                  <a:srgbClr val="173962"/>
                </a:solidFill>
                <a:latin typeface="Montserrat ExtraBold" panose="00000900000000000000"/>
                <a:ea typeface="Times New Roman" panose="02020603050405020304" pitchFamily="18" charset="0"/>
                <a:cs typeface="Times New Roman"/>
              </a:rPr>
              <a:t>: definición, API vs </a:t>
            </a:r>
            <a:br>
              <a:rPr lang="es-ES" sz="1400" dirty="0">
                <a:latin typeface="Montserrat ExtraBold" panose="00000900000000000000"/>
                <a:ea typeface="Times New Roman" panose="02020603050405020304" pitchFamily="18" charset="0"/>
                <a:cs typeface="Times New Roman"/>
              </a:rPr>
            </a:br>
            <a:r>
              <a:rPr lang="es-ES" sz="1400" dirty="0">
                <a:solidFill>
                  <a:srgbClr val="173962"/>
                </a:solidFill>
                <a:latin typeface="Montserrat ExtraBold" panose="00000900000000000000"/>
                <a:ea typeface="Times New Roman" panose="02020603050405020304" pitchFamily="18" charset="0"/>
                <a:cs typeface="Times New Roman"/>
              </a:rPr>
              <a:t>API REST</a:t>
            </a:r>
            <a:br>
              <a:rPr lang="es-ES" sz="1400" dirty="0">
                <a:latin typeface="Montserrat ExtraBold" panose="00000900000000000000"/>
                <a:ea typeface="Times New Roman" panose="02020603050405020304" pitchFamily="18" charset="0"/>
                <a:cs typeface="Times New Roman"/>
              </a:rPr>
            </a:br>
            <a:endParaRPr lang="es-ES" sz="1400" dirty="0">
              <a:solidFill>
                <a:srgbClr val="173962"/>
              </a:solidFill>
              <a:latin typeface="Montserrat ExtraBold" panose="0000090000000000000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1400" dirty="0">
                <a:solidFill>
                  <a:srgbClr val="173962"/>
                </a:solidFill>
                <a:latin typeface="Montserrat ExtraBold" panose="00000900000000000000"/>
                <a:ea typeface="Times New Roman" panose="02020603050405020304" pitchFamily="18" charset="0"/>
                <a:cs typeface="Times New Roman"/>
              </a:rPr>
              <a:t>Demos de una API</a:t>
            </a:r>
            <a:endParaRPr lang="es-ES" sz="1400" dirty="0">
              <a:solidFill>
                <a:srgbClr val="173962"/>
              </a:solidFill>
              <a:latin typeface="Montserrat ExtraBold" panose="0000090000000000000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>
              <a:lnSpc>
                <a:spcPct val="150000"/>
              </a:lnSpc>
              <a:spcAft>
                <a:spcPts val="0"/>
              </a:spcAft>
            </a:pPr>
            <a:endParaRPr lang="es-ES" sz="1400" dirty="0">
              <a:solidFill>
                <a:srgbClr val="173962"/>
              </a:solidFill>
              <a:latin typeface="Montserrat ExtraBold" panose="0000090000000000000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>
              <a:lnSpc>
                <a:spcPct val="150000"/>
              </a:lnSpc>
              <a:spcAft>
                <a:spcPts val="0"/>
              </a:spcAft>
            </a:pPr>
            <a:r>
              <a:rPr lang="es-ES" sz="1400" dirty="0">
                <a:solidFill>
                  <a:srgbClr val="173962"/>
                </a:solidFill>
                <a:latin typeface="Montserrat ExtraBold" panose="00000900000000000000"/>
                <a:ea typeface="Times New Roman" panose="02020603050405020304" pitchFamily="18" charset="0"/>
                <a:cs typeface="Times New Roman"/>
              </a:rPr>
              <a:t>Consideraciones</a:t>
            </a:r>
            <a:endParaRPr lang="es-ES" sz="1400" dirty="0">
              <a:solidFill>
                <a:srgbClr val="173962"/>
              </a:solidFill>
              <a:latin typeface="Montserrat ExtraBold" panose="0000090000000000000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CuadroTexto 8">
            <a:extLst>
              <a:ext uri="{FF2B5EF4-FFF2-40B4-BE49-F238E27FC236}">
                <a16:creationId xmlns:a16="http://schemas.microsoft.com/office/drawing/2014/main" id="{CD544055-5ED5-226C-37A3-B5582535346A}"/>
              </a:ext>
            </a:extLst>
          </p:cNvPr>
          <p:cNvSpPr txBox="1"/>
          <p:nvPr/>
        </p:nvSpPr>
        <p:spPr>
          <a:xfrm>
            <a:off x="6527002" y="1627372"/>
            <a:ext cx="33206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rgbClr val="173962"/>
                </a:solidFill>
                <a:latin typeface="Montserrat ExtraBold" panose="00000900000000000000"/>
                <a:ea typeface="Times New Roman" panose="02020603050405020304" pitchFamily="18" charset="0"/>
                <a:cs typeface="Times New Roman" panose="02020603050405020304" pitchFamily="18" charset="0"/>
              </a:rPr>
              <a:t>¿QUÉ TENGO QUE SABER?</a:t>
            </a:r>
            <a:endParaRPr lang="es-ES_tradnl" sz="2000">
              <a:solidFill>
                <a:srgbClr val="17396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E4F883F7-E833-A3BB-738D-0C4032663EB3}"/>
              </a:ext>
            </a:extLst>
          </p:cNvPr>
          <p:cNvSpPr/>
          <p:nvPr/>
        </p:nvSpPr>
        <p:spPr>
          <a:xfrm>
            <a:off x="7948802" y="2335258"/>
            <a:ext cx="238539" cy="76200"/>
          </a:xfrm>
          <a:prstGeom prst="rect">
            <a:avLst/>
          </a:prstGeom>
          <a:solidFill>
            <a:srgbClr val="5AC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rgbClr val="5ACADF"/>
              </a:solidFill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57BF60E-8210-1CB9-49CC-9FCB1C0217BA}"/>
              </a:ext>
            </a:extLst>
          </p:cNvPr>
          <p:cNvSpPr txBox="1"/>
          <p:nvPr/>
        </p:nvSpPr>
        <p:spPr>
          <a:xfrm>
            <a:off x="6575573" y="2638429"/>
            <a:ext cx="2984995" cy="227190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0" algn="ctr">
              <a:lnSpc>
                <a:spcPct val="150000"/>
              </a:lnSpc>
              <a:spcAft>
                <a:spcPts val="0"/>
              </a:spcAft>
            </a:pPr>
            <a:r>
              <a:rPr lang="es-ES" sz="1400" dirty="0">
                <a:solidFill>
                  <a:srgbClr val="173962"/>
                </a:solidFill>
                <a:latin typeface="Montserrat ExtraBold" panose="0000090000000000000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Java básico</a:t>
            </a:r>
          </a:p>
          <a:p>
            <a:pPr lvl="0" algn="ctr">
              <a:lnSpc>
                <a:spcPct val="150000"/>
              </a:lnSpc>
              <a:spcAft>
                <a:spcPts val="0"/>
              </a:spcAft>
            </a:pPr>
            <a:endParaRPr lang="es-ES" sz="1400" dirty="0">
              <a:solidFill>
                <a:srgbClr val="173962"/>
              </a:solidFill>
              <a:latin typeface="Montserrat ExtraBold" panose="0000090000000000000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1400" dirty="0">
                <a:solidFill>
                  <a:srgbClr val="173962"/>
                </a:solidFill>
                <a:latin typeface="Montserrat ExtraBold" panose="00000900000000000000"/>
                <a:cs typeface="Times New Roman"/>
              </a:rPr>
              <a:t>Saber sobre Spring</a:t>
            </a:r>
          </a:p>
          <a:p>
            <a:pPr algn="ctr">
              <a:lnSpc>
                <a:spcPct val="150000"/>
              </a:lnSpc>
            </a:pPr>
            <a:endParaRPr lang="es-ES" sz="1400" dirty="0">
              <a:solidFill>
                <a:srgbClr val="173962"/>
              </a:solidFill>
              <a:latin typeface="Montserrat ExtraBold" panose="0000090000000000000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1400" dirty="0">
                <a:solidFill>
                  <a:srgbClr val="173962"/>
                </a:solidFill>
                <a:latin typeface="Montserrat ExtraBold" panose="00000900000000000000"/>
                <a:cs typeface="Times New Roman"/>
                <a:sym typeface="Wingdings" panose="05000000000000000000" pitchFamily="2" charset="2"/>
              </a:rPr>
              <a:t>Arquitectura cliente-servidor</a:t>
            </a:r>
            <a:endParaRPr lang="es-ES" sz="1400" dirty="0">
              <a:solidFill>
                <a:srgbClr val="173962"/>
              </a:solidFill>
              <a:latin typeface="Montserrat ExtraBold"/>
              <a:cs typeface="Times New Roman"/>
            </a:endParaRPr>
          </a:p>
          <a:p>
            <a:pPr algn="ctr">
              <a:lnSpc>
                <a:spcPct val="150000"/>
              </a:lnSpc>
            </a:pPr>
            <a:endParaRPr lang="es-ES" sz="1200" dirty="0">
              <a:solidFill>
                <a:srgbClr val="173962"/>
              </a:solidFill>
              <a:latin typeface="Montserrat ExtraBold" panose="0000090000000000000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1400" dirty="0">
                <a:solidFill>
                  <a:srgbClr val="173962"/>
                </a:solidFill>
                <a:latin typeface="Montserrat ExtraBold" panose="00000900000000000000"/>
                <a:ea typeface="Times New Roman" panose="02020603050405020304" pitchFamily="18" charset="0"/>
                <a:cs typeface="Times New Roman"/>
              </a:rPr>
              <a:t>Arquitectura MVC</a:t>
            </a:r>
            <a:endParaRPr lang="es-ES" sz="1400" dirty="0">
              <a:solidFill>
                <a:srgbClr val="173962"/>
              </a:solidFill>
              <a:latin typeface="Montserrat ExtraBold" panose="0000090000000000000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">
            <a:extLst>
              <a:ext uri="{FF2B5EF4-FFF2-40B4-BE49-F238E27FC236}">
                <a16:creationId xmlns:a16="http://schemas.microsoft.com/office/drawing/2014/main" id="{CE847A24-95E0-1DA7-937E-1CCA87300E5C}"/>
              </a:ext>
            </a:extLst>
          </p:cNvPr>
          <p:cNvSpPr txBox="1"/>
          <p:nvPr/>
        </p:nvSpPr>
        <p:spPr>
          <a:xfrm>
            <a:off x="151798" y="128524"/>
            <a:ext cx="6967237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b="1">
                <a:solidFill>
                  <a:srgbClr val="173962"/>
                </a:solidFill>
                <a:latin typeface="Lato"/>
                <a:ea typeface="Lato"/>
                <a:cs typeface="Lato"/>
              </a:rPr>
              <a:t>FAQ</a:t>
            </a:r>
            <a:endParaRPr lang="es-ES" sz="3200">
              <a:solidFill>
                <a:srgbClr val="173962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365C326E-8937-E305-A57E-1EF06551AEE6}"/>
              </a:ext>
            </a:extLst>
          </p:cNvPr>
          <p:cNvSpPr/>
          <p:nvPr/>
        </p:nvSpPr>
        <p:spPr>
          <a:xfrm>
            <a:off x="270249" y="1000972"/>
            <a:ext cx="478016" cy="57311"/>
          </a:xfrm>
          <a:prstGeom prst="rect">
            <a:avLst/>
          </a:prstGeom>
          <a:solidFill>
            <a:srgbClr val="5AC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rgbClr val="5ACADF"/>
              </a:solidFill>
            </a:endParaRPr>
          </a:p>
        </p:txBody>
      </p:sp>
      <p:sp>
        <p:nvSpPr>
          <p:cNvPr id="31" name="TextBox 2">
            <a:extLst>
              <a:ext uri="{FF2B5EF4-FFF2-40B4-BE49-F238E27FC236}">
                <a16:creationId xmlns:a16="http://schemas.microsoft.com/office/drawing/2014/main" id="{E44391D1-041E-A36E-83A7-96B036C0567C}"/>
              </a:ext>
            </a:extLst>
          </p:cNvPr>
          <p:cNvSpPr txBox="1"/>
          <p:nvPr/>
        </p:nvSpPr>
        <p:spPr>
          <a:xfrm>
            <a:off x="164860" y="635529"/>
            <a:ext cx="5292143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b="1">
                <a:solidFill>
                  <a:schemeClr val="bg2">
                    <a:lumMod val="25000"/>
                  </a:schemeClr>
                </a:solidFill>
                <a:latin typeface="Lato"/>
                <a:ea typeface="Lato"/>
                <a:cs typeface="Lato"/>
              </a:rPr>
              <a:t>Introducción</a:t>
            </a:r>
            <a:endParaRPr lang="es-ES" sz="3200">
              <a:solidFill>
                <a:schemeClr val="bg2">
                  <a:lumMod val="25000"/>
                </a:schemeClr>
              </a:solidFill>
              <a:latin typeface="Lato"/>
              <a:ea typeface="Lato"/>
              <a:cs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925454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8">
            <a:extLst>
              <a:ext uri="{FF2B5EF4-FFF2-40B4-BE49-F238E27FC236}">
                <a16:creationId xmlns:a16="http://schemas.microsoft.com/office/drawing/2014/main" id="{7BC8554F-0774-E205-AAB8-969B03AE5429}"/>
              </a:ext>
            </a:extLst>
          </p:cNvPr>
          <p:cNvSpPr txBox="1"/>
          <p:nvPr/>
        </p:nvSpPr>
        <p:spPr>
          <a:xfrm>
            <a:off x="2359592" y="1127145"/>
            <a:ext cx="33206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173962"/>
                </a:solidFill>
                <a:latin typeface="Montserrat ExtraBold" panose="00000900000000000000"/>
                <a:ea typeface="Lato" panose="020F0502020204030203" pitchFamily="34" charset="0"/>
                <a:cs typeface="Times New Roman" panose="02020603050405020304" pitchFamily="18" charset="0"/>
              </a:rPr>
              <a:t>¿POR QUÉ ES IMPORTANTE?</a:t>
            </a:r>
            <a:endParaRPr lang="es-ES_tradnl" sz="2000" dirty="0">
              <a:solidFill>
                <a:srgbClr val="17396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E2E646F-41ED-EB76-55D6-B10E4BB78AE5}"/>
              </a:ext>
            </a:extLst>
          </p:cNvPr>
          <p:cNvSpPr/>
          <p:nvPr/>
        </p:nvSpPr>
        <p:spPr>
          <a:xfrm>
            <a:off x="3900660" y="1908361"/>
            <a:ext cx="238539" cy="76200"/>
          </a:xfrm>
          <a:prstGeom prst="rect">
            <a:avLst/>
          </a:prstGeom>
          <a:solidFill>
            <a:srgbClr val="5AC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rgbClr val="5ACADF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B4EA388-C454-C4EC-46F9-00357CAEE6DB}"/>
              </a:ext>
            </a:extLst>
          </p:cNvPr>
          <p:cNvSpPr txBox="1"/>
          <p:nvPr/>
        </p:nvSpPr>
        <p:spPr>
          <a:xfrm>
            <a:off x="2383876" y="2155198"/>
            <a:ext cx="3272106" cy="296440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1400" dirty="0">
                <a:solidFill>
                  <a:srgbClr val="173962"/>
                </a:solidFill>
                <a:latin typeface="Montserrat ExtraBold" panose="00000900000000000000"/>
                <a:ea typeface="Times New Roman" panose="02020603050405020304" pitchFamily="18" charset="0"/>
                <a:cs typeface="Times New Roman"/>
              </a:rPr>
              <a:t>Aprender lo que es una API</a:t>
            </a:r>
            <a:endParaRPr lang="es-ES" sz="1400" dirty="0">
              <a:solidFill>
                <a:srgbClr val="173962"/>
              </a:solidFill>
              <a:latin typeface="Montserrat ExtraBold" panose="0000090000000000000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>
              <a:lnSpc>
                <a:spcPct val="150000"/>
              </a:lnSpc>
              <a:spcAft>
                <a:spcPts val="0"/>
              </a:spcAft>
            </a:pPr>
            <a:endParaRPr lang="es-ES" sz="1400" dirty="0">
              <a:solidFill>
                <a:srgbClr val="173962"/>
              </a:solidFill>
              <a:latin typeface="Montserrat ExtraBold" panose="0000090000000000000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1400" dirty="0">
                <a:solidFill>
                  <a:srgbClr val="173962"/>
                </a:solidFill>
                <a:latin typeface="Montserrat ExtraBold" panose="00000900000000000000"/>
                <a:ea typeface="Times New Roman" panose="02020603050405020304" pitchFamily="18" charset="0"/>
                <a:cs typeface="Times New Roman"/>
              </a:rPr>
              <a:t>Saber qué hace una API</a:t>
            </a:r>
            <a:endParaRPr lang="es-ES" sz="1400" dirty="0">
              <a:solidFill>
                <a:srgbClr val="173962"/>
              </a:solidFill>
              <a:latin typeface="Montserrat ExtraBold" panose="0000090000000000000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>
              <a:lnSpc>
                <a:spcPct val="150000"/>
              </a:lnSpc>
              <a:spcAft>
                <a:spcPts val="0"/>
              </a:spcAft>
            </a:pPr>
            <a:endParaRPr lang="es-ES" sz="1400" dirty="0">
              <a:solidFill>
                <a:srgbClr val="173962"/>
              </a:solidFill>
              <a:latin typeface="Montserrat ExtraBold" panose="0000090000000000000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1400" dirty="0">
                <a:solidFill>
                  <a:srgbClr val="173962"/>
                </a:solidFill>
                <a:latin typeface="Montserrat ExtraBold" panose="00000900000000000000"/>
                <a:ea typeface="Times New Roman" panose="02020603050405020304" pitchFamily="18" charset="0"/>
                <a:cs typeface="Times New Roman"/>
              </a:rPr>
              <a:t>Valorar como de importante es una API en un proyecto</a:t>
            </a:r>
            <a:endParaRPr lang="es-ES" sz="1400" dirty="0">
              <a:solidFill>
                <a:srgbClr val="173962"/>
              </a:solidFill>
              <a:latin typeface="Montserrat ExtraBold" panose="0000090000000000000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>
              <a:lnSpc>
                <a:spcPct val="150000"/>
              </a:lnSpc>
              <a:spcAft>
                <a:spcPts val="0"/>
              </a:spcAft>
            </a:pPr>
            <a:endParaRPr lang="es-ES" sz="1400" dirty="0">
              <a:solidFill>
                <a:srgbClr val="173962"/>
              </a:solidFill>
              <a:latin typeface="Montserrat ExtraBold" panose="0000090000000000000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1400">
                <a:solidFill>
                  <a:srgbClr val="173962"/>
                </a:solidFill>
                <a:latin typeface="Montserrat ExtraBold" panose="00000900000000000000"/>
                <a:ea typeface="Times New Roman" panose="02020603050405020304" pitchFamily="18" charset="0"/>
                <a:cs typeface="Times New Roman"/>
              </a:rPr>
              <a:t>Aprender cómo </a:t>
            </a:r>
            <a:r>
              <a:rPr lang="es-ES" sz="1400" dirty="0">
                <a:solidFill>
                  <a:srgbClr val="173962"/>
                </a:solidFill>
                <a:latin typeface="Montserrat ExtraBold" panose="00000900000000000000"/>
                <a:ea typeface="Times New Roman" panose="02020603050405020304" pitchFamily="18" charset="0"/>
                <a:cs typeface="Times New Roman"/>
              </a:rPr>
              <a:t>hacer llamadas a las </a:t>
            </a:r>
            <a:r>
              <a:rPr lang="es-ES" sz="1400" dirty="0" err="1">
                <a:solidFill>
                  <a:srgbClr val="173962"/>
                </a:solidFill>
                <a:latin typeface="Montserrat ExtraBold" panose="00000900000000000000"/>
                <a:ea typeface="Times New Roman" panose="02020603050405020304" pitchFamily="18" charset="0"/>
                <a:cs typeface="Times New Roman"/>
              </a:rPr>
              <a:t>APIs</a:t>
            </a:r>
            <a:endParaRPr lang="es-ES" sz="1400" dirty="0">
              <a:solidFill>
                <a:srgbClr val="173962"/>
              </a:solidFill>
              <a:latin typeface="Montserrat ExtraBold" panose="0000090000000000000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uadroTexto 8">
            <a:extLst>
              <a:ext uri="{FF2B5EF4-FFF2-40B4-BE49-F238E27FC236}">
                <a16:creationId xmlns:a16="http://schemas.microsoft.com/office/drawing/2014/main" id="{A2E970C4-B36E-7D4C-96B5-54BCB41E02D8}"/>
              </a:ext>
            </a:extLst>
          </p:cNvPr>
          <p:cNvSpPr txBox="1"/>
          <p:nvPr/>
        </p:nvSpPr>
        <p:spPr>
          <a:xfrm>
            <a:off x="6255408" y="1058283"/>
            <a:ext cx="33206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173962"/>
                </a:solidFill>
                <a:latin typeface="Montserrat ExtraBold" panose="00000900000000000000"/>
                <a:ea typeface="Lato" panose="020F0502020204030203" pitchFamily="34" charset="0"/>
                <a:cs typeface="Times New Roman" panose="02020603050405020304" pitchFamily="18" charset="0"/>
              </a:rPr>
              <a:t>¿CUÁNTO DURA EL CURSO?</a:t>
            </a:r>
            <a:endParaRPr lang="es-ES_tradnl" sz="2000" dirty="0">
              <a:solidFill>
                <a:srgbClr val="17396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CBF4F391-CE04-3DD5-E090-B558FE652580}"/>
              </a:ext>
            </a:extLst>
          </p:cNvPr>
          <p:cNvSpPr/>
          <p:nvPr/>
        </p:nvSpPr>
        <p:spPr>
          <a:xfrm>
            <a:off x="7796476" y="1908361"/>
            <a:ext cx="238539" cy="76200"/>
          </a:xfrm>
          <a:prstGeom prst="rect">
            <a:avLst/>
          </a:prstGeom>
          <a:solidFill>
            <a:srgbClr val="5AC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rgbClr val="5ACADF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58D27F0-6424-A0F1-11C2-DC9E1E9E6E07}"/>
              </a:ext>
            </a:extLst>
          </p:cNvPr>
          <p:cNvSpPr txBox="1"/>
          <p:nvPr/>
        </p:nvSpPr>
        <p:spPr>
          <a:xfrm>
            <a:off x="6255408" y="2160583"/>
            <a:ext cx="3320677" cy="37907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1400" dirty="0">
                <a:solidFill>
                  <a:srgbClr val="173962"/>
                </a:solidFill>
                <a:latin typeface="Montserrat ExtraBold" panose="00000900000000000000"/>
                <a:ea typeface="Times New Roman" panose="02020603050405020304" pitchFamily="18" charset="0"/>
                <a:cs typeface="Times New Roman"/>
                <a:sym typeface="Wingdings" panose="05000000000000000000" pitchFamily="2" charset="2"/>
              </a:rPr>
              <a:t>3,25 horas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0E204183-11E8-1307-065E-E9F4B3C3937D}"/>
              </a:ext>
            </a:extLst>
          </p:cNvPr>
          <p:cNvSpPr txBox="1"/>
          <p:nvPr/>
        </p:nvSpPr>
        <p:spPr>
          <a:xfrm>
            <a:off x="151798" y="128524"/>
            <a:ext cx="6967237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b="1">
                <a:solidFill>
                  <a:srgbClr val="173962"/>
                </a:solidFill>
                <a:latin typeface="Lato"/>
                <a:ea typeface="Lato"/>
                <a:cs typeface="Lato"/>
              </a:rPr>
              <a:t>FAQ</a:t>
            </a:r>
            <a:endParaRPr lang="es-ES" sz="3200">
              <a:solidFill>
                <a:srgbClr val="173962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F3797AE-4F47-BAB6-A689-93776C8B574C}"/>
              </a:ext>
            </a:extLst>
          </p:cNvPr>
          <p:cNvSpPr/>
          <p:nvPr/>
        </p:nvSpPr>
        <p:spPr>
          <a:xfrm>
            <a:off x="270249" y="1000972"/>
            <a:ext cx="478016" cy="57311"/>
          </a:xfrm>
          <a:prstGeom prst="rect">
            <a:avLst/>
          </a:prstGeom>
          <a:solidFill>
            <a:srgbClr val="5AC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rgbClr val="5ACADF"/>
              </a:solidFill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7BDBD62D-DEF8-CA52-2EF8-16E940B17452}"/>
              </a:ext>
            </a:extLst>
          </p:cNvPr>
          <p:cNvSpPr txBox="1"/>
          <p:nvPr/>
        </p:nvSpPr>
        <p:spPr>
          <a:xfrm>
            <a:off x="164860" y="635529"/>
            <a:ext cx="5292143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b="1">
                <a:solidFill>
                  <a:schemeClr val="bg2">
                    <a:lumMod val="25000"/>
                  </a:schemeClr>
                </a:solidFill>
                <a:latin typeface="Lato"/>
                <a:ea typeface="Lato"/>
                <a:cs typeface="Lato"/>
              </a:rPr>
              <a:t>Introducción</a:t>
            </a:r>
            <a:endParaRPr lang="es-ES" sz="3200">
              <a:solidFill>
                <a:schemeClr val="bg2">
                  <a:lumMod val="25000"/>
                </a:schemeClr>
              </a:solidFill>
              <a:latin typeface="Lato"/>
              <a:ea typeface="Lato"/>
              <a:cs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875940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295F293FAAFBE4A9D1BB2A0EF16C868" ma:contentTypeVersion="11" ma:contentTypeDescription="Crear nuevo documento." ma:contentTypeScope="" ma:versionID="48e2e777524aebb66d1faee978e8b3d7">
  <xsd:schema xmlns:xsd="http://www.w3.org/2001/XMLSchema" xmlns:xs="http://www.w3.org/2001/XMLSchema" xmlns:p="http://schemas.microsoft.com/office/2006/metadata/properties" xmlns:ns2="95eff349-a7e4-4dcd-8def-45ec74fd2861" xmlns:ns3="d7673b5a-1bfa-45e2-9070-e0cffb47a3c0" targetNamespace="http://schemas.microsoft.com/office/2006/metadata/properties" ma:root="true" ma:fieldsID="3fc1b3d5331b49172c8a937c71e1c819" ns2:_="" ns3:_="">
    <xsd:import namespace="95eff349-a7e4-4dcd-8def-45ec74fd2861"/>
    <xsd:import namespace="d7673b5a-1bfa-45e2-9070-e0cffb47a3c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eff349-a7e4-4dcd-8def-45ec74fd28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Etiquetas de imagen" ma:readOnly="false" ma:fieldId="{5cf76f15-5ced-4ddc-b409-7134ff3c332f}" ma:taxonomyMulti="true" ma:sspId="831c2ce8-7846-47e3-bce0-cbc07d5ede7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673b5a-1bfa-45e2-9070-e0cffb47a3c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5eff349-a7e4-4dcd-8def-45ec74fd286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F87E0C0C-EBE1-4AB6-B164-7364AF43F63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3748A25-9E5D-481D-B711-8EFFE67ABC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eff349-a7e4-4dcd-8def-45ec74fd2861"/>
    <ds:schemaRef ds:uri="d7673b5a-1bfa-45e2-9070-e0cffb47a3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D1C7BFF-DF3E-4A2A-8563-366ACADEB5B7}">
  <ds:schemaRefs>
    <ds:schemaRef ds:uri="http://schemas.microsoft.com/office/2006/metadata/properties"/>
    <ds:schemaRef ds:uri="d7673b5a-1bfa-45e2-9070-e0cffb47a3c0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95eff349-a7e4-4dcd-8def-45ec74fd2861"/>
    <ds:schemaRef ds:uri="http://purl.org/dc/terms/"/>
    <ds:schemaRef ds:uri="http://schemas.microsoft.com/office/2006/documentManagement/types"/>
    <ds:schemaRef ds:uri="http://purl.org/dc/dcmitype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110</Words>
  <Application>Microsoft Office PowerPoint</Application>
  <PresentationFormat>Panorámica</PresentationFormat>
  <Paragraphs>36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Office Theme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</dc:creator>
  <cp:lastModifiedBy>Raúl Javierre Cabrero</cp:lastModifiedBy>
  <cp:revision>11</cp:revision>
  <dcterms:created xsi:type="dcterms:W3CDTF">2017-12-05T16:25:52Z</dcterms:created>
  <dcterms:modified xsi:type="dcterms:W3CDTF">2023-02-08T13:03:32Z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0x010100C295F293FAAFBE4A9D1BB2A0EF16C868</vt:lpwstr>
  </property>
  <property fmtid="{D5CDD505-2E9C-101B-9397-08002B2CF9AE}" pid="3" name="MediaServiceImageTags">
    <vt:lpwstr/>
  </property>
</Properties>
</file>