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58" r:id="rId6"/>
    <p:sldId id="25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173962"/>
    <a:srgbClr val="00CDE2"/>
    <a:srgbClr val="14375E"/>
    <a:srgbClr val="FCB414"/>
    <a:srgbClr val="172F48"/>
    <a:srgbClr val="120369"/>
    <a:srgbClr val="0C024A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D0969-89C1-ADC5-18CA-B560F152064B}" v="92" dt="2023-02-07T09:11:17.343"/>
    <p1510:client id="{3E596900-FE76-53F6-0C40-B41C6ABAE376}" v="97" dt="2023-02-07T09:41:06.090"/>
    <p1510:client id="{BBD88F9B-09A8-4352-6485-2AA7F71771DE}" v="14" dt="2023-02-07T08:53:44.095"/>
    <p1510:client id="{C76A8123-736B-5C2F-398D-9FF4D66BD6AF}" v="8" dt="2023-02-07T09:13:51.331"/>
    <p1510:client id="{DC34AE25-A9F3-E8A4-BBB0-A7621043784E}" v="855" dt="2023-02-08T09:54:08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ijón Guerra" userId="S::lgijon@hiberus.com::43dadd5a-646b-4f65-88c5-b36e19579637" providerId="AD" clId="Web-{DC34AE25-A9F3-E8A4-BBB0-A7621043784E}"/>
    <pc:docChg chg="modSld">
      <pc:chgData name="Luis Gijón Guerra" userId="S::lgijon@hiberus.com::43dadd5a-646b-4f65-88c5-b36e19579637" providerId="AD" clId="Web-{DC34AE25-A9F3-E8A4-BBB0-A7621043784E}" dt="2023-02-08T09:54:08.136" v="539"/>
      <pc:docMkLst>
        <pc:docMk/>
      </pc:docMkLst>
      <pc:sldChg chg="addSp delSp modSp">
        <pc:chgData name="Luis Gijón Guerra" userId="S::lgijon@hiberus.com::43dadd5a-646b-4f65-88c5-b36e19579637" providerId="AD" clId="Web-{DC34AE25-A9F3-E8A4-BBB0-A7621043784E}" dt="2023-02-08T09:54:08.136" v="539"/>
        <pc:sldMkLst>
          <pc:docMk/>
          <pc:sldMk cId="1875940696" sldId="256"/>
        </pc:sldMkLst>
        <pc:spChg chg="add del">
          <ac:chgData name="Luis Gijón Guerra" userId="S::lgijon@hiberus.com::43dadd5a-646b-4f65-88c5-b36e19579637" providerId="AD" clId="Web-{DC34AE25-A9F3-E8A4-BBB0-A7621043784E}" dt="2023-02-08T09:53:02.431" v="381"/>
          <ac:spMkLst>
            <pc:docMk/>
            <pc:sldMk cId="1875940696" sldId="256"/>
            <ac:spMk id="5" creationId="{0672BA08-207C-E5CB-C5AC-65FEA8ADC32A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02.416" v="380"/>
          <ac:spMkLst>
            <pc:docMk/>
            <pc:sldMk cId="1875940696" sldId="256"/>
            <ac:spMk id="8" creationId="{EDE7D1B6-CBDE-73BE-CA1A-054BA51F770E}"/>
          </ac:spMkLst>
        </pc:spChg>
        <pc:spChg chg="mod">
          <ac:chgData name="Luis Gijón Guerra" userId="S::lgijon@hiberus.com::43dadd5a-646b-4f65-88c5-b36e19579637" providerId="AD" clId="Web-{DC34AE25-A9F3-E8A4-BBB0-A7621043784E}" dt="2023-02-08T09:53:56.105" v="531" actId="1076"/>
          <ac:spMkLst>
            <pc:docMk/>
            <pc:sldMk cId="1875940696" sldId="256"/>
            <ac:spMk id="9" creationId="{57329CFC-B8F5-B8A6-FC76-A36FB68FEF50}"/>
          </ac:spMkLst>
        </pc:spChg>
        <pc:spChg chg="mod">
          <ac:chgData name="Luis Gijón Guerra" userId="S::lgijon@hiberus.com::43dadd5a-646b-4f65-88c5-b36e19579637" providerId="AD" clId="Web-{DC34AE25-A9F3-E8A4-BBB0-A7621043784E}" dt="2023-02-08T09:53:56.105" v="530" actId="1076"/>
          <ac:spMkLst>
            <pc:docMk/>
            <pc:sldMk cId="1875940696" sldId="256"/>
            <ac:spMk id="10" creationId="{B27052AC-04AE-144D-7892-E72D5CEE898A}"/>
          </ac:spMkLst>
        </pc:spChg>
        <pc:spChg chg="mod">
          <ac:chgData name="Luis Gijón Guerra" userId="S::lgijon@hiberus.com::43dadd5a-646b-4f65-88c5-b36e19579637" providerId="AD" clId="Web-{DC34AE25-A9F3-E8A4-BBB0-A7621043784E}" dt="2023-02-08T09:53:58.558" v="533" actId="20577"/>
          <ac:spMkLst>
            <pc:docMk/>
            <pc:sldMk cId="1875940696" sldId="256"/>
            <ac:spMk id="11" creationId="{369D7F30-1881-B96B-150B-B1B9734D3165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17.901" v="505"/>
          <ac:spMkLst>
            <pc:docMk/>
            <pc:sldMk cId="1875940696" sldId="256"/>
            <ac:spMk id="13" creationId="{961D1CD9-D7E5-6603-C7BF-CF11D8D3CAF4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17.901" v="504"/>
          <ac:spMkLst>
            <pc:docMk/>
            <pc:sldMk cId="1875940696" sldId="256"/>
            <ac:spMk id="15" creationId="{3D6D4C3F-B9B7-0D35-34DD-BEA091725ACD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17.901" v="503"/>
          <ac:spMkLst>
            <pc:docMk/>
            <pc:sldMk cId="1875940696" sldId="256"/>
            <ac:spMk id="17" creationId="{2A4AAF7C-4FEB-BD3E-ECFF-6FCB9C81251E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22.807" v="514"/>
          <ac:spMkLst>
            <pc:docMk/>
            <pc:sldMk cId="1875940696" sldId="256"/>
            <ac:spMk id="19" creationId="{15A1EE5A-76AC-E53E-03ED-F6327257EB91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22.807" v="513"/>
          <ac:spMkLst>
            <pc:docMk/>
            <pc:sldMk cId="1875940696" sldId="256"/>
            <ac:spMk id="21" creationId="{65713E2B-C8AB-96F2-F74F-730DC47F8589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3:22.807" v="512"/>
          <ac:spMkLst>
            <pc:docMk/>
            <pc:sldMk cId="1875940696" sldId="256"/>
            <ac:spMk id="23" creationId="{B5069176-A436-1B43-1C2D-12F7B59A93EB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4:08.136" v="539"/>
          <ac:spMkLst>
            <pc:docMk/>
            <pc:sldMk cId="1875940696" sldId="256"/>
            <ac:spMk id="25" creationId="{3CD2C2BB-FA3A-7667-841B-070E307A5A57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4:08.136" v="538"/>
          <ac:spMkLst>
            <pc:docMk/>
            <pc:sldMk cId="1875940696" sldId="256"/>
            <ac:spMk id="27" creationId="{8C842E7B-A343-F55E-8C1F-F83F26117F69}"/>
          </ac:spMkLst>
        </pc:spChg>
        <pc:spChg chg="add del">
          <ac:chgData name="Luis Gijón Guerra" userId="S::lgijon@hiberus.com::43dadd5a-646b-4f65-88c5-b36e19579637" providerId="AD" clId="Web-{DC34AE25-A9F3-E8A4-BBB0-A7621043784E}" dt="2023-02-08T09:54:08.136" v="537"/>
          <ac:spMkLst>
            <pc:docMk/>
            <pc:sldMk cId="1875940696" sldId="256"/>
            <ac:spMk id="29" creationId="{BF27689E-A2F8-D86E-4511-ED47BF5020AD}"/>
          </ac:spMkLst>
        </pc:spChg>
      </pc:sldChg>
      <pc:sldChg chg="addSp delSp modSp">
        <pc:chgData name="Luis Gijón Guerra" userId="S::lgijon@hiberus.com::43dadd5a-646b-4f65-88c5-b36e19579637" providerId="AD" clId="Web-{DC34AE25-A9F3-E8A4-BBB0-A7621043784E}" dt="2023-02-08T09:53:35.338" v="521" actId="20577"/>
        <pc:sldMkLst>
          <pc:docMk/>
          <pc:sldMk cId="2925454790" sldId="257"/>
        </pc:sldMkLst>
        <pc:spChg chg="add mod">
          <ac:chgData name="Luis Gijón Guerra" userId="S::lgijon@hiberus.com::43dadd5a-646b-4f65-88c5-b36e19579637" providerId="AD" clId="Web-{DC34AE25-A9F3-E8A4-BBB0-A7621043784E}" dt="2023-02-08T09:53:35.338" v="521" actId="20577"/>
          <ac:spMkLst>
            <pc:docMk/>
            <pc:sldMk cId="2925454790" sldId="257"/>
            <ac:spMk id="3" creationId="{FB52F486-1437-F905-B712-42EC1E80F333}"/>
          </ac:spMkLst>
        </pc:spChg>
        <pc:spChg chg="del">
          <ac:chgData name="Luis Gijón Guerra" userId="S::lgijon@hiberus.com::43dadd5a-646b-4f65-88c5-b36e19579637" providerId="AD" clId="Web-{DC34AE25-A9F3-E8A4-BBB0-A7621043784E}" dt="2023-02-08T09:50:06.583" v="191"/>
          <ac:spMkLst>
            <pc:docMk/>
            <pc:sldMk cId="2925454790" sldId="257"/>
            <ac:spMk id="4" creationId="{2E1764FC-4E67-0F82-9E31-BCE11F2DF853}"/>
          </ac:spMkLst>
        </pc:spChg>
        <pc:spChg chg="add mod">
          <ac:chgData name="Luis Gijón Guerra" userId="S::lgijon@hiberus.com::43dadd5a-646b-4f65-88c5-b36e19579637" providerId="AD" clId="Web-{DC34AE25-A9F3-E8A4-BBB0-A7621043784E}" dt="2023-02-08T09:50:10.834" v="196" actId="20577"/>
          <ac:spMkLst>
            <pc:docMk/>
            <pc:sldMk cId="2925454790" sldId="257"/>
            <ac:spMk id="6" creationId="{4425F05C-712C-67BD-5D47-3EE5EEF65CA9}"/>
          </ac:spMkLst>
        </pc:spChg>
        <pc:spChg chg="add">
          <ac:chgData name="Luis Gijón Guerra" userId="S::lgijon@hiberus.com::43dadd5a-646b-4f65-88c5-b36e19579637" providerId="AD" clId="Web-{DC34AE25-A9F3-E8A4-BBB0-A7621043784E}" dt="2023-02-08T09:50:06.755" v="194"/>
          <ac:spMkLst>
            <pc:docMk/>
            <pc:sldMk cId="2925454790" sldId="257"/>
            <ac:spMk id="8" creationId="{2F9D71D3-1A9A-749B-258C-6AA5A55BB011}"/>
          </ac:spMkLst>
        </pc:spChg>
      </pc:sldChg>
      <pc:sldChg chg="addSp delSp modSp">
        <pc:chgData name="Luis Gijón Guerra" userId="S::lgijon@hiberus.com::43dadd5a-646b-4f65-88c5-b36e19579637" providerId="AD" clId="Web-{DC34AE25-A9F3-E8A4-BBB0-A7621043784E}" dt="2023-02-08T09:53:38.635" v="523" actId="20577"/>
        <pc:sldMkLst>
          <pc:docMk/>
          <pc:sldMk cId="3335354943" sldId="258"/>
        </pc:sldMkLst>
        <pc:spChg chg="del">
          <ac:chgData name="Luis Gijón Guerra" userId="S::lgijon@hiberus.com::43dadd5a-646b-4f65-88c5-b36e19579637" providerId="AD" clId="Web-{DC34AE25-A9F3-E8A4-BBB0-A7621043784E}" dt="2023-02-08T09:47:28.017" v="15"/>
          <ac:spMkLst>
            <pc:docMk/>
            <pc:sldMk cId="3335354943" sldId="258"/>
            <ac:spMk id="2" creationId="{196A7A32-23F4-9485-B8D5-D5A94F7BC52C}"/>
          </ac:spMkLst>
        </pc:spChg>
        <pc:spChg chg="add mod">
          <ac:chgData name="Luis Gijón Guerra" userId="S::lgijon@hiberus.com::43dadd5a-646b-4f65-88c5-b36e19579637" providerId="AD" clId="Web-{DC34AE25-A9F3-E8A4-BBB0-A7621043784E}" dt="2023-02-08T09:49:48.770" v="189" actId="1076"/>
          <ac:spMkLst>
            <pc:docMk/>
            <pc:sldMk cId="3335354943" sldId="258"/>
            <ac:spMk id="4" creationId="{C8737B2C-4D9B-8BB1-4E12-CA75A373A7E2}"/>
          </ac:spMkLst>
        </pc:spChg>
        <pc:spChg chg="add mod">
          <ac:chgData name="Luis Gijón Guerra" userId="S::lgijon@hiberus.com::43dadd5a-646b-4f65-88c5-b36e19579637" providerId="AD" clId="Web-{DC34AE25-A9F3-E8A4-BBB0-A7621043784E}" dt="2023-02-08T09:49:48.770" v="190" actId="1076"/>
          <ac:spMkLst>
            <pc:docMk/>
            <pc:sldMk cId="3335354943" sldId="258"/>
            <ac:spMk id="6" creationId="{ADA67457-0329-047A-B68E-7EB86BDDBE3C}"/>
          </ac:spMkLst>
        </pc:spChg>
        <pc:spChg chg="add mod ord">
          <ac:chgData name="Luis Gijón Guerra" userId="S::lgijon@hiberus.com::43dadd5a-646b-4f65-88c5-b36e19579637" providerId="AD" clId="Web-{DC34AE25-A9F3-E8A4-BBB0-A7621043784E}" dt="2023-02-08T09:53:38.635" v="523" actId="20577"/>
          <ac:spMkLst>
            <pc:docMk/>
            <pc:sldMk cId="3335354943" sldId="258"/>
            <ac:spMk id="11" creationId="{890905B4-5E4D-B459-385D-04D955476D28}"/>
          </ac:spMkLst>
        </pc:spChg>
      </pc:sldChg>
    </pc:docChg>
  </pc:docChgLst>
  <pc:docChgLst>
    <pc:chgData name="Luis Gijón Guerra" userId="S::lgijon@hiberus.com::43dadd5a-646b-4f65-88c5-b36e19579637" providerId="AD" clId="Web-{3E596900-FE76-53F6-0C40-B41C6ABAE376}"/>
    <pc:docChg chg="modSld">
      <pc:chgData name="Luis Gijón Guerra" userId="S::lgijon@hiberus.com::43dadd5a-646b-4f65-88c5-b36e19579637" providerId="AD" clId="Web-{3E596900-FE76-53F6-0C40-B41C6ABAE376}" dt="2023-02-07T09:41:06.090" v="74" actId="1076"/>
      <pc:docMkLst>
        <pc:docMk/>
      </pc:docMkLst>
      <pc:sldChg chg="addSp delSp modSp">
        <pc:chgData name="Luis Gijón Guerra" userId="S::lgijon@hiberus.com::43dadd5a-646b-4f65-88c5-b36e19579637" providerId="AD" clId="Web-{3E596900-FE76-53F6-0C40-B41C6ABAE376}" dt="2023-02-07T09:41:06.090" v="74" actId="1076"/>
        <pc:sldMkLst>
          <pc:docMk/>
          <pc:sldMk cId="1875940696" sldId="256"/>
        </pc:sldMkLst>
        <pc:spChg chg="del">
          <ac:chgData name="Luis Gijón Guerra" userId="S::lgijon@hiberus.com::43dadd5a-646b-4f65-88c5-b36e19579637" providerId="AD" clId="Web-{3E596900-FE76-53F6-0C40-B41C6ABAE376}" dt="2023-02-07T09:33:32.559" v="10"/>
          <ac:spMkLst>
            <pc:docMk/>
            <pc:sldMk cId="1875940696" sldId="256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30.169" v="7"/>
          <ac:spMkLst>
            <pc:docMk/>
            <pc:sldMk cId="1875940696" sldId="256"/>
            <ac:spMk id="5" creationId="{0E2E646F-41ED-EB76-55D6-B10E4BB78AE5}"/>
          </ac:spMkLst>
        </pc:spChg>
        <pc:spChg chg="add del">
          <ac:chgData name="Luis Gijón Guerra" userId="S::lgijon@hiberus.com::43dadd5a-646b-4f65-88c5-b36e19579637" providerId="AD" clId="Web-{3E596900-FE76-53F6-0C40-B41C6ABAE376}" dt="2023-02-07T09:38:28.319" v="16"/>
          <ac:spMkLst>
            <pc:docMk/>
            <pc:sldMk cId="1875940696" sldId="256"/>
            <ac:spMk id="8" creationId="{40A600FF-BBA1-BE2B-36AD-81774578B269}"/>
          </ac:spMkLst>
        </pc:spChg>
        <pc:spChg chg="add mod">
          <ac:chgData name="Luis Gijón Guerra" userId="S::lgijon@hiberus.com::43dadd5a-646b-4f65-88c5-b36e19579637" providerId="AD" clId="Web-{3E596900-FE76-53F6-0C40-B41C6ABAE376}" dt="2023-02-07T09:39:53.713" v="61" actId="14100"/>
          <ac:spMkLst>
            <pc:docMk/>
            <pc:sldMk cId="1875940696" sldId="256"/>
            <ac:spMk id="9" creationId="{57329CFC-B8F5-B8A6-FC76-A36FB68FEF50}"/>
          </ac:spMkLst>
        </pc:spChg>
        <pc:spChg chg="add mod">
          <ac:chgData name="Luis Gijón Guerra" userId="S::lgijon@hiberus.com::43dadd5a-646b-4f65-88c5-b36e19579637" providerId="AD" clId="Web-{3E596900-FE76-53F6-0C40-B41C6ABAE376}" dt="2023-02-07T09:41:06.090" v="74" actId="1076"/>
          <ac:spMkLst>
            <pc:docMk/>
            <pc:sldMk cId="1875940696" sldId="256"/>
            <ac:spMk id="10" creationId="{B27052AC-04AE-144D-7892-E72D5CEE898A}"/>
          </ac:spMkLst>
        </pc:spChg>
        <pc:spChg chg="add mod">
          <ac:chgData name="Luis Gijón Guerra" userId="S::lgijon@hiberus.com::43dadd5a-646b-4f65-88c5-b36e19579637" providerId="AD" clId="Web-{3E596900-FE76-53F6-0C40-B41C6ABAE376}" dt="2023-02-07T09:40:56.512" v="73" actId="20577"/>
          <ac:spMkLst>
            <pc:docMk/>
            <pc:sldMk cId="1875940696" sldId="256"/>
            <ac:spMk id="11" creationId="{369D7F30-1881-B96B-150B-B1B9734D3165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32.559" v="9"/>
          <ac:spMkLst>
            <pc:docMk/>
            <pc:sldMk cId="1875940696" sldId="256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35.278" v="11"/>
          <ac:spMkLst>
            <pc:docMk/>
            <pc:sldMk cId="1875940696" sldId="256"/>
            <ac:spMk id="15" creationId="{A2E970C4-B36E-7D4C-96B5-54BCB41E02D8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30.169" v="6"/>
          <ac:spMkLst>
            <pc:docMk/>
            <pc:sldMk cId="1875940696" sldId="256"/>
            <ac:spMk id="16" creationId="{CBF4F391-CE04-3DD5-E090-B558FE652580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32.559" v="8"/>
          <ac:spMkLst>
            <pc:docMk/>
            <pc:sldMk cId="1875940696" sldId="256"/>
            <ac:spMk id="18" creationId="{758D27F0-6424-A0F1-11C2-DC9E1E9E6E07}"/>
          </ac:spMkLst>
        </pc:spChg>
      </pc:sldChg>
      <pc:sldChg chg="addSp delSp modSp">
        <pc:chgData name="Luis Gijón Guerra" userId="S::lgijon@hiberus.com::43dadd5a-646b-4f65-88c5-b36e19579637" providerId="AD" clId="Web-{3E596900-FE76-53F6-0C40-B41C6ABAE376}" dt="2023-02-07T09:37:44.287" v="14" actId="20577"/>
        <pc:sldMkLst>
          <pc:docMk/>
          <pc:sldMk cId="2925454790" sldId="257"/>
        </pc:sldMkLst>
        <pc:spChg chg="del">
          <ac:chgData name="Luis Gijón Guerra" userId="S::lgijon@hiberus.com::43dadd5a-646b-4f65-88c5-b36e19579637" providerId="AD" clId="Web-{3E596900-FE76-53F6-0C40-B41C6ABAE376}" dt="2023-02-07T09:33:26.481" v="5"/>
          <ac:spMkLst>
            <pc:docMk/>
            <pc:sldMk cId="2925454790" sldId="257"/>
            <ac:spMk id="3" creationId="{7BC8554F-0774-E205-AAB8-969B03AE5429}"/>
          </ac:spMkLst>
        </pc:spChg>
        <pc:spChg chg="add mod">
          <ac:chgData name="Luis Gijón Guerra" userId="S::lgijon@hiberus.com::43dadd5a-646b-4f65-88c5-b36e19579637" providerId="AD" clId="Web-{3E596900-FE76-53F6-0C40-B41C6ABAE376}" dt="2023-02-07T09:37:44.287" v="14" actId="20577"/>
          <ac:spMkLst>
            <pc:docMk/>
            <pc:sldMk cId="2925454790" sldId="257"/>
            <ac:spMk id="4" creationId="{2E1764FC-4E67-0F82-9E31-BCE11F2DF853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26.481" v="4"/>
          <ac:spMkLst>
            <pc:docMk/>
            <pc:sldMk cId="2925454790" sldId="257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26.481" v="3"/>
          <ac:spMkLst>
            <pc:docMk/>
            <pc:sldMk cId="2925454790" sldId="257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26.481" v="2"/>
          <ac:spMkLst>
            <pc:docMk/>
            <pc:sldMk cId="2925454790" sldId="257"/>
            <ac:spMk id="19" creationId="{CD544055-5ED5-226C-37A3-B5582535346A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26.481" v="1"/>
          <ac:spMkLst>
            <pc:docMk/>
            <pc:sldMk cId="2925454790" sldId="257"/>
            <ac:spMk id="20" creationId="{E4F883F7-E833-A3BB-738D-0C4032663EB3}"/>
          </ac:spMkLst>
        </pc:spChg>
        <pc:spChg chg="del">
          <ac:chgData name="Luis Gijón Guerra" userId="S::lgijon@hiberus.com::43dadd5a-646b-4f65-88c5-b36e19579637" providerId="AD" clId="Web-{3E596900-FE76-53F6-0C40-B41C6ABAE376}" dt="2023-02-07T09:33:26.481" v="0"/>
          <ac:spMkLst>
            <pc:docMk/>
            <pc:sldMk cId="2925454790" sldId="257"/>
            <ac:spMk id="21" creationId="{D57BF60E-8210-1CB9-49CC-9FCB1C0217BA}"/>
          </ac:spMkLst>
        </pc:spChg>
      </pc:sldChg>
    </pc:docChg>
  </pc:docChgLst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648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648"/>
            <pc:sldLayoutMk cId="3059681084" sldId="2147483670"/>
          </pc:sldLayoutMkLst>
        </pc:sldLayoutChg>
      </pc:sldMasterChg>
    </pc:docChg>
  </pc:docChgLst>
  <pc:docChgLst>
    <pc:chgData name="Luis Gijón Guerra" userId="S::lgijon@hiberus.com::43dadd5a-646b-4f65-88c5-b36e19579637" providerId="AD" clId="Web-{29FD0969-89C1-ADC5-18CA-B560F152064B}"/>
    <pc:docChg chg="modSld">
      <pc:chgData name="Luis Gijón Guerra" userId="S::lgijon@hiberus.com::43dadd5a-646b-4f65-88c5-b36e19579637" providerId="AD" clId="Web-{29FD0969-89C1-ADC5-18CA-B560F152064B}" dt="2023-02-07T09:11:16.734" v="44" actId="20577"/>
      <pc:docMkLst>
        <pc:docMk/>
      </pc:docMkLst>
      <pc:sldChg chg="modSp">
        <pc:chgData name="Luis Gijón Guerra" userId="S::lgijon@hiberus.com::43dadd5a-646b-4f65-88c5-b36e19579637" providerId="AD" clId="Web-{29FD0969-89C1-ADC5-18CA-B560F152064B}" dt="2023-02-07T09:11:16.734" v="44" actId="20577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29FD0969-89C1-ADC5-18CA-B560F152064B}" dt="2023-02-07T09:11:16.734" v="44" actId="20577"/>
          <ac:spMkLst>
            <pc:docMk/>
            <pc:sldMk cId="1875940696" sldId="256"/>
            <ac:spMk id="2" creationId="{0E204183-11E8-1307-065E-E9F4B3C3937D}"/>
          </ac:spMkLst>
        </pc:spChg>
        <pc:spChg chg="mod">
          <ac:chgData name="Luis Gijón Guerra" userId="S::lgijon@hiberus.com::43dadd5a-646b-4f65-88c5-b36e19579637" providerId="AD" clId="Web-{29FD0969-89C1-ADC5-18CA-B560F152064B}" dt="2023-02-07T09:10:58.764" v="39" actId="20577"/>
          <ac:spMkLst>
            <pc:docMk/>
            <pc:sldMk cId="1875940696" sldId="256"/>
            <ac:spMk id="6" creationId="{7BDBD62D-DEF8-CA52-2EF8-16E940B17452}"/>
          </ac:spMkLst>
        </pc:spChg>
      </pc:sldChg>
      <pc:sldChg chg="modSp">
        <pc:chgData name="Luis Gijón Guerra" userId="S::lgijon@hiberus.com::43dadd5a-646b-4f65-88c5-b36e19579637" providerId="AD" clId="Web-{29FD0969-89C1-ADC5-18CA-B560F152064B}" dt="2023-02-07T09:10:55.326" v="38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29FD0969-89C1-ADC5-18CA-B560F152064B}" dt="2023-02-07T09:10:55.326" v="38" actId="20577"/>
          <ac:spMkLst>
            <pc:docMk/>
            <pc:sldMk cId="2925454790" sldId="257"/>
            <ac:spMk id="29" creationId="{CE847A24-95E0-1DA7-937E-1CCA87300E5C}"/>
          </ac:spMkLst>
        </pc:spChg>
        <pc:spChg chg="mod">
          <ac:chgData name="Luis Gijón Guerra" userId="S::lgijon@hiberus.com::43dadd5a-646b-4f65-88c5-b36e19579637" providerId="AD" clId="Web-{29FD0969-89C1-ADC5-18CA-B560F152064B}" dt="2023-02-07T09:10:51.232" v="37" actId="20577"/>
          <ac:spMkLst>
            <pc:docMk/>
            <pc:sldMk cId="2925454790" sldId="257"/>
            <ac:spMk id="31" creationId="{E44391D1-041E-A36E-83A7-96B036C0567C}"/>
          </ac:spMkLst>
        </pc:spChg>
      </pc:sldChg>
      <pc:sldChg chg="addSp delSp modSp">
        <pc:chgData name="Luis Gijón Guerra" userId="S::lgijon@hiberus.com::43dadd5a-646b-4f65-88c5-b36e19579637" providerId="AD" clId="Web-{29FD0969-89C1-ADC5-18CA-B560F152064B}" dt="2023-02-07T09:10:46.154" v="36" actId="20577"/>
        <pc:sldMkLst>
          <pc:docMk/>
          <pc:sldMk cId="3335354943" sldId="258"/>
        </pc:sldMkLst>
        <pc:spChg chg="add mod">
          <ac:chgData name="Luis Gijón Guerra" userId="S::lgijon@hiberus.com::43dadd5a-646b-4f65-88c5-b36e19579637" providerId="AD" clId="Web-{29FD0969-89C1-ADC5-18CA-B560F152064B}" dt="2023-02-07T09:10:46.154" v="36" actId="20577"/>
          <ac:spMkLst>
            <pc:docMk/>
            <pc:sldMk cId="3335354943" sldId="258"/>
            <ac:spMk id="2" creationId="{196A7A32-23F4-9485-B8D5-D5A94F7BC52C}"/>
          </ac:spMkLst>
        </pc:spChg>
        <pc:spChg chg="mod">
          <ac:chgData name="Luis Gijón Guerra" userId="S::lgijon@hiberus.com::43dadd5a-646b-4f65-88c5-b36e19579637" providerId="AD" clId="Web-{29FD0969-89C1-ADC5-18CA-B560F152064B}" dt="2023-02-07T09:06:59.469" v="7" actId="20577"/>
          <ac:spMkLst>
            <pc:docMk/>
            <pc:sldMk cId="3335354943" sldId="258"/>
            <ac:spMk id="8" creationId="{1E4D7367-6F70-3D57-054A-97A031D6DD03}"/>
          </ac:spMkLst>
        </pc:spChg>
        <pc:spChg chg="mod">
          <ac:chgData name="Luis Gijón Guerra" userId="S::lgijon@hiberus.com::43dadd5a-646b-4f65-88c5-b36e19579637" providerId="AD" clId="Web-{29FD0969-89C1-ADC5-18CA-B560F152064B}" dt="2023-02-07T09:07:05.079" v="16" actId="20577"/>
          <ac:spMkLst>
            <pc:docMk/>
            <pc:sldMk cId="3335354943" sldId="258"/>
            <ac:spMk id="10" creationId="{E6861EC1-B04D-049D-158D-C9A06E35162E}"/>
          </ac:spMkLst>
        </pc:spChg>
        <pc:spChg chg="del mod">
          <ac:chgData name="Luis Gijón Guerra" userId="S::lgijon@hiberus.com::43dadd5a-646b-4f65-88c5-b36e19579637" providerId="AD" clId="Web-{29FD0969-89C1-ADC5-18CA-B560F152064B}" dt="2023-02-07T09:09:40.244" v="19"/>
          <ac:spMkLst>
            <pc:docMk/>
            <pc:sldMk cId="3335354943" sldId="258"/>
            <ac:spMk id="11" creationId="{ACE82D4A-D3A3-06F3-EE3A-3E63B8BC4348}"/>
          </ac:spMkLst>
        </pc:spChg>
        <pc:spChg chg="del">
          <ac:chgData name="Luis Gijón Guerra" userId="S::lgijon@hiberus.com::43dadd5a-646b-4f65-88c5-b36e19579637" providerId="AD" clId="Web-{29FD0969-89C1-ADC5-18CA-B560F152064B}" dt="2023-02-07T09:09:41.572" v="20"/>
          <ac:spMkLst>
            <pc:docMk/>
            <pc:sldMk cId="3335354943" sldId="258"/>
            <ac:spMk id="12" creationId="{6620C332-3A38-15AD-329B-13B2BF340CC8}"/>
          </ac:spMkLst>
        </pc:spChg>
        <pc:spChg chg="del">
          <ac:chgData name="Luis Gijón Guerra" userId="S::lgijon@hiberus.com::43dadd5a-646b-4f65-88c5-b36e19579637" providerId="AD" clId="Web-{29FD0969-89C1-ADC5-18CA-B560F152064B}" dt="2023-02-07T09:09:43.197" v="21"/>
          <ac:spMkLst>
            <pc:docMk/>
            <pc:sldMk cId="3335354943" sldId="258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29FD0969-89C1-ADC5-18CA-B560F152064B}" dt="2023-02-07T09:09:44.791" v="22"/>
          <ac:spMkLst>
            <pc:docMk/>
            <pc:sldMk cId="3335354943" sldId="258"/>
            <ac:spMk id="14" creationId="{FD674D1F-1E4C-D6E8-7805-CE4B7896F5B9}"/>
          </ac:spMkLst>
        </pc:spChg>
      </pc:sldChg>
    </pc:docChg>
  </pc:docChgLst>
  <pc:docChgLst>
    <pc:chgData name="Luis Gijón Guerra" userId="S::lgijon@hiberus.com::43dadd5a-646b-4f65-88c5-b36e19579637" providerId="AD" clId="Web-{C76A8123-736B-5C2F-398D-9FF4D66BD6AF}"/>
    <pc:docChg chg="modSld">
      <pc:chgData name="Luis Gijón Guerra" userId="S::lgijon@hiberus.com::43dadd5a-646b-4f65-88c5-b36e19579637" providerId="AD" clId="Web-{C76A8123-736B-5C2F-398D-9FF4D66BD6AF}" dt="2023-02-07T09:13:51.331" v="2" actId="20577"/>
      <pc:docMkLst>
        <pc:docMk/>
      </pc:docMkLst>
      <pc:sldChg chg="modSp">
        <pc:chgData name="Luis Gijón Guerra" userId="S::lgijon@hiberus.com::43dadd5a-646b-4f65-88c5-b36e19579637" providerId="AD" clId="Web-{C76A8123-736B-5C2F-398D-9FF4D66BD6AF}" dt="2023-02-07T09:13:51.331" v="2" actId="20577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C76A8123-736B-5C2F-398D-9FF4D66BD6AF}" dt="2023-02-07T09:13:51.331" v="2" actId="20577"/>
          <ac:spMkLst>
            <pc:docMk/>
            <pc:sldMk cId="1875940696" sldId="256"/>
            <ac:spMk id="2" creationId="{0E204183-11E8-1307-065E-E9F4B3C3937D}"/>
          </ac:spMkLst>
        </pc:spChg>
        <pc:spChg chg="mod">
          <ac:chgData name="Luis Gijón Guerra" userId="S::lgijon@hiberus.com::43dadd5a-646b-4f65-88c5-b36e19579637" providerId="AD" clId="Web-{C76A8123-736B-5C2F-398D-9FF4D66BD6AF}" dt="2023-02-07T09:13:05.501" v="1" actId="20577"/>
          <ac:spMkLst>
            <pc:docMk/>
            <pc:sldMk cId="1875940696" sldId="256"/>
            <ac:spMk id="6" creationId="{7BDBD62D-DEF8-CA52-2EF8-16E940B17452}"/>
          </ac:spMkLst>
        </pc:spChg>
      </pc:sldChg>
      <pc:sldChg chg="modSp">
        <pc:chgData name="Luis Gijón Guerra" userId="S::lgijon@hiberus.com::43dadd5a-646b-4f65-88c5-b36e19579637" providerId="AD" clId="Web-{C76A8123-736B-5C2F-398D-9FF4D66BD6AF}" dt="2023-02-07T09:13:01.376" v="0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C76A8123-736B-5C2F-398D-9FF4D66BD6AF}" dt="2023-02-07T09:13:01.376" v="0" actId="20577"/>
          <ac:spMkLst>
            <pc:docMk/>
            <pc:sldMk cId="2925454790" sldId="257"/>
            <ac:spMk id="31" creationId="{E44391D1-041E-A36E-83A7-96B036C0567C}"/>
          </ac:spMkLst>
        </pc:spChg>
      </pc:sldChg>
    </pc:docChg>
  </pc:docChgLst>
  <pc:docChgLst>
    <pc:chgData name="Luis Gijón Guerra" userId="S::lgijon@hiberus.com::43dadd5a-646b-4f65-88c5-b36e19579637" providerId="AD" clId="Web-{BBD88F9B-09A8-4352-6485-2AA7F71771DE}"/>
    <pc:docChg chg="addSld delSld modSld">
      <pc:chgData name="Luis Gijón Guerra" userId="S::lgijon@hiberus.com::43dadd5a-646b-4f65-88c5-b36e19579637" providerId="AD" clId="Web-{BBD88F9B-09A8-4352-6485-2AA7F71771DE}" dt="2023-02-07T08:53:44.095" v="13" actId="1076"/>
      <pc:docMkLst>
        <pc:docMk/>
      </pc:docMkLst>
      <pc:sldChg chg="modSp add">
        <pc:chgData name="Luis Gijón Guerra" userId="S::lgijon@hiberus.com::43dadd5a-646b-4f65-88c5-b36e19579637" providerId="AD" clId="Web-{BBD88F9B-09A8-4352-6485-2AA7F71771DE}" dt="2023-02-07T08:53:44.095" v="13" actId="1076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BD88F9B-09A8-4352-6485-2AA7F71771DE}" dt="2023-02-07T08:53:44.095" v="13" actId="1076"/>
          <ac:spMkLst>
            <pc:docMk/>
            <pc:sldMk cId="1875940696" sldId="256"/>
            <ac:spMk id="15" creationId="{A2E970C4-B36E-7D4C-96B5-54BCB41E02D8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2" actId="1076"/>
          <ac:spMkLst>
            <pc:docMk/>
            <pc:sldMk cId="1875940696" sldId="256"/>
            <ac:spMk id="16" creationId="{CBF4F391-CE04-3DD5-E090-B558FE652580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1" actId="1076"/>
          <ac:spMkLst>
            <pc:docMk/>
            <pc:sldMk cId="1875940696" sldId="256"/>
            <ac:spMk id="18" creationId="{758D27F0-6424-A0F1-11C2-DC9E1E9E6E07}"/>
          </ac:spMkLst>
        </pc:spChg>
      </pc:sldChg>
      <pc:sldChg chg="add">
        <pc:chgData name="Luis Gijón Guerra" userId="S::lgijon@hiberus.com::43dadd5a-646b-4f65-88c5-b36e19579637" providerId="AD" clId="Web-{BBD88F9B-09A8-4352-6485-2AA7F71771DE}" dt="2023-02-07T08:53:22.219" v="5"/>
        <pc:sldMkLst>
          <pc:docMk/>
          <pc:sldMk cId="2925454790" sldId="257"/>
        </pc:sldMkLst>
      </pc:sldChg>
      <pc:sldChg chg="add">
        <pc:chgData name="Luis Gijón Guerra" userId="S::lgijon@hiberus.com::43dadd5a-646b-4f65-88c5-b36e19579637" providerId="AD" clId="Web-{BBD88F9B-09A8-4352-6485-2AA7F71771DE}" dt="2023-02-07T08:53:22.298" v="6"/>
        <pc:sldMkLst>
          <pc:docMk/>
          <pc:sldMk cId="3335354943" sldId="258"/>
        </pc:sldMkLst>
      </pc:sldChg>
      <pc:sldChg chg="add">
        <pc:chgData name="Luis Gijón Guerra" userId="S::lgijon@hiberus.com::43dadd5a-646b-4f65-88c5-b36e19579637" providerId="AD" clId="Web-{BBD88F9B-09A8-4352-6485-2AA7F71771DE}" dt="2023-02-07T08:53:22.516" v="7"/>
        <pc:sldMkLst>
          <pc:docMk/>
          <pc:sldMk cId="3753250290" sldId="259"/>
        </pc:sldMkLst>
      </pc:sldChg>
      <pc:sldChg chg="del">
        <pc:chgData name="Luis Gijón Guerra" userId="S::lgijon@hiberus.com::43dadd5a-646b-4f65-88c5-b36e19579637" providerId="AD" clId="Web-{BBD88F9B-09A8-4352-6485-2AA7F71771DE}" dt="2023-02-07T08:53:21.626" v="3"/>
        <pc:sldMkLst>
          <pc:docMk/>
          <pc:sldMk cId="1945719929" sldId="29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1"/>
        <pc:sldMkLst>
          <pc:docMk/>
          <pc:sldMk cId="3101592014" sldId="207613792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0"/>
        <pc:sldMkLst>
          <pc:docMk/>
          <pc:sldMk cId="3778053265" sldId="2076137924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2"/>
        <pc:sldMkLst>
          <pc:docMk/>
          <pc:sldMk cId="4147795456" sldId="2076137925"/>
        </pc:sldMkLst>
      </pc:sldChg>
    </pc:docChg>
  </pc:docChgLst>
  <pc:docChgLst>
    <pc:chgData name="Raúl Javierre Cabrero" userId="daad9560-95d1-4695-a1c8-6b79433df18f" providerId="ADAL" clId="{B54D969D-929F-4235-BB8F-53E18E31A889}"/>
    <pc:docChg chg="modSld">
      <pc:chgData name="Raúl Javierre Cabrero" userId="daad9560-95d1-4695-a1c8-6b79433df18f" providerId="ADAL" clId="{B54D969D-929F-4235-BB8F-53E18E31A889}" dt="2023-02-07T10:19:19.508" v="0" actId="20577"/>
      <pc:docMkLst>
        <pc:docMk/>
      </pc:docMkLst>
      <pc:sldChg chg="modSp mod">
        <pc:chgData name="Raúl Javierre Cabrero" userId="daad9560-95d1-4695-a1c8-6b79433df18f" providerId="ADAL" clId="{B54D969D-929F-4235-BB8F-53E18E31A889}" dt="2023-02-07T10:19:19.508" v="0" actId="20577"/>
        <pc:sldMkLst>
          <pc:docMk/>
          <pc:sldMk cId="1875940696" sldId="256"/>
        </pc:sldMkLst>
        <pc:spChg chg="mod">
          <ac:chgData name="Raúl Javierre Cabrero" userId="daad9560-95d1-4695-a1c8-6b79433df18f" providerId="ADAL" clId="{B54D969D-929F-4235-BB8F-53E18E31A889}" dt="2023-02-07T10:19:19.508" v="0" actId="20577"/>
          <ac:spMkLst>
            <pc:docMk/>
            <pc:sldMk cId="1875940696" sldId="256"/>
            <ac:spMk id="11" creationId="{369D7F30-1881-B96B-150B-B1B9734D3165}"/>
          </ac:spMkLst>
        </pc:spChg>
      </pc:sldChg>
    </pc:docChg>
  </pc:docChgLst>
  <pc:docChgLst>
    <pc:chgData name="Raúl Javierre Cabrero" userId="S::rjavierre@hiberus.com::daad9560-95d1-4695-a1c8-6b79433df18f" providerId="AD" clId="Web-{DD1843CB-4F80-43A9-9149-CB8E17DBBE8E}"/>
    <pc:docChg chg="modSld">
      <pc:chgData name="Raúl Javierre Cabrero" userId="S::rjavierre@hiberus.com::daad9560-95d1-4695-a1c8-6b79433df18f" providerId="AD" clId="Web-{DD1843CB-4F80-43A9-9149-CB8E17DBBE8E}" dt="2023-01-21T18:12:15.155" v="29" actId="20577"/>
      <pc:docMkLst>
        <pc:docMk/>
      </pc:docMkLst>
      <pc:sldChg chg="modSp">
        <pc:chgData name="Raúl Javierre Cabrero" userId="S::rjavierre@hiberus.com::daad9560-95d1-4695-a1c8-6b79433df18f" providerId="AD" clId="Web-{DD1843CB-4F80-43A9-9149-CB8E17DBBE8E}" dt="2023-01-21T18:12:15.155" v="29" actId="20577"/>
        <pc:sldMkLst>
          <pc:docMk/>
          <pc:sldMk cId="3101592014" sldId="2076137923"/>
        </pc:sldMkLst>
        <pc:spChg chg="mod">
          <ac:chgData name="Raúl Javierre Cabrero" userId="S::rjavierre@hiberus.com::daad9560-95d1-4695-a1c8-6b79433df18f" providerId="AD" clId="Web-{DD1843CB-4F80-43A9-9149-CB8E17DBBE8E}" dt="2023-01-21T18:12:15.155" v="29" actId="20577"/>
          <ac:spMkLst>
            <pc:docMk/>
            <pc:sldMk cId="3101592014" sldId="2076137923"/>
            <ac:spMk id="21" creationId="{D57BF60E-8210-1CB9-49CC-9FCB1C021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3">
            <a:extLst>
              <a:ext uri="{FF2B5EF4-FFF2-40B4-BE49-F238E27FC236}">
                <a16:creationId xmlns:a16="http://schemas.microsoft.com/office/drawing/2014/main" id="{890905B4-5E4D-B459-385D-04D955476D28}"/>
              </a:ext>
            </a:extLst>
          </p:cNvPr>
          <p:cNvSpPr txBox="1"/>
          <p:nvPr/>
        </p:nvSpPr>
        <p:spPr>
          <a:xfrm>
            <a:off x="2145013" y="2865470"/>
            <a:ext cx="687382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Conjunto de definiciones y reglas bien definidas que permiten la comunicación de diferentes programas entre sí.</a:t>
            </a: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No hace falta saber cómo están implementados los productos y servicios que se comunican.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Mayor flexibilidad = simplificar el desarrollo de aplicaciones = ahorrar tiempo y dinero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Definición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¿Qué es una API?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737B2C-4D9B-8BB1-4E12-CA75A373A7E2}"/>
              </a:ext>
            </a:extLst>
          </p:cNvPr>
          <p:cNvSpPr txBox="1"/>
          <p:nvPr/>
        </p:nvSpPr>
        <p:spPr>
          <a:xfrm>
            <a:off x="2145013" y="1763170"/>
            <a:ext cx="68738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¿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Qué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es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una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API?</a:t>
            </a: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A67457-0329-047A-B68E-7EB86BDDBE3C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API REST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¿Qué es una API?</a:t>
            </a:r>
            <a:endParaRPr lang="es-ES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B52F486-1437-F905-B712-42EC1E80F333}"/>
              </a:ext>
            </a:extLst>
          </p:cNvPr>
          <p:cNvSpPr txBox="1"/>
          <p:nvPr/>
        </p:nvSpPr>
        <p:spPr>
          <a:xfrm>
            <a:off x="2145013" y="2865470"/>
            <a:ext cx="687382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REST se compone de una lista de reglas que se deben cumplir en el diseño de arquitectura de una API.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API que utiliza protocolo HTTP para obtener datos o ejecutar operaciones sobre esos datos.</a:t>
            </a: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Los datos están en formatos como XML o JSON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API REST se basa en el modelo cliente-servidor, cliente solicita algo y servidor se encarga de entregar o procesar esos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25F05C-712C-67BD-5D47-3EE5EEF65CA9}"/>
              </a:ext>
            </a:extLst>
          </p:cNvPr>
          <p:cNvSpPr txBox="1"/>
          <p:nvPr/>
        </p:nvSpPr>
        <p:spPr>
          <a:xfrm>
            <a:off x="2145013" y="1763170"/>
            <a:ext cx="68738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¿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Qué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es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una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API REST?</a:t>
            </a:r>
            <a:endParaRPr lang="es-ES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9D71D3-1A9A-749B-258C-6AA5A55BB011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Saber </a:t>
            </a:r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cuándo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es API REST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¿Qué es una API?</a:t>
            </a:r>
            <a:endParaRPr lang="es-ES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329CFC-B8F5-B8A6-FC76-A36FB68FEF50}"/>
              </a:ext>
            </a:extLst>
          </p:cNvPr>
          <p:cNvSpPr txBox="1"/>
          <p:nvPr/>
        </p:nvSpPr>
        <p:spPr>
          <a:xfrm>
            <a:off x="2265818" y="1856096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Criterios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para ser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una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API REST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7052AC-04AE-144D-7892-E72D5CEE898A}"/>
              </a:ext>
            </a:extLst>
          </p:cNvPr>
          <p:cNvSpPr/>
          <p:nvPr/>
        </p:nvSpPr>
        <p:spPr>
          <a:xfrm>
            <a:off x="5330886" y="2577747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369D7F30-1881-B96B-150B-B1B9734D3165}"/>
              </a:ext>
            </a:extLst>
          </p:cNvPr>
          <p:cNvSpPr txBox="1"/>
          <p:nvPr/>
        </p:nvSpPr>
        <p:spPr>
          <a:xfrm>
            <a:off x="2265818" y="2958396"/>
            <a:ext cx="687382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Debe usar una arquitectura cliente-servidor.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  <a:sym typeface="Wingdings" panose="05000000000000000000" pitchFamily="2" charset="2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Las ejecuciones de la API no deben considerar el estado del cliente, el estado de peticiones anteriores o algún indicador almacenado que haga variar su comportamiento. Es decir, la comunicación debe ser sin estado (</a:t>
            </a:r>
            <a:r>
              <a:rPr lang="es-ES" sz="1400" dirty="0" err="1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stateless</a:t>
            </a: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).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  <a:sym typeface="Wingdings" panose="05000000000000000000" pitchFamily="2" charset="2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Ha de estar orientada a recursos, usando las operaciones estándar de los verbos HTTP, que se explicarán más adelante.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Debe hacer uso de la URL como identificador único de los recursos.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Debe ser hipermedia: cuando se consulte un recurso, este debe contener links o hipervínculos de acciones o recursos que lo complementen.</a:t>
            </a:r>
            <a:endParaRPr lang="es-ES" sz="1400" dirty="0">
              <a:latin typeface="Montserrat Extra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94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7F705D-EE99-41B7-AA7A-960FA6FC2938}"/>
</file>

<file path=customXml/itemProps2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C7BFF-DF3E-4A2A-8563-366ACADEB5B7}">
  <ds:schemaRefs>
    <ds:schemaRef ds:uri="http://purl.org/dc/elements/1.1/"/>
    <ds:schemaRef ds:uri="95eff349-a7e4-4dcd-8def-45ec74fd286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7673b5a-1bfa-45e2-9070-e0cffb47a3c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Raúl Javierre Cabrero</cp:lastModifiedBy>
  <cp:revision>100</cp:revision>
  <dcterms:created xsi:type="dcterms:W3CDTF">2017-12-05T16:25:52Z</dcterms:created>
  <dcterms:modified xsi:type="dcterms:W3CDTF">2023-02-08T09:54:18Z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