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58" r:id="rId6"/>
    <p:sldId id="257" r:id="rId7"/>
    <p:sldId id="256" r:id="rId8"/>
    <p:sldId id="261" r:id="rId9"/>
    <p:sldId id="262" r:id="rId10"/>
    <p:sldId id="263" r:id="rId11"/>
    <p:sldId id="26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173962"/>
    <a:srgbClr val="00CDE2"/>
    <a:srgbClr val="14375E"/>
    <a:srgbClr val="FCB414"/>
    <a:srgbClr val="172F48"/>
    <a:srgbClr val="120369"/>
    <a:srgbClr val="0C024A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02B33-EE47-F2F9-C8D6-8CDE5935F18F}" v="121" dt="2023-02-07T09:46:24.369"/>
    <p1510:client id="{417B8501-4618-4E3E-8131-72CC90B136A7}" v="2334" dt="2023-01-19T17:16:24.484"/>
    <p1510:client id="{4234C36A-F7B4-3910-E092-F4917B4C6EDD}" v="43" dt="2023-02-07T09:14:32.727"/>
    <p1510:client id="{BBD88F9B-09A8-4352-6485-2AA7F71771DE}" v="14" dt="2023-02-07T08:53:44.095"/>
    <p1510:client id="{D7458243-3D6C-44F6-716A-08DF8BFDB019}" v="206" dt="2023-02-07T10:12:26.081"/>
    <p1510:client id="{DD1843CB-4F80-43A9-9149-CB8E17DBBE8E}" v="57" dt="2023-01-21T18:12:15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ijón Guerra" userId="S::lgijon@hiberus.com::43dadd5a-646b-4f65-88c5-b36e19579637" providerId="AD" clId="Web-{D7458243-3D6C-44F6-716A-08DF8BFDB019}"/>
    <pc:docChg chg="addSld modSld">
      <pc:chgData name="Luis Gijón Guerra" userId="S::lgijon@hiberus.com::43dadd5a-646b-4f65-88c5-b36e19579637" providerId="AD" clId="Web-{D7458243-3D6C-44F6-716A-08DF8BFDB019}" dt="2023-02-07T10:12:26.081" v="145" actId="1076"/>
      <pc:docMkLst>
        <pc:docMk/>
      </pc:docMkLst>
      <pc:sldChg chg="addSp modSp">
        <pc:chgData name="Luis Gijón Guerra" userId="S::lgijon@hiberus.com::43dadd5a-646b-4f65-88c5-b36e19579637" providerId="AD" clId="Web-{D7458243-3D6C-44F6-716A-08DF8BFDB019}" dt="2023-02-07T10:08:21.418" v="82" actId="1076"/>
        <pc:sldMkLst>
          <pc:docMk/>
          <pc:sldMk cId="1875940696" sldId="256"/>
        </pc:sldMkLst>
        <pc:spChg chg="add mod">
          <ac:chgData name="Luis Gijón Guerra" userId="S::lgijon@hiberus.com::43dadd5a-646b-4f65-88c5-b36e19579637" providerId="AD" clId="Web-{D7458243-3D6C-44F6-716A-08DF8BFDB019}" dt="2023-02-07T10:08:15.418" v="81" actId="1076"/>
          <ac:spMkLst>
            <pc:docMk/>
            <pc:sldMk cId="1875940696" sldId="256"/>
            <ac:spMk id="3" creationId="{00061D60-B946-FCA9-274A-5CE39355B3CA}"/>
          </ac:spMkLst>
        </pc:spChg>
        <pc:picChg chg="add mod">
          <ac:chgData name="Luis Gijón Guerra" userId="S::lgijon@hiberus.com::43dadd5a-646b-4f65-88c5-b36e19579637" providerId="AD" clId="Web-{D7458243-3D6C-44F6-716A-08DF8BFDB019}" dt="2023-02-07T10:07:00.104" v="67" actId="1076"/>
          <ac:picMkLst>
            <pc:docMk/>
            <pc:sldMk cId="1875940696" sldId="256"/>
            <ac:picMk id="5" creationId="{AD9B7AD7-C15E-69BE-396A-C57E1F9C8A2C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08:21.418" v="82" actId="1076"/>
          <ac:picMkLst>
            <pc:docMk/>
            <pc:sldMk cId="1875940696" sldId="256"/>
            <ac:picMk id="7" creationId="{2097205A-8391-B019-087B-9AB001A9E124}"/>
          </ac:picMkLst>
        </pc:picChg>
      </pc:sldChg>
      <pc:sldChg chg="addSp modSp">
        <pc:chgData name="Luis Gijón Guerra" userId="S::lgijon@hiberus.com::43dadd5a-646b-4f65-88c5-b36e19579637" providerId="AD" clId="Web-{D7458243-3D6C-44F6-716A-08DF8BFDB019}" dt="2023-02-07T10:06:54.666" v="66" actId="1076"/>
        <pc:sldMkLst>
          <pc:docMk/>
          <pc:sldMk cId="2925454790" sldId="257"/>
        </pc:sldMkLst>
        <pc:picChg chg="add mod">
          <ac:chgData name="Luis Gijón Guerra" userId="S::lgijon@hiberus.com::43dadd5a-646b-4f65-88c5-b36e19579637" providerId="AD" clId="Web-{D7458243-3D6C-44F6-716A-08DF8BFDB019}" dt="2023-02-07T10:06:54.666" v="66" actId="1076"/>
          <ac:picMkLst>
            <pc:docMk/>
            <pc:sldMk cId="2925454790" sldId="257"/>
            <ac:picMk id="2" creationId="{CDB99D2D-1399-D62D-11BD-681F595A84B0}"/>
          </ac:picMkLst>
        </pc:picChg>
      </pc:sldChg>
      <pc:sldChg chg="addSp modSp">
        <pc:chgData name="Luis Gijón Guerra" userId="S::lgijon@hiberus.com::43dadd5a-646b-4f65-88c5-b36e19579637" providerId="AD" clId="Web-{D7458243-3D6C-44F6-716A-08DF8BFDB019}" dt="2023-02-07T10:00:48.063" v="6" actId="1076"/>
        <pc:sldMkLst>
          <pc:docMk/>
          <pc:sldMk cId="3335354943" sldId="258"/>
        </pc:sldMkLst>
        <pc:picChg chg="add mod">
          <ac:chgData name="Luis Gijón Guerra" userId="S::lgijon@hiberus.com::43dadd5a-646b-4f65-88c5-b36e19579637" providerId="AD" clId="Web-{D7458243-3D6C-44F6-716A-08DF8BFDB019}" dt="2023-02-07T10:00:48.063" v="6" actId="1076"/>
          <ac:picMkLst>
            <pc:docMk/>
            <pc:sldMk cId="3335354943" sldId="258"/>
            <ac:picMk id="2" creationId="{CB0BD914-6920-09E9-FF08-4AD712ED4025}"/>
          </ac:picMkLst>
        </pc:picChg>
      </pc:sldChg>
      <pc:sldChg chg="addSp modSp">
        <pc:chgData name="Luis Gijón Guerra" userId="S::lgijon@hiberus.com::43dadd5a-646b-4f65-88c5-b36e19579637" providerId="AD" clId="Web-{D7458243-3D6C-44F6-716A-08DF8BFDB019}" dt="2023-02-07T10:10:37.766" v="111" actId="1076"/>
        <pc:sldMkLst>
          <pc:docMk/>
          <pc:sldMk cId="2263949277" sldId="260"/>
        </pc:sldMkLst>
        <pc:spChg chg="add mod">
          <ac:chgData name="Luis Gijón Guerra" userId="S::lgijon@hiberus.com::43dadd5a-646b-4f65-88c5-b36e19579637" providerId="AD" clId="Web-{D7458243-3D6C-44F6-716A-08DF8BFDB019}" dt="2023-02-07T10:09:50.467" v="99" actId="1076"/>
          <ac:spMkLst>
            <pc:docMk/>
            <pc:sldMk cId="2263949277" sldId="260"/>
            <ac:spMk id="7" creationId="{93BB85B0-AD1F-D278-AF3C-26809B1FCC2C}"/>
          </ac:spMkLst>
        </pc:spChg>
        <pc:spChg chg="add mod">
          <ac:chgData name="Luis Gijón Guerra" userId="S::lgijon@hiberus.com::43dadd5a-646b-4f65-88c5-b36e19579637" providerId="AD" clId="Web-{D7458243-3D6C-44F6-716A-08DF8BFDB019}" dt="2023-02-07T10:10:09.312" v="105" actId="1076"/>
          <ac:spMkLst>
            <pc:docMk/>
            <pc:sldMk cId="2263949277" sldId="260"/>
            <ac:spMk id="8" creationId="{807A406E-B8CE-498B-0FE1-078ADB5DA9EC}"/>
          </ac:spMkLst>
        </pc:spChg>
        <pc:picChg chg="add mod">
          <ac:chgData name="Luis Gijón Guerra" userId="S::lgijon@hiberus.com::43dadd5a-646b-4f65-88c5-b36e19579637" providerId="AD" clId="Web-{D7458243-3D6C-44F6-716A-08DF8BFDB019}" dt="2023-02-07T10:10:17.656" v="107" actId="1076"/>
          <ac:picMkLst>
            <pc:docMk/>
            <pc:sldMk cId="2263949277" sldId="260"/>
            <ac:picMk id="3" creationId="{F4C4BA09-5687-617F-1EF9-B8162D839705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10:37.766" v="111" actId="1076"/>
          <ac:picMkLst>
            <pc:docMk/>
            <pc:sldMk cId="2263949277" sldId="260"/>
            <ac:picMk id="9" creationId="{13FAA358-07F3-3F30-EADD-5AD70FB79F16}"/>
          </ac:picMkLst>
        </pc:picChg>
      </pc:sldChg>
      <pc:sldChg chg="addSp modSp add replId">
        <pc:chgData name="Luis Gijón Guerra" userId="S::lgijon@hiberus.com::43dadd5a-646b-4f65-88c5-b36e19579637" providerId="AD" clId="Web-{D7458243-3D6C-44F6-716A-08DF8BFDB019}" dt="2023-02-07T10:08:09.184" v="80" actId="1076"/>
        <pc:sldMkLst>
          <pc:docMk/>
          <pc:sldMk cId="3567880359" sldId="261"/>
        </pc:sldMkLst>
        <pc:spChg chg="mod">
          <ac:chgData name="Luis Gijón Guerra" userId="S::lgijon@hiberus.com::43dadd5a-646b-4f65-88c5-b36e19579637" providerId="AD" clId="Web-{D7458243-3D6C-44F6-716A-08DF8BFDB019}" dt="2023-02-07T10:08:09.184" v="80" actId="1076"/>
          <ac:spMkLst>
            <pc:docMk/>
            <pc:sldMk cId="3567880359" sldId="261"/>
            <ac:spMk id="3" creationId="{00061D60-B946-FCA9-274A-5CE39355B3CA}"/>
          </ac:spMkLst>
        </pc:spChg>
        <pc:picChg chg="add mod">
          <ac:chgData name="Luis Gijón Guerra" userId="S::lgijon@hiberus.com::43dadd5a-646b-4f65-88c5-b36e19579637" providerId="AD" clId="Web-{D7458243-3D6C-44F6-716A-08DF8BFDB019}" dt="2023-02-07T10:07:11.166" v="69" actId="1076"/>
          <ac:picMkLst>
            <pc:docMk/>
            <pc:sldMk cId="3567880359" sldId="261"/>
            <ac:picMk id="5" creationId="{ADDBC5B9-8FE2-A04D-D2E0-1CCFE031506C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07:14.260" v="70" actId="1076"/>
          <ac:picMkLst>
            <pc:docMk/>
            <pc:sldMk cId="3567880359" sldId="261"/>
            <ac:picMk id="7" creationId="{1AF68D6F-F124-C0F3-0C1B-1B6AF78E1A4D}"/>
          </ac:picMkLst>
        </pc:picChg>
      </pc:sldChg>
      <pc:sldChg chg="addSp modSp add replId">
        <pc:chgData name="Luis Gijón Guerra" userId="S::lgijon@hiberus.com::43dadd5a-646b-4f65-88c5-b36e19579637" providerId="AD" clId="Web-{D7458243-3D6C-44F6-716A-08DF8BFDB019}" dt="2023-02-07T10:08:01.371" v="79" actId="1076"/>
        <pc:sldMkLst>
          <pc:docMk/>
          <pc:sldMk cId="2274883251" sldId="262"/>
        </pc:sldMkLst>
        <pc:spChg chg="mod">
          <ac:chgData name="Luis Gijón Guerra" userId="S::lgijon@hiberus.com::43dadd5a-646b-4f65-88c5-b36e19579637" providerId="AD" clId="Web-{D7458243-3D6C-44F6-716A-08DF8BFDB019}" dt="2023-02-07T10:08:01.371" v="79" actId="1076"/>
          <ac:spMkLst>
            <pc:docMk/>
            <pc:sldMk cId="2274883251" sldId="262"/>
            <ac:spMk id="3" creationId="{00061D60-B946-FCA9-274A-5CE39355B3CA}"/>
          </ac:spMkLst>
        </pc:spChg>
        <pc:picChg chg="add mod">
          <ac:chgData name="Luis Gijón Guerra" userId="S::lgijon@hiberus.com::43dadd5a-646b-4f65-88c5-b36e19579637" providerId="AD" clId="Web-{D7458243-3D6C-44F6-716A-08DF8BFDB019}" dt="2023-02-07T10:07:18.057" v="71" actId="1076"/>
          <ac:picMkLst>
            <pc:docMk/>
            <pc:sldMk cId="2274883251" sldId="262"/>
            <ac:picMk id="5" creationId="{294F33E5-D33F-6F39-2416-F8C891DB23C7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07:46.136" v="78" actId="1076"/>
          <ac:picMkLst>
            <pc:docMk/>
            <pc:sldMk cId="2274883251" sldId="262"/>
            <ac:picMk id="7" creationId="{CA3A1F11-CD15-9CA3-3530-F1DC32AA34F4}"/>
          </ac:picMkLst>
        </pc:picChg>
      </pc:sldChg>
      <pc:sldChg chg="addSp delSp modSp add replId">
        <pc:chgData name="Luis Gijón Guerra" userId="S::lgijon@hiberus.com::43dadd5a-646b-4f65-88c5-b36e19579637" providerId="AD" clId="Web-{D7458243-3D6C-44F6-716A-08DF8BFDB019}" dt="2023-02-07T10:09:39.123" v="92"/>
        <pc:sldMkLst>
          <pc:docMk/>
          <pc:sldMk cId="192410050" sldId="263"/>
        </pc:sldMkLst>
        <pc:spChg chg="mod">
          <ac:chgData name="Luis Gijón Guerra" userId="S::lgijon@hiberus.com::43dadd5a-646b-4f65-88c5-b36e19579637" providerId="AD" clId="Web-{D7458243-3D6C-44F6-716A-08DF8BFDB019}" dt="2023-02-07T10:02:55.847" v="35" actId="20577"/>
          <ac:spMkLst>
            <pc:docMk/>
            <pc:sldMk cId="192410050" sldId="263"/>
            <ac:spMk id="3" creationId="{00061D60-B946-FCA9-274A-5CE39355B3CA}"/>
          </ac:spMkLst>
        </pc:spChg>
        <pc:spChg chg="add del">
          <ac:chgData name="Luis Gijón Guerra" userId="S::lgijon@hiberus.com::43dadd5a-646b-4f65-88c5-b36e19579637" providerId="AD" clId="Web-{D7458243-3D6C-44F6-716A-08DF8BFDB019}" dt="2023-02-07T10:09:39.123" v="92"/>
          <ac:spMkLst>
            <pc:docMk/>
            <pc:sldMk cId="192410050" sldId="263"/>
            <ac:spMk id="7" creationId="{07D91D3D-C36B-6055-593C-C898182FBE9B}"/>
          </ac:spMkLst>
        </pc:spChg>
        <pc:picChg chg="add mod">
          <ac:chgData name="Luis Gijón Guerra" userId="S::lgijon@hiberus.com::43dadd5a-646b-4f65-88c5-b36e19579637" providerId="AD" clId="Web-{D7458243-3D6C-44F6-716A-08DF8BFDB019}" dt="2023-02-07T10:08:57.435" v="88" actId="1076"/>
          <ac:picMkLst>
            <pc:docMk/>
            <pc:sldMk cId="192410050" sldId="263"/>
            <ac:picMk id="5" creationId="{C9E7F643-3D59-6A85-2E27-8AF9BBC6F3E3}"/>
          </ac:picMkLst>
        </pc:picChg>
      </pc:sldChg>
      <pc:sldChg chg="addSp delSp modSp add replId">
        <pc:chgData name="Luis Gijón Guerra" userId="S::lgijon@hiberus.com::43dadd5a-646b-4f65-88c5-b36e19579637" providerId="AD" clId="Web-{D7458243-3D6C-44F6-716A-08DF8BFDB019}" dt="2023-02-07T10:11:59.377" v="134" actId="1076"/>
        <pc:sldMkLst>
          <pc:docMk/>
          <pc:sldMk cId="2223866305" sldId="264"/>
        </pc:sldMkLst>
        <pc:spChg chg="mod">
          <ac:chgData name="Luis Gijón Guerra" userId="S::lgijon@hiberus.com::43dadd5a-646b-4f65-88c5-b36e19579637" providerId="AD" clId="Web-{D7458243-3D6C-44F6-716A-08DF8BFDB019}" dt="2023-02-07T10:10:54.860" v="113" actId="20577"/>
          <ac:spMkLst>
            <pc:docMk/>
            <pc:sldMk cId="2223866305" sldId="264"/>
            <ac:spMk id="7" creationId="{93BB85B0-AD1F-D278-AF3C-26809B1FCC2C}"/>
          </ac:spMkLst>
        </pc:spChg>
        <pc:spChg chg="mod">
          <ac:chgData name="Luis Gijón Guerra" userId="S::lgijon@hiberus.com::43dadd5a-646b-4f65-88c5-b36e19579637" providerId="AD" clId="Web-{D7458243-3D6C-44F6-716A-08DF8BFDB019}" dt="2023-02-07T10:10:57.141" v="115" actId="20577"/>
          <ac:spMkLst>
            <pc:docMk/>
            <pc:sldMk cId="2223866305" sldId="264"/>
            <ac:spMk id="8" creationId="{807A406E-B8CE-498B-0FE1-078ADB5DA9EC}"/>
          </ac:spMkLst>
        </pc:spChg>
        <pc:picChg chg="del">
          <ac:chgData name="Luis Gijón Guerra" userId="S::lgijon@hiberus.com::43dadd5a-646b-4f65-88c5-b36e19579637" providerId="AD" clId="Web-{D7458243-3D6C-44F6-716A-08DF8BFDB019}" dt="2023-02-07T10:11:16.704" v="123"/>
          <ac:picMkLst>
            <pc:docMk/>
            <pc:sldMk cId="2223866305" sldId="264"/>
            <ac:picMk id="3" creationId="{F4C4BA09-5687-617F-1EF9-B8162D839705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11:15.657" v="122" actId="1076"/>
          <ac:picMkLst>
            <pc:docMk/>
            <pc:sldMk cId="2223866305" sldId="264"/>
            <ac:picMk id="5" creationId="{197CCC29-9A70-8502-969E-015CC27D74B6}"/>
          </ac:picMkLst>
        </pc:picChg>
        <pc:picChg chg="del">
          <ac:chgData name="Luis Gijón Guerra" userId="S::lgijon@hiberus.com::43dadd5a-646b-4f65-88c5-b36e19579637" providerId="AD" clId="Web-{D7458243-3D6C-44F6-716A-08DF8BFDB019}" dt="2023-02-07T10:11:04.032" v="118"/>
          <ac:picMkLst>
            <pc:docMk/>
            <pc:sldMk cId="2223866305" sldId="264"/>
            <ac:picMk id="9" creationId="{13FAA358-07F3-3F30-EADD-5AD70FB79F16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11:55.205" v="133" actId="1076"/>
          <ac:picMkLst>
            <pc:docMk/>
            <pc:sldMk cId="2223866305" sldId="264"/>
            <ac:picMk id="10" creationId="{33C7E700-E53B-F3A3-C174-AC21C65D2D7B}"/>
          </ac:picMkLst>
        </pc:picChg>
        <pc:picChg chg="add mod">
          <ac:chgData name="Luis Gijón Guerra" userId="S::lgijon@hiberus.com::43dadd5a-646b-4f65-88c5-b36e19579637" providerId="AD" clId="Web-{D7458243-3D6C-44F6-716A-08DF8BFDB019}" dt="2023-02-07T10:11:59.377" v="134" actId="1076"/>
          <ac:picMkLst>
            <pc:docMk/>
            <pc:sldMk cId="2223866305" sldId="264"/>
            <ac:picMk id="11" creationId="{A16EDF51-0B8F-007E-C725-DEB762FC5DFD}"/>
          </ac:picMkLst>
        </pc:picChg>
      </pc:sldChg>
      <pc:sldChg chg="addSp delSp modSp add replId">
        <pc:chgData name="Luis Gijón Guerra" userId="S::lgijon@hiberus.com::43dadd5a-646b-4f65-88c5-b36e19579637" providerId="AD" clId="Web-{D7458243-3D6C-44F6-716A-08DF8BFDB019}" dt="2023-02-07T10:12:26.081" v="145" actId="1076"/>
        <pc:sldMkLst>
          <pc:docMk/>
          <pc:sldMk cId="3085880767" sldId="265"/>
        </pc:sldMkLst>
        <pc:spChg chg="del">
          <ac:chgData name="Luis Gijón Guerra" userId="S::lgijon@hiberus.com::43dadd5a-646b-4f65-88c5-b36e19579637" providerId="AD" clId="Web-{D7458243-3D6C-44F6-716A-08DF8BFDB019}" dt="2023-02-07T10:12:12.455" v="139"/>
          <ac:spMkLst>
            <pc:docMk/>
            <pc:sldMk cId="3085880767" sldId="265"/>
            <ac:spMk id="7" creationId="{93BB85B0-AD1F-D278-AF3C-26809B1FCC2C}"/>
          </ac:spMkLst>
        </pc:spChg>
        <pc:spChg chg="del">
          <ac:chgData name="Luis Gijón Guerra" userId="S::lgijon@hiberus.com::43dadd5a-646b-4f65-88c5-b36e19579637" providerId="AD" clId="Web-{D7458243-3D6C-44F6-716A-08DF8BFDB019}" dt="2023-02-07T10:12:12.455" v="138"/>
          <ac:spMkLst>
            <pc:docMk/>
            <pc:sldMk cId="3085880767" sldId="265"/>
            <ac:spMk id="8" creationId="{807A406E-B8CE-498B-0FE1-078ADB5DA9EC}"/>
          </ac:spMkLst>
        </pc:spChg>
        <pc:picChg chg="add mod">
          <ac:chgData name="Luis Gijón Guerra" userId="S::lgijon@hiberus.com::43dadd5a-646b-4f65-88c5-b36e19579637" providerId="AD" clId="Web-{D7458243-3D6C-44F6-716A-08DF8BFDB019}" dt="2023-02-07T10:12:26.081" v="145" actId="1076"/>
          <ac:picMkLst>
            <pc:docMk/>
            <pc:sldMk cId="3085880767" sldId="265"/>
            <ac:picMk id="3" creationId="{E7BB9C0F-7E23-C6C9-DCD6-E0DD9DA22BEF}"/>
          </ac:picMkLst>
        </pc:picChg>
        <pc:picChg chg="del">
          <ac:chgData name="Luis Gijón Guerra" userId="S::lgijon@hiberus.com::43dadd5a-646b-4f65-88c5-b36e19579637" providerId="AD" clId="Web-{D7458243-3D6C-44F6-716A-08DF8BFDB019}" dt="2023-02-07T10:12:12.455" v="137"/>
          <ac:picMkLst>
            <pc:docMk/>
            <pc:sldMk cId="3085880767" sldId="265"/>
            <ac:picMk id="5" creationId="{197CCC29-9A70-8502-969E-015CC27D74B6}"/>
          </ac:picMkLst>
        </pc:picChg>
        <pc:picChg chg="del">
          <ac:chgData name="Luis Gijón Guerra" userId="S::lgijon@hiberus.com::43dadd5a-646b-4f65-88c5-b36e19579637" providerId="AD" clId="Web-{D7458243-3D6C-44F6-716A-08DF8BFDB019}" dt="2023-02-07T10:12:12.455" v="136"/>
          <ac:picMkLst>
            <pc:docMk/>
            <pc:sldMk cId="3085880767" sldId="265"/>
            <ac:picMk id="10" creationId="{33C7E700-E53B-F3A3-C174-AC21C65D2D7B}"/>
          </ac:picMkLst>
        </pc:picChg>
        <pc:picChg chg="del mod">
          <ac:chgData name="Luis Gijón Guerra" userId="S::lgijon@hiberus.com::43dadd5a-646b-4f65-88c5-b36e19579637" providerId="AD" clId="Web-{D7458243-3D6C-44F6-716A-08DF8BFDB019}" dt="2023-02-07T10:12:13.627" v="141"/>
          <ac:picMkLst>
            <pc:docMk/>
            <pc:sldMk cId="3085880767" sldId="265"/>
            <ac:picMk id="11" creationId="{A16EDF51-0B8F-007E-C725-DEB762FC5DFD}"/>
          </ac:picMkLst>
        </pc:picChg>
      </pc:sldChg>
    </pc:docChg>
  </pc:docChgLst>
  <pc:docChgLst>
    <pc:chgData name="Raúl Javierre Cabrero" userId="daad9560-95d1-4695-a1c8-6b79433df18f" providerId="ADAL" clId="{417B8501-4618-4E3E-8131-72CC90B136A7}"/>
    <pc:docChg chg="undo custSel addSld delSld modSld sldOrd">
      <pc:chgData name="Raúl Javierre Cabrero" userId="daad9560-95d1-4695-a1c8-6b79433df18f" providerId="ADAL" clId="{417B8501-4618-4E3E-8131-72CC90B136A7}" dt="2023-01-21T15:50:03.623" v="2382" actId="20577"/>
      <pc:docMkLst>
        <pc:docMk/>
      </pc:docMkLst>
      <pc:sldChg chg="delSp modSp del mod">
        <pc:chgData name="Raúl Javierre Cabrero" userId="daad9560-95d1-4695-a1c8-6b79433df18f" providerId="ADAL" clId="{417B8501-4618-4E3E-8131-72CC90B136A7}" dt="2023-01-19T16:39:40.955" v="75" actId="47"/>
        <pc:sldMkLst>
          <pc:docMk/>
          <pc:sldMk cId="3456733075" sldId="285"/>
        </pc:sldMkLst>
        <pc:spChg chg="del">
          <ac:chgData name="Raúl Javierre Cabrero" userId="daad9560-95d1-4695-a1c8-6b79433df18f" providerId="ADAL" clId="{417B8501-4618-4E3E-8131-72CC90B136A7}" dt="2023-01-19T16:38:58.654" v="62" actId="478"/>
          <ac:spMkLst>
            <pc:docMk/>
            <pc:sldMk cId="3456733075" sldId="285"/>
            <ac:spMk id="10" creationId="{D8572D4A-C575-AA63-E841-C5D183A5A3A0}"/>
          </ac:spMkLst>
        </pc:spChg>
        <pc:picChg chg="mod modCrop">
          <ac:chgData name="Raúl Javierre Cabrero" userId="daad9560-95d1-4695-a1c8-6b79433df18f" providerId="ADAL" clId="{417B8501-4618-4E3E-8131-72CC90B136A7}" dt="2023-01-19T16:39:32.399" v="70" actId="732"/>
          <ac:picMkLst>
            <pc:docMk/>
            <pc:sldMk cId="3456733075" sldId="285"/>
            <ac:picMk id="4" creationId="{467CF800-87B2-1754-0CC6-6C0DB1CFCD06}"/>
          </ac:picMkLst>
        </pc:picChg>
        <pc:picChg chg="del">
          <ac:chgData name="Raúl Javierre Cabrero" userId="daad9560-95d1-4695-a1c8-6b79433df18f" providerId="ADAL" clId="{417B8501-4618-4E3E-8131-72CC90B136A7}" dt="2023-01-19T16:39:37.359" v="72" actId="478"/>
          <ac:picMkLst>
            <pc:docMk/>
            <pc:sldMk cId="3456733075" sldId="285"/>
            <ac:picMk id="6" creationId="{F630ECBD-D362-E7E5-2FA3-7330ADAC4964}"/>
          </ac:picMkLst>
        </pc:picChg>
        <pc:picChg chg="del">
          <ac:chgData name="Raúl Javierre Cabrero" userId="daad9560-95d1-4695-a1c8-6b79433df18f" providerId="ADAL" clId="{417B8501-4618-4E3E-8131-72CC90B136A7}" dt="2023-01-19T16:39:36.872" v="71" actId="478"/>
          <ac:picMkLst>
            <pc:docMk/>
            <pc:sldMk cId="3456733075" sldId="285"/>
            <ac:picMk id="7" creationId="{8C05A07D-FA3C-984B-AA76-B0A3B8E3DEB2}"/>
          </ac:picMkLst>
        </pc:picChg>
        <pc:cxnChg chg="del">
          <ac:chgData name="Raúl Javierre Cabrero" userId="daad9560-95d1-4695-a1c8-6b79433df18f" providerId="ADAL" clId="{417B8501-4618-4E3E-8131-72CC90B136A7}" dt="2023-01-19T16:39:38.602" v="73" actId="478"/>
          <ac:cxnSpMkLst>
            <pc:docMk/>
            <pc:sldMk cId="3456733075" sldId="285"/>
            <ac:cxnSpMk id="14" creationId="{9B163DAE-25F6-00FD-DD2B-1A4A72317700}"/>
          </ac:cxnSpMkLst>
        </pc:cxnChg>
      </pc:sldChg>
      <pc:sldChg chg="addSp delSp modSp mod">
        <pc:chgData name="Raúl Javierre Cabrero" userId="daad9560-95d1-4695-a1c8-6b79433df18f" providerId="ADAL" clId="{417B8501-4618-4E3E-8131-72CC90B136A7}" dt="2023-01-19T16:35:36.456" v="6" actId="1076"/>
        <pc:sldMkLst>
          <pc:docMk/>
          <pc:sldMk cId="1945719929" sldId="293"/>
        </pc:sldMkLst>
        <pc:spChg chg="mod">
          <ac:chgData name="Raúl Javierre Cabrero" userId="daad9560-95d1-4695-a1c8-6b79433df18f" providerId="ADAL" clId="{417B8501-4618-4E3E-8131-72CC90B136A7}" dt="2023-01-19T16:35:36.456" v="6" actId="1076"/>
          <ac:spMkLst>
            <pc:docMk/>
            <pc:sldMk cId="1945719929" sldId="293"/>
            <ac:spMk id="3" creationId="{424D7F27-E56E-EE2A-662C-44675E1B74E0}"/>
          </ac:spMkLst>
        </pc:spChg>
        <pc:spChg chg="del">
          <ac:chgData name="Raúl Javierre Cabrero" userId="daad9560-95d1-4695-a1c8-6b79433df18f" providerId="ADAL" clId="{417B8501-4618-4E3E-8131-72CC90B136A7}" dt="2023-01-19T16:34:51.982" v="2" actId="478"/>
          <ac:spMkLst>
            <pc:docMk/>
            <pc:sldMk cId="1945719929" sldId="293"/>
            <ac:spMk id="8" creationId="{22E191D5-D781-E7D0-72A1-5C264BFBA10A}"/>
          </ac:spMkLst>
        </pc:spChg>
        <pc:picChg chg="del">
          <ac:chgData name="Raúl Javierre Cabrero" userId="daad9560-95d1-4695-a1c8-6b79433df18f" providerId="ADAL" clId="{417B8501-4618-4E3E-8131-72CC90B136A7}" dt="2023-01-19T16:34:46.226" v="1" actId="478"/>
          <ac:picMkLst>
            <pc:docMk/>
            <pc:sldMk cId="1945719929" sldId="293"/>
            <ac:picMk id="4" creationId="{BC9968F2-A424-3CF1-E72A-D6A221306E99}"/>
          </ac:picMkLst>
        </pc:picChg>
        <pc:picChg chg="add mod modCrop">
          <ac:chgData name="Raúl Javierre Cabrero" userId="daad9560-95d1-4695-a1c8-6b79433df18f" providerId="ADAL" clId="{417B8501-4618-4E3E-8131-72CC90B136A7}" dt="2023-01-19T16:35:31.297" v="5" actId="1076"/>
          <ac:picMkLst>
            <pc:docMk/>
            <pc:sldMk cId="1945719929" sldId="293"/>
            <ac:picMk id="5" creationId="{55DB51DF-E6DD-E68C-728C-E8A6D290D41E}"/>
          </ac:picMkLst>
        </pc:picChg>
        <pc:picChg chg="del">
          <ac:chgData name="Raúl Javierre Cabrero" userId="daad9560-95d1-4695-a1c8-6b79433df18f" providerId="ADAL" clId="{417B8501-4618-4E3E-8131-72CC90B136A7}" dt="2023-01-19T16:34:42.537" v="0" actId="478"/>
          <ac:picMkLst>
            <pc:docMk/>
            <pc:sldMk cId="1945719929" sldId="293"/>
            <ac:picMk id="7" creationId="{68BF99FD-FBD9-BD26-0C7F-C386013E3CF3}"/>
          </ac:picMkLst>
        </pc:picChg>
      </pc:sldChg>
      <pc:sldChg chg="del">
        <pc:chgData name="Raúl Javierre Cabrero" userId="daad9560-95d1-4695-a1c8-6b79433df18f" providerId="ADAL" clId="{417B8501-4618-4E3E-8131-72CC90B136A7}" dt="2023-01-19T16:39:40.396" v="74" actId="47"/>
        <pc:sldMkLst>
          <pc:docMk/>
          <pc:sldMk cId="2169366906" sldId="2076137902"/>
        </pc:sldMkLst>
      </pc:sldChg>
      <pc:sldChg chg="addSp delSp modSp del mod">
        <pc:chgData name="Raúl Javierre Cabrero" userId="daad9560-95d1-4695-a1c8-6b79433df18f" providerId="ADAL" clId="{417B8501-4618-4E3E-8131-72CC90B136A7}" dt="2023-01-19T16:38:51.707" v="59" actId="47"/>
        <pc:sldMkLst>
          <pc:docMk/>
          <pc:sldMk cId="1379040200" sldId="2076137913"/>
        </pc:sldMkLst>
        <pc:spChg chg="mod">
          <ac:chgData name="Raúl Javierre Cabrero" userId="daad9560-95d1-4695-a1c8-6b79433df18f" providerId="ADAL" clId="{417B8501-4618-4E3E-8131-72CC90B136A7}" dt="2023-01-19T16:37:18.614" v="23" actId="20577"/>
          <ac:spMkLst>
            <pc:docMk/>
            <pc:sldMk cId="1379040200" sldId="2076137913"/>
            <ac:spMk id="3" creationId="{9D49AD4B-BA2A-88B9-7EBD-4C6DDE417B2A}"/>
          </ac:spMkLst>
        </pc:spChg>
        <pc:spChg chg="add del mod">
          <ac:chgData name="Raúl Javierre Cabrero" userId="daad9560-95d1-4695-a1c8-6b79433df18f" providerId="ADAL" clId="{417B8501-4618-4E3E-8131-72CC90B136A7}" dt="2023-01-19T16:36:32.903" v="8" actId="478"/>
          <ac:spMkLst>
            <pc:docMk/>
            <pc:sldMk cId="1379040200" sldId="2076137913"/>
            <ac:spMk id="4" creationId="{58A2FA82-D680-0D43-6555-3D7564F5B344}"/>
          </ac:spMkLst>
        </pc:spChg>
        <pc:spChg chg="del">
          <ac:chgData name="Raúl Javierre Cabrero" userId="daad9560-95d1-4695-a1c8-6b79433df18f" providerId="ADAL" clId="{417B8501-4618-4E3E-8131-72CC90B136A7}" dt="2023-01-19T16:36:36.981" v="10" actId="478"/>
          <ac:spMkLst>
            <pc:docMk/>
            <pc:sldMk cId="1379040200" sldId="2076137913"/>
            <ac:spMk id="14" creationId="{B6FAB985-78E1-51C6-A040-87F379B62501}"/>
          </ac:spMkLst>
        </pc:spChg>
        <pc:spChg chg="del">
          <ac:chgData name="Raúl Javierre Cabrero" userId="daad9560-95d1-4695-a1c8-6b79433df18f" providerId="ADAL" clId="{417B8501-4618-4E3E-8131-72CC90B136A7}" dt="2023-01-19T16:36:31.018" v="7" actId="478"/>
          <ac:spMkLst>
            <pc:docMk/>
            <pc:sldMk cId="1379040200" sldId="2076137913"/>
            <ac:spMk id="23" creationId="{5CCF12A0-6EA3-5A45-CC29-473B8D605C99}"/>
          </ac:spMkLst>
        </pc:spChg>
      </pc:sldChg>
      <pc:sldChg chg="del">
        <pc:chgData name="Raúl Javierre Cabrero" userId="daad9560-95d1-4695-a1c8-6b79433df18f" providerId="ADAL" clId="{417B8501-4618-4E3E-8131-72CC90B136A7}" dt="2023-01-19T16:38:53.148" v="60" actId="47"/>
        <pc:sldMkLst>
          <pc:docMk/>
          <pc:sldMk cId="1695051763" sldId="2076137922"/>
        </pc:sldMkLst>
      </pc:sldChg>
      <pc:sldChg chg="addSp delSp modSp mod ord setBg delAnim modAnim">
        <pc:chgData name="Raúl Javierre Cabrero" userId="daad9560-95d1-4695-a1c8-6b79433df18f" providerId="ADAL" clId="{417B8501-4618-4E3E-8131-72CC90B136A7}" dt="2023-01-21T15:48:45.540" v="2337" actId="403"/>
        <pc:sldMkLst>
          <pc:docMk/>
          <pc:sldMk cId="3101592014" sldId="2076137923"/>
        </pc:sldMkLst>
        <pc:spChg chg="del">
          <ac:chgData name="Raúl Javierre Cabrero" userId="daad9560-95d1-4695-a1c8-6b79433df18f" providerId="ADAL" clId="{417B8501-4618-4E3E-8131-72CC90B136A7}" dt="2023-01-19T16:37:30.133" v="26" actId="478"/>
          <ac:spMkLst>
            <pc:docMk/>
            <pc:sldMk cId="3101592014" sldId="2076137923"/>
            <ac:spMk id="2" creationId="{55A9A63B-C6F4-18C8-2FBB-85DAF80CD859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417B8501-4618-4E3E-8131-72CC90B136A7}" dt="2023-01-19T16:39:43.801" v="76" actId="478"/>
          <ac:spMkLst>
            <pc:docMk/>
            <pc:sldMk cId="3101592014" sldId="2076137923"/>
            <ac:spMk id="4" creationId="{44BDF96D-25C8-2063-60EE-F820C44B2B57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417B8501-4618-4E3E-8131-72CC90B136A7}" dt="2023-01-19T16:39:45.175" v="77" actId="478"/>
          <ac:spMkLst>
            <pc:docMk/>
            <pc:sldMk cId="3101592014" sldId="2076137923"/>
            <ac:spMk id="6" creationId="{8ADC8FDC-B289-D422-3D7D-88BA1585E545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7" creationId="{450B4655-4EA3-8E30-3F07-CF00A93EE28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8" creationId="{1DE4D8E6-71E3-2EED-82DC-3603E7D3BDED}"/>
          </ac:spMkLst>
        </pc:spChg>
        <pc:spChg chg="del">
          <ac:chgData name="Raúl Javierre Cabrero" userId="daad9560-95d1-4695-a1c8-6b79433df18f" providerId="ADAL" clId="{417B8501-4618-4E3E-8131-72CC90B136A7}" dt="2023-01-19T16:39:46.473" v="78" actId="478"/>
          <ac:spMkLst>
            <pc:docMk/>
            <pc:sldMk cId="3101592014" sldId="2076137923"/>
            <ac:spMk id="10" creationId="{BBBF87D7-40E6-FC3A-5006-9CEAD6E578C6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1" creationId="{7BD44126-D969-D1D8-C583-C46416C3E73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2" creationId="{8A072D07-E65F-5A34-D206-190759BB572F}"/>
          </ac:spMkLst>
        </pc:spChg>
        <pc:spChg chg="mod">
          <ac:chgData name="Raúl Javierre Cabrero" userId="daad9560-95d1-4695-a1c8-6b79433df18f" providerId="ADAL" clId="{417B8501-4618-4E3E-8131-72CC90B136A7}" dt="2023-01-21T15:48:36.337" v="2333" actId="403"/>
          <ac:spMkLst>
            <pc:docMk/>
            <pc:sldMk cId="3101592014" sldId="2076137923"/>
            <ac:spMk id="13" creationId="{9B4EA388-C454-C4EC-46F9-00357CAEE6DB}"/>
          </ac:spMkLst>
        </pc:spChg>
        <pc:spChg chg="add del mod">
          <ac:chgData name="Raúl Javierre Cabrero" userId="daad9560-95d1-4695-a1c8-6b79433df18f" providerId="ADAL" clId="{417B8501-4618-4E3E-8131-72CC90B136A7}" dt="2023-01-19T16:37:31.504" v="27" actId="478"/>
          <ac:spMkLst>
            <pc:docMk/>
            <pc:sldMk cId="3101592014" sldId="2076137923"/>
            <ac:spMk id="14" creationId="{BBCA1E7E-AEBE-B5EB-48C0-3EEBDE82183D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5" creationId="{A2E970C4-B36E-7D4C-96B5-54BCB41E02D8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6:39:48.816" v="79" actId="478"/>
          <ac:spMkLst>
            <pc:docMk/>
            <pc:sldMk cId="3101592014" sldId="2076137923"/>
            <ac:spMk id="17" creationId="{7294DBF9-68FD-FC94-332D-43921E5F1168}"/>
          </ac:spMkLst>
        </pc:spChg>
        <pc:spChg chg="add mod">
          <ac:chgData name="Raúl Javierre Cabrero" userId="daad9560-95d1-4695-a1c8-6b79433df18f" providerId="ADAL" clId="{417B8501-4618-4E3E-8131-72CC90B136A7}" dt="2023-01-21T15:48:40.706" v="2334" actId="403"/>
          <ac:spMkLst>
            <pc:docMk/>
            <pc:sldMk cId="3101592014" sldId="2076137923"/>
            <ac:spMk id="18" creationId="{758D27F0-6424-A0F1-11C2-DC9E1E9E6E07}"/>
          </ac:spMkLst>
        </pc:spChg>
        <pc:spChg chg="add mod">
          <ac:chgData name="Raúl Javierre Cabrero" userId="daad9560-95d1-4695-a1c8-6b79433df18f" providerId="ADAL" clId="{417B8501-4618-4E3E-8131-72CC90B136A7}" dt="2023-01-19T16:58:46.481" v="1504" actId="20577"/>
          <ac:spMkLst>
            <pc:docMk/>
            <pc:sldMk cId="3101592014" sldId="2076137923"/>
            <ac:spMk id="19" creationId="{CD544055-5ED5-226C-37A3-B5582535346A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20" creationId="{E4F883F7-E833-A3BB-738D-0C4032663EB3}"/>
          </ac:spMkLst>
        </pc:spChg>
        <pc:spChg chg="add mod">
          <ac:chgData name="Raúl Javierre Cabrero" userId="daad9560-95d1-4695-a1c8-6b79433df18f" providerId="ADAL" clId="{417B8501-4618-4E3E-8131-72CC90B136A7}" dt="2023-01-21T15:48:45.540" v="2337" actId="403"/>
          <ac:spMkLst>
            <pc:docMk/>
            <pc:sldMk cId="3101592014" sldId="2076137923"/>
            <ac:spMk id="21" creationId="{D57BF60E-8210-1CB9-49CC-9FCB1C0217BA}"/>
          </ac:spMkLst>
        </pc:spChg>
        <pc:spChg chg="add del mod">
          <ac:chgData name="Raúl Javierre Cabrero" userId="daad9560-95d1-4695-a1c8-6b79433df18f" providerId="ADAL" clId="{417B8501-4618-4E3E-8131-72CC90B136A7}" dt="2023-01-19T17:08:14.784" v="1846" actId="478"/>
          <ac:spMkLst>
            <pc:docMk/>
            <pc:sldMk cId="3101592014" sldId="2076137923"/>
            <ac:spMk id="22" creationId="{B6A7046C-A374-269C-92CE-C5BCAB1AF5E8}"/>
          </ac:spMkLst>
        </pc:spChg>
        <pc:spChg chg="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3" creationId="{0DFE878E-9C2D-8F6C-B746-1AAC25831F69}"/>
          </ac:spMkLst>
        </pc:spChg>
        <pc:spChg chg="add 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4" creationId="{76AEA42C-241C-72F3-C4EA-45EFF15FC465}"/>
          </ac:spMkLst>
        </pc:spChg>
        <pc:spChg chg="add del mod">
          <ac:chgData name="Raúl Javierre Cabrero" userId="daad9560-95d1-4695-a1c8-6b79433df18f" providerId="ADAL" clId="{417B8501-4618-4E3E-8131-72CC90B136A7}" dt="2023-01-19T17:08:16.237" v="1848" actId="478"/>
          <ac:spMkLst>
            <pc:docMk/>
            <pc:sldMk cId="3101592014" sldId="2076137923"/>
            <ac:spMk id="25" creationId="{59D4CD6E-56AF-EAF1-FF25-EB94300588AC}"/>
          </ac:spMkLst>
        </pc:spChg>
        <pc:spChg chg="add del mod">
          <ac:chgData name="Raúl Javierre Cabrero" userId="daad9560-95d1-4695-a1c8-6b79433df18f" providerId="ADAL" clId="{417B8501-4618-4E3E-8131-72CC90B136A7}" dt="2023-01-19T17:08:15.667" v="1847" actId="478"/>
          <ac:spMkLst>
            <pc:docMk/>
            <pc:sldMk cId="3101592014" sldId="2076137923"/>
            <ac:spMk id="26" creationId="{9A6F2FDB-F431-D30A-7A75-1D8576A70B4A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29" creationId="{CE847A24-95E0-1DA7-937E-1CCA87300E5C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0" creationId="{365C326E-8937-E305-A57E-1EF06551AEE6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1" creationId="{E44391D1-041E-A36E-83A7-96B036C0567C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2" creationId="{0EFBA341-6DC0-EB90-2003-837B3B0C7E90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3" creationId="{C529BBBA-47DE-C1AD-6D18-7F154EB6AC47}"/>
          </ac:spMkLst>
        </pc:spChg>
        <pc:spChg chg="del">
          <ac:chgData name="Raúl Javierre Cabrero" userId="daad9560-95d1-4695-a1c8-6b79433df18f" providerId="ADAL" clId="{417B8501-4618-4E3E-8131-72CC90B136A7}" dt="2023-01-19T16:39:49.855" v="80" actId="478"/>
          <ac:spMkLst>
            <pc:docMk/>
            <pc:sldMk cId="3101592014" sldId="2076137923"/>
            <ac:spMk id="81" creationId="{D51EFC2A-3505-5F61-BE8F-29A46B618447}"/>
          </ac:spMkLst>
        </pc:spChg>
        <pc:grpChg chg="del">
          <ac:chgData name="Raúl Javierre Cabrero" userId="daad9560-95d1-4695-a1c8-6b79433df18f" providerId="ADAL" clId="{417B8501-4618-4E3E-8131-72CC90B136A7}" dt="2023-01-19T16:38:06.466" v="49" actId="478"/>
          <ac:grpSpMkLst>
            <pc:docMk/>
            <pc:sldMk cId="3101592014" sldId="2076137923"/>
            <ac:grpSpMk id="54" creationId="{926FC98F-8DD8-0B1B-612E-1E6DBC63B012}"/>
          </ac:grpSpMkLst>
        </pc:grpChg>
        <pc:grpChg chg="del">
          <ac:chgData name="Raúl Javierre Cabrero" userId="daad9560-95d1-4695-a1c8-6b79433df18f" providerId="ADAL" clId="{417B8501-4618-4E3E-8131-72CC90B136A7}" dt="2023-01-19T16:38:07.466" v="50" actId="478"/>
          <ac:grpSpMkLst>
            <pc:docMk/>
            <pc:sldMk cId="3101592014" sldId="2076137923"/>
            <ac:grpSpMk id="64" creationId="{12D7C8FC-E803-49E7-FC70-611829BCC143}"/>
          </ac:grpSpMkLst>
        </pc:grpChg>
        <pc:grpChg chg="del">
          <ac:chgData name="Raúl Javierre Cabrero" userId="daad9560-95d1-4695-a1c8-6b79433df18f" providerId="ADAL" clId="{417B8501-4618-4E3E-8131-72CC90B136A7}" dt="2023-01-19T16:39:16.154" v="69" actId="478"/>
          <ac:grpSpMkLst>
            <pc:docMk/>
            <pc:sldMk cId="3101592014" sldId="2076137923"/>
            <ac:grpSpMk id="70" creationId="{7D2604DB-94B5-CFA2-146C-66453EEFA4C1}"/>
          </ac:grpSpMkLst>
        </pc:grpChg>
        <pc:picChg chg="add del">
          <ac:chgData name="Raúl Javierre Cabrero" userId="daad9560-95d1-4695-a1c8-6b79433df18f" providerId="ADAL" clId="{417B8501-4618-4E3E-8131-72CC90B136A7}" dt="2023-01-19T17:08:18.575" v="1850" actId="22"/>
          <ac:picMkLst>
            <pc:docMk/>
            <pc:sldMk cId="3101592014" sldId="2076137923"/>
            <ac:picMk id="28" creationId="{4FF6FC53-1B6D-3838-5112-16ED595F69C2}"/>
          </ac:picMkLst>
        </pc:picChg>
      </pc:sldChg>
      <pc:sldChg chg="add del">
        <pc:chgData name="Raúl Javierre Cabrero" userId="daad9560-95d1-4695-a1c8-6b79433df18f" providerId="ADAL" clId="{417B8501-4618-4E3E-8131-72CC90B136A7}" dt="2023-01-19T16:53:15.817" v="815" actId="47"/>
        <pc:sldMkLst>
          <pc:docMk/>
          <pc:sldMk cId="3442236486" sldId="2076137924"/>
        </pc:sldMkLst>
      </pc:sldChg>
      <pc:sldChg chg="addSp delSp modSp add mod">
        <pc:chgData name="Raúl Javierre Cabrero" userId="daad9560-95d1-4695-a1c8-6b79433df18f" providerId="ADAL" clId="{417B8501-4618-4E3E-8131-72CC90B136A7}" dt="2023-01-21T15:50:03.623" v="2382" actId="20577"/>
        <pc:sldMkLst>
          <pc:docMk/>
          <pc:sldMk cId="3778053265" sldId="2076137924"/>
        </pc:sldMkLst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2" creationId="{0E204183-11E8-1307-065E-E9F4B3C3937D}"/>
          </ac:spMkLst>
        </pc:spChg>
        <pc:spChg chg="mod">
          <ac:chgData name="Raúl Javierre Cabrero" userId="daad9560-95d1-4695-a1c8-6b79433df18f" providerId="ADAL" clId="{417B8501-4618-4E3E-8131-72CC90B136A7}" dt="2023-01-21T15:49:08.355" v="2343" actId="1076"/>
          <ac:spMkLst>
            <pc:docMk/>
            <pc:sldMk cId="3778053265" sldId="2076137924"/>
            <ac:spMk id="3" creationId="{7BC8554F-0774-E205-AAB8-969B03AE5429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4" creationId="{BF3797AE-4F47-BAB6-A689-93776C8B574C}"/>
          </ac:spMkLst>
        </pc:spChg>
        <pc:spChg chg="mod">
          <ac:chgData name="Raúl Javierre Cabrero" userId="daad9560-95d1-4695-a1c8-6b79433df18f" providerId="ADAL" clId="{417B8501-4618-4E3E-8131-72CC90B136A7}" dt="2023-01-21T15:49:10.598" v="2344" actId="1076"/>
          <ac:spMkLst>
            <pc:docMk/>
            <pc:sldMk cId="3778053265" sldId="2076137924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6" creationId="{7BDBD62D-DEF8-CA52-2EF8-16E940B17452}"/>
          </ac:spMkLst>
        </pc:spChg>
        <pc:spChg chg="mod">
          <ac:chgData name="Raúl Javierre Cabrero" userId="daad9560-95d1-4695-a1c8-6b79433df18f" providerId="ADAL" clId="{417B8501-4618-4E3E-8131-72CC90B136A7}" dt="2023-01-21T15:49:12.482" v="2345" actId="1076"/>
          <ac:spMkLst>
            <pc:docMk/>
            <pc:sldMk cId="3778053265" sldId="2076137924"/>
            <ac:spMk id="13" creationId="{9B4EA388-C454-C4EC-46F9-00357CAEE6DB}"/>
          </ac:spMkLst>
        </pc:spChg>
        <pc:spChg chg="mod">
          <ac:chgData name="Raúl Javierre Cabrero" userId="daad9560-95d1-4695-a1c8-6b79433df18f" providerId="ADAL" clId="{417B8501-4618-4E3E-8131-72CC90B136A7}" dt="2023-01-21T15:49:14.710" v="2346" actId="1076"/>
          <ac:spMkLst>
            <pc:docMk/>
            <pc:sldMk cId="3778053265" sldId="2076137924"/>
            <ac:spMk id="15" creationId="{A2E970C4-B36E-7D4C-96B5-54BCB41E02D8}"/>
          </ac:spMkLst>
        </pc:spChg>
        <pc:spChg chg="mod">
          <ac:chgData name="Raúl Javierre Cabrero" userId="daad9560-95d1-4695-a1c8-6b79433df18f" providerId="ADAL" clId="{417B8501-4618-4E3E-8131-72CC90B136A7}" dt="2023-01-21T15:49:25.622" v="2347" actId="1076"/>
          <ac:spMkLst>
            <pc:docMk/>
            <pc:sldMk cId="3778053265" sldId="2076137924"/>
            <ac:spMk id="16" creationId="{CBF4F391-CE04-3DD5-E090-B558FE652580}"/>
          </ac:spMkLst>
        </pc:spChg>
        <pc:spChg chg="mod">
          <ac:chgData name="Raúl Javierre Cabrero" userId="daad9560-95d1-4695-a1c8-6b79433df18f" providerId="ADAL" clId="{417B8501-4618-4E3E-8131-72CC90B136A7}" dt="2023-01-21T15:50:03.623" v="2382" actId="20577"/>
          <ac:spMkLst>
            <pc:docMk/>
            <pc:sldMk cId="3778053265" sldId="2076137924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6:54:19.102" v="988" actId="478"/>
          <ac:spMkLst>
            <pc:docMk/>
            <pc:sldMk cId="3778053265" sldId="2076137924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6:54:21.122" v="989" actId="478"/>
          <ac:spMkLst>
            <pc:docMk/>
            <pc:sldMk cId="3778053265" sldId="2076137924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417B8501-4618-4E3E-8131-72CC90B136A7}" dt="2023-01-19T16:54:23.598" v="990" actId="478"/>
          <ac:spMkLst>
            <pc:docMk/>
            <pc:sldMk cId="3778053265" sldId="2076137924"/>
            <ac:spMk id="21" creationId="{D57BF60E-8210-1CB9-49CC-9FCB1C0217BA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3" creationId="{0DFE878E-9C2D-8F6C-B746-1AAC25831F69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4" creationId="{76AEA42C-241C-72F3-C4EA-45EFF15FC465}"/>
          </ac:spMkLst>
        </pc:spChg>
      </pc:sldChg>
      <pc:sldChg chg="addSp delSp modSp add mod ord">
        <pc:chgData name="Raúl Javierre Cabrero" userId="daad9560-95d1-4695-a1c8-6b79433df18f" providerId="ADAL" clId="{417B8501-4618-4E3E-8131-72CC90B136A7}" dt="2023-01-19T17:16:24.484" v="2331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417B8501-4618-4E3E-8131-72CC90B136A7}" dt="2023-01-19T17:08:36.537" v="1854" actId="478"/>
          <ac:spMkLst>
            <pc:docMk/>
            <pc:sldMk cId="4147795456" sldId="2076137925"/>
            <ac:spMk id="2" creationId="{85A48FED-752A-5F26-7DE1-8EFAAEF19C20}"/>
          </ac:spMkLst>
        </pc:spChg>
        <pc:spChg chg="del">
          <ac:chgData name="Raúl Javierre Cabrero" userId="daad9560-95d1-4695-a1c8-6b79433df18f" providerId="ADAL" clId="{417B8501-4618-4E3E-8131-72CC90B136A7}" dt="2023-01-19T17:09:00.132" v="1895" actId="478"/>
          <ac:spMkLst>
            <pc:docMk/>
            <pc:sldMk cId="4147795456" sldId="2076137925"/>
            <ac:spMk id="3" creationId="{7BC8554F-0774-E205-AAB8-969B03AE5429}"/>
          </ac:spMkLst>
        </pc:spChg>
        <pc:spChg chg="add 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4" creationId="{CE8FF912-8EA8-CEB8-B845-5F094435D217}"/>
          </ac:spMkLst>
        </pc:spChg>
        <pc:spChg chg="del">
          <ac:chgData name="Raúl Javierre Cabrero" userId="daad9560-95d1-4695-a1c8-6b79433df18f" providerId="ADAL" clId="{417B8501-4618-4E3E-8131-72CC90B136A7}" dt="2023-01-19T17:09:10.526" v="1904" actId="478"/>
          <ac:spMkLst>
            <pc:docMk/>
            <pc:sldMk cId="4147795456" sldId="2076137925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53.801" v="1894" actId="20577"/>
          <ac:spMkLst>
            <pc:docMk/>
            <pc:sldMk cId="4147795456" sldId="2076137925"/>
            <ac:spMk id="8" creationId="{1E4D7367-6F70-3D57-054A-97A031D6DD03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9" creationId="{E546586D-D606-C02C-3F8F-C99B2E0D0327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10" creationId="{E6861EC1-B04D-049D-158D-C9A06E35162E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1" creationId="{ACE82D4A-D3A3-06F3-EE3A-3E63B8BC4348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2" creationId="{6620C332-3A38-15AD-329B-13B2BF340CC8}"/>
          </ac:spMkLst>
        </pc:spChg>
        <pc:spChg chg="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3" creationId="{9B4EA388-C454-C4EC-46F9-00357CAEE6DB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4" creationId="{FD674D1F-1E4C-D6E8-7805-CE4B7896F5B9}"/>
          </ac:spMkLst>
        </pc:spChg>
        <pc:spChg chg="del">
          <ac:chgData name="Raúl Javierre Cabrero" userId="daad9560-95d1-4695-a1c8-6b79433df18f" providerId="ADAL" clId="{417B8501-4618-4E3E-8131-72CC90B136A7}" dt="2023-01-19T17:09:00.594" v="1896" actId="478"/>
          <ac:spMkLst>
            <pc:docMk/>
            <pc:sldMk cId="4147795456" sldId="2076137925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417B8501-4618-4E3E-8131-72CC90B136A7}" dt="2023-01-19T17:09:08.694" v="1902" actId="478"/>
          <ac:spMkLst>
            <pc:docMk/>
            <pc:sldMk cId="4147795456" sldId="2076137925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7:09:09.675" v="1903" actId="478"/>
          <ac:spMkLst>
            <pc:docMk/>
            <pc:sldMk cId="4147795456" sldId="2076137925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7:09:01.624" v="1897" actId="478"/>
          <ac:spMkLst>
            <pc:docMk/>
            <pc:sldMk cId="4147795456" sldId="2076137925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7:09:02.358" v="1898" actId="478"/>
          <ac:spMkLst>
            <pc:docMk/>
            <pc:sldMk cId="4147795456" sldId="2076137925"/>
            <ac:spMk id="20" creationId="{E4F883F7-E833-A3BB-738D-0C4032663EB3}"/>
          </ac:spMkLst>
        </pc:spChg>
        <pc:spChg chg="add del">
          <ac:chgData name="Raúl Javierre Cabrero" userId="daad9560-95d1-4695-a1c8-6b79433df18f" providerId="ADAL" clId="{417B8501-4618-4E3E-8131-72CC90B136A7}" dt="2023-01-19T17:09:08.052" v="1901" actId="478"/>
          <ac:spMkLst>
            <pc:docMk/>
            <pc:sldMk cId="4147795456" sldId="2076137925"/>
            <ac:spMk id="21" creationId="{D57BF60E-8210-1CB9-49CC-9FCB1C0217BA}"/>
          </ac:spMkLst>
        </pc:spChg>
        <pc:spChg chg="del mod">
          <ac:chgData name="Raúl Javierre Cabrero" userId="daad9560-95d1-4695-a1c8-6b79433df18f" providerId="ADAL" clId="{417B8501-4618-4E3E-8131-72CC90B136A7}" dt="2023-01-19T17:08:38.421" v="1855" actId="478"/>
          <ac:spMkLst>
            <pc:docMk/>
            <pc:sldMk cId="4147795456" sldId="2076137925"/>
            <ac:spMk id="23" creationId="{0DFE878E-9C2D-8F6C-B746-1AAC25831F69}"/>
          </ac:spMkLst>
        </pc:spChg>
        <pc:spChg chg="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24" creationId="{76AEA42C-241C-72F3-C4EA-45EFF15FC465}"/>
          </ac:spMkLst>
        </pc:spChg>
        <pc:picChg chg="add del">
          <ac:chgData name="Raúl Javierre Cabrero" userId="daad9560-95d1-4695-a1c8-6b79433df18f" providerId="ADAL" clId="{417B8501-4618-4E3E-8131-72CC90B136A7}" dt="2023-01-19T17:08:40.976" v="1857" actId="22"/>
          <ac:picMkLst>
            <pc:docMk/>
            <pc:sldMk cId="4147795456" sldId="2076137925"/>
            <ac:picMk id="7" creationId="{81BA95BB-6729-F1E6-9FF9-22B05015CB96}"/>
          </ac:picMkLst>
        </pc:picChg>
      </pc:sldChg>
      <pc:sldChg chg="del">
        <pc:chgData name="Raúl Javierre Cabrero" userId="daad9560-95d1-4695-a1c8-6b79433df18f" providerId="ADAL" clId="{417B8501-4618-4E3E-8131-72CC90B136A7}" dt="2023-01-19T16:39:06.075" v="65" actId="47"/>
        <pc:sldMkLst>
          <pc:docMk/>
          <pc:sldMk cId="3165701844" sldId="2076137927"/>
        </pc:sldMkLst>
      </pc:sldChg>
      <pc:sldChg chg="del">
        <pc:chgData name="Raúl Javierre Cabrero" userId="daad9560-95d1-4695-a1c8-6b79433df18f" providerId="ADAL" clId="{417B8501-4618-4E3E-8131-72CC90B136A7}" dt="2023-01-19T16:39:07.052" v="66" actId="47"/>
        <pc:sldMkLst>
          <pc:docMk/>
          <pc:sldMk cId="377351357" sldId="2076137928"/>
        </pc:sldMkLst>
      </pc:sldChg>
      <pc:sldChg chg="del">
        <pc:chgData name="Raúl Javierre Cabrero" userId="daad9560-95d1-4695-a1c8-6b79433df18f" providerId="ADAL" clId="{417B8501-4618-4E3E-8131-72CC90B136A7}" dt="2023-01-19T16:39:07.823" v="67" actId="47"/>
        <pc:sldMkLst>
          <pc:docMk/>
          <pc:sldMk cId="3331196399" sldId="2076137930"/>
        </pc:sldMkLst>
      </pc:sldChg>
      <pc:sldChg chg="del">
        <pc:chgData name="Raúl Javierre Cabrero" userId="daad9560-95d1-4695-a1c8-6b79433df18f" providerId="ADAL" clId="{417B8501-4618-4E3E-8131-72CC90B136A7}" dt="2023-01-19T16:39:08.604" v="68" actId="47"/>
        <pc:sldMkLst>
          <pc:docMk/>
          <pc:sldMk cId="1897311481" sldId="2076137931"/>
        </pc:sldMkLst>
      </pc:sldChg>
      <pc:sldChg chg="del">
        <pc:chgData name="Raúl Javierre Cabrero" userId="daad9560-95d1-4695-a1c8-6b79433df18f" providerId="ADAL" clId="{417B8501-4618-4E3E-8131-72CC90B136A7}" dt="2023-01-19T16:39:03.279" v="63" actId="47"/>
        <pc:sldMkLst>
          <pc:docMk/>
          <pc:sldMk cId="3137129313" sldId="2076137932"/>
        </pc:sldMkLst>
      </pc:sldChg>
      <pc:sldChg chg="del">
        <pc:chgData name="Raúl Javierre Cabrero" userId="daad9560-95d1-4695-a1c8-6b79433df18f" providerId="ADAL" clId="{417B8501-4618-4E3E-8131-72CC90B136A7}" dt="2023-01-19T16:39:05.257" v="64" actId="47"/>
        <pc:sldMkLst>
          <pc:docMk/>
          <pc:sldMk cId="1962377547" sldId="2076137933"/>
        </pc:sldMkLst>
      </pc:sldChg>
      <pc:sldChg chg="del">
        <pc:chgData name="Raúl Javierre Cabrero" userId="daad9560-95d1-4695-a1c8-6b79433df18f" providerId="ADAL" clId="{417B8501-4618-4E3E-8131-72CC90B136A7}" dt="2023-01-19T16:38:54.171" v="61" actId="47"/>
        <pc:sldMkLst>
          <pc:docMk/>
          <pc:sldMk cId="175212247" sldId="2076137935"/>
        </pc:sldMkLst>
      </pc:sldChg>
      <pc:sldMasterChg chg="delSldLayout">
        <pc:chgData name="Raúl Javierre Cabrero" userId="daad9560-95d1-4695-a1c8-6b79433df18f" providerId="ADAL" clId="{417B8501-4618-4E3E-8131-72CC90B136A7}" dt="2023-01-19T16:39:40.955" v="75" actId="47"/>
        <pc:sldMasterMkLst>
          <pc:docMk/>
          <pc:sldMasterMk cId="1385411113" sldId="2147483648"/>
        </pc:sldMasterMkLst>
        <pc:sldLayoutChg chg="del">
          <pc:chgData name="Raúl Javierre Cabrero" userId="daad9560-95d1-4695-a1c8-6b79433df18f" providerId="ADAL" clId="{417B8501-4618-4E3E-8131-72CC90B136A7}" dt="2023-01-19T16:39:40.955" v="75" actId="47"/>
          <pc:sldLayoutMkLst>
            <pc:docMk/>
            <pc:sldMasterMk cId="1385411113" sldId="2147483648"/>
            <pc:sldLayoutMk cId="3059681084" sldId="2147483670"/>
          </pc:sldLayoutMkLst>
        </pc:sldLayoutChg>
      </pc:sldMasterChg>
    </pc:docChg>
  </pc:docChgLst>
  <pc:docChgLst>
    <pc:chgData name="Luis Gijón Guerra" userId="S::lgijon@hiberus.com::43dadd5a-646b-4f65-88c5-b36e19579637" providerId="AD" clId="Web-{26D02B33-EE47-F2F9-C8D6-8CDE5935F18F}"/>
    <pc:docChg chg="addSld modSld">
      <pc:chgData name="Luis Gijón Guerra" userId="S::lgijon@hiberus.com::43dadd5a-646b-4f65-88c5-b36e19579637" providerId="AD" clId="Web-{26D02B33-EE47-F2F9-C8D6-8CDE5935F18F}" dt="2023-02-07T09:46:24.119" v="65" actId="20577"/>
      <pc:docMkLst>
        <pc:docMk/>
      </pc:docMkLst>
      <pc:sldChg chg="delSp modSp">
        <pc:chgData name="Luis Gijón Guerra" userId="S::lgijon@hiberus.com::43dadd5a-646b-4f65-88c5-b36e19579637" providerId="AD" clId="Web-{26D02B33-EE47-F2F9-C8D6-8CDE5935F18F}" dt="2023-02-07T09:46:10.868" v="58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26D02B33-EE47-F2F9-C8D6-8CDE5935F18F}" dt="2023-02-07T09:46:09.353" v="52" actId="20577"/>
          <ac:spMkLst>
            <pc:docMk/>
            <pc:sldMk cId="1875940696" sldId="256"/>
            <ac:spMk id="2" creationId="{0E204183-11E8-1307-065E-E9F4B3C3937D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6:10.868" v="58"/>
          <ac:spMkLst>
            <pc:docMk/>
            <pc:sldMk cId="1875940696" sldId="256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6:10.868" v="57"/>
          <ac:spMkLst>
            <pc:docMk/>
            <pc:sldMk cId="1875940696" sldId="256"/>
            <ac:spMk id="5" creationId="{0E2E646F-41ED-EB76-55D6-B10E4BB78AE5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6:10.868" v="56"/>
          <ac:spMkLst>
            <pc:docMk/>
            <pc:sldMk cId="1875940696" sldId="256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6:10.868" v="55"/>
          <ac:spMkLst>
            <pc:docMk/>
            <pc:sldMk cId="1875940696" sldId="256"/>
            <ac:spMk id="15" creationId="{A2E970C4-B36E-7D4C-96B5-54BCB41E02D8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6:10.868" v="54"/>
          <ac:spMkLst>
            <pc:docMk/>
            <pc:sldMk cId="1875940696" sldId="256"/>
            <ac:spMk id="16" creationId="{CBF4F391-CE04-3DD5-E090-B558FE652580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6:10.868" v="53"/>
          <ac:spMkLst>
            <pc:docMk/>
            <pc:sldMk cId="1875940696" sldId="256"/>
            <ac:spMk id="18" creationId="{758D27F0-6424-A0F1-11C2-DC9E1E9E6E07}"/>
          </ac:spMkLst>
        </pc:spChg>
      </pc:sldChg>
      <pc:sldChg chg="delSp modSp">
        <pc:chgData name="Luis Gijón Guerra" userId="S::lgijon@hiberus.com::43dadd5a-646b-4f65-88c5-b36e19579637" providerId="AD" clId="Web-{26D02B33-EE47-F2F9-C8D6-8CDE5935F18F}" dt="2023-02-07T09:45:54.071" v="35"/>
        <pc:sldMkLst>
          <pc:docMk/>
          <pc:sldMk cId="2925454790" sldId="257"/>
        </pc:sldMkLst>
        <pc:spChg chg="del">
          <ac:chgData name="Luis Gijón Guerra" userId="S::lgijon@hiberus.com::43dadd5a-646b-4f65-88c5-b36e19579637" providerId="AD" clId="Web-{26D02B33-EE47-F2F9-C8D6-8CDE5935F18F}" dt="2023-02-07T09:45:54.071" v="35"/>
          <ac:spMkLst>
            <pc:docMk/>
            <pc:sldMk cId="2925454790" sldId="257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54.071" v="34"/>
          <ac:spMkLst>
            <pc:docMk/>
            <pc:sldMk cId="2925454790" sldId="257"/>
            <ac:spMk id="5" creationId="{0E2E646F-41ED-EB76-55D6-B10E4BB78AE5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54.071" v="33"/>
          <ac:spMkLst>
            <pc:docMk/>
            <pc:sldMk cId="2925454790" sldId="257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54.071" v="32"/>
          <ac:spMkLst>
            <pc:docMk/>
            <pc:sldMk cId="2925454790" sldId="257"/>
            <ac:spMk id="19" creationId="{CD544055-5ED5-226C-37A3-B5582535346A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54.071" v="31"/>
          <ac:spMkLst>
            <pc:docMk/>
            <pc:sldMk cId="2925454790" sldId="257"/>
            <ac:spMk id="20" creationId="{E4F883F7-E833-A3BB-738D-0C4032663EB3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54.071" v="30"/>
          <ac:spMkLst>
            <pc:docMk/>
            <pc:sldMk cId="2925454790" sldId="257"/>
            <ac:spMk id="21" creationId="{D57BF60E-8210-1CB9-49CC-9FCB1C0217BA}"/>
          </ac:spMkLst>
        </pc:spChg>
        <pc:spChg chg="mod">
          <ac:chgData name="Luis Gijón Guerra" userId="S::lgijon@hiberus.com::43dadd5a-646b-4f65-88c5-b36e19579637" providerId="AD" clId="Web-{26D02B33-EE47-F2F9-C8D6-8CDE5935F18F}" dt="2023-02-07T09:45:52.180" v="29" actId="20577"/>
          <ac:spMkLst>
            <pc:docMk/>
            <pc:sldMk cId="2925454790" sldId="257"/>
            <ac:spMk id="29" creationId="{CE847A24-95E0-1DA7-937E-1CCA87300E5C}"/>
          </ac:spMkLst>
        </pc:spChg>
      </pc:sldChg>
      <pc:sldChg chg="delSp modSp">
        <pc:chgData name="Luis Gijón Guerra" userId="S::lgijon@hiberus.com::43dadd5a-646b-4f65-88c5-b36e19579637" providerId="AD" clId="Web-{26D02B33-EE47-F2F9-C8D6-8CDE5935F18F}" dt="2023-02-07T09:45:16.757" v="7"/>
        <pc:sldMkLst>
          <pc:docMk/>
          <pc:sldMk cId="3335354943" sldId="258"/>
        </pc:sldMkLst>
        <pc:spChg chg="mod">
          <ac:chgData name="Luis Gijón Guerra" userId="S::lgijon@hiberus.com::43dadd5a-646b-4f65-88c5-b36e19579637" providerId="AD" clId="Web-{26D02B33-EE47-F2F9-C8D6-8CDE5935F18F}" dt="2023-02-07T09:45:14.304" v="3" actId="20577"/>
          <ac:spMkLst>
            <pc:docMk/>
            <pc:sldMk cId="3335354943" sldId="258"/>
            <ac:spMk id="8" creationId="{1E4D7367-6F70-3D57-054A-97A031D6DD03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16.757" v="6"/>
          <ac:spMkLst>
            <pc:docMk/>
            <pc:sldMk cId="3335354943" sldId="258"/>
            <ac:spMk id="11" creationId="{ACE82D4A-D3A3-06F3-EE3A-3E63B8BC4348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16.757" v="5"/>
          <ac:spMkLst>
            <pc:docMk/>
            <pc:sldMk cId="3335354943" sldId="258"/>
            <ac:spMk id="12" creationId="{6620C332-3A38-15AD-329B-13B2BF340CC8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16.757" v="7"/>
          <ac:spMkLst>
            <pc:docMk/>
            <pc:sldMk cId="3335354943" sldId="258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26D02B33-EE47-F2F9-C8D6-8CDE5935F18F}" dt="2023-02-07T09:45:16.757" v="4"/>
          <ac:spMkLst>
            <pc:docMk/>
            <pc:sldMk cId="3335354943" sldId="258"/>
            <ac:spMk id="14" creationId="{FD674D1F-1E4C-D6E8-7805-CE4B7896F5B9}"/>
          </ac:spMkLst>
        </pc:spChg>
      </pc:sldChg>
      <pc:sldChg chg="modSp add replId">
        <pc:chgData name="Luis Gijón Guerra" userId="S::lgijon@hiberus.com::43dadd5a-646b-4f65-88c5-b36e19579637" providerId="AD" clId="Web-{26D02B33-EE47-F2F9-C8D6-8CDE5935F18F}" dt="2023-02-07T09:46:24.119" v="65" actId="20577"/>
        <pc:sldMkLst>
          <pc:docMk/>
          <pc:sldMk cId="2263949277" sldId="260"/>
        </pc:sldMkLst>
        <pc:spChg chg="mod">
          <ac:chgData name="Luis Gijón Guerra" userId="S::lgijon@hiberus.com::43dadd5a-646b-4f65-88c5-b36e19579637" providerId="AD" clId="Web-{26D02B33-EE47-F2F9-C8D6-8CDE5935F18F}" dt="2023-02-07T09:46:24.119" v="65" actId="20577"/>
          <ac:spMkLst>
            <pc:docMk/>
            <pc:sldMk cId="2263949277" sldId="260"/>
            <ac:spMk id="2" creationId="{0E204183-11E8-1307-065E-E9F4B3C3937D}"/>
          </ac:spMkLst>
        </pc:spChg>
      </pc:sldChg>
    </pc:docChg>
  </pc:docChgLst>
  <pc:docChgLst>
    <pc:chgData name="Luis Gijón Guerra" userId="S::lgijon@hiberus.com::43dadd5a-646b-4f65-88c5-b36e19579637" providerId="AD" clId="Web-{BBD88F9B-09A8-4352-6485-2AA7F71771DE}"/>
    <pc:docChg chg="addSld delSld modSld">
      <pc:chgData name="Luis Gijón Guerra" userId="S::lgijon@hiberus.com::43dadd5a-646b-4f65-88c5-b36e19579637" providerId="AD" clId="Web-{BBD88F9B-09A8-4352-6485-2AA7F71771DE}" dt="2023-02-07T08:53:44.095" v="13" actId="1076"/>
      <pc:docMkLst>
        <pc:docMk/>
      </pc:docMkLst>
      <pc:sldChg chg="modSp add">
        <pc:chgData name="Luis Gijón Guerra" userId="S::lgijon@hiberus.com::43dadd5a-646b-4f65-88c5-b36e19579637" providerId="AD" clId="Web-{BBD88F9B-09A8-4352-6485-2AA7F71771DE}" dt="2023-02-07T08:53:44.095" v="13" actId="1076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BBD88F9B-09A8-4352-6485-2AA7F71771DE}" dt="2023-02-07T08:53:44.095" v="13" actId="1076"/>
          <ac:spMkLst>
            <pc:docMk/>
            <pc:sldMk cId="1875940696" sldId="256"/>
            <ac:spMk id="15" creationId="{A2E970C4-B36E-7D4C-96B5-54BCB41E02D8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2" actId="1076"/>
          <ac:spMkLst>
            <pc:docMk/>
            <pc:sldMk cId="1875940696" sldId="256"/>
            <ac:spMk id="16" creationId="{CBF4F391-CE04-3DD5-E090-B558FE652580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1" actId="1076"/>
          <ac:spMkLst>
            <pc:docMk/>
            <pc:sldMk cId="1875940696" sldId="256"/>
            <ac:spMk id="18" creationId="{758D27F0-6424-A0F1-11C2-DC9E1E9E6E07}"/>
          </ac:spMkLst>
        </pc:spChg>
      </pc:sldChg>
      <pc:sldChg chg="add">
        <pc:chgData name="Luis Gijón Guerra" userId="S::lgijon@hiberus.com::43dadd5a-646b-4f65-88c5-b36e19579637" providerId="AD" clId="Web-{BBD88F9B-09A8-4352-6485-2AA7F71771DE}" dt="2023-02-07T08:53:22.219" v="5"/>
        <pc:sldMkLst>
          <pc:docMk/>
          <pc:sldMk cId="2925454790" sldId="257"/>
        </pc:sldMkLst>
      </pc:sldChg>
      <pc:sldChg chg="add">
        <pc:chgData name="Luis Gijón Guerra" userId="S::lgijon@hiberus.com::43dadd5a-646b-4f65-88c5-b36e19579637" providerId="AD" clId="Web-{BBD88F9B-09A8-4352-6485-2AA7F71771DE}" dt="2023-02-07T08:53:22.298" v="6"/>
        <pc:sldMkLst>
          <pc:docMk/>
          <pc:sldMk cId="3335354943" sldId="258"/>
        </pc:sldMkLst>
      </pc:sldChg>
      <pc:sldChg chg="add">
        <pc:chgData name="Luis Gijón Guerra" userId="S::lgijon@hiberus.com::43dadd5a-646b-4f65-88c5-b36e19579637" providerId="AD" clId="Web-{BBD88F9B-09A8-4352-6485-2AA7F71771DE}" dt="2023-02-07T08:53:22.516" v="7"/>
        <pc:sldMkLst>
          <pc:docMk/>
          <pc:sldMk cId="3753250290" sldId="259"/>
        </pc:sldMkLst>
      </pc:sldChg>
      <pc:sldChg chg="del">
        <pc:chgData name="Luis Gijón Guerra" userId="S::lgijon@hiberus.com::43dadd5a-646b-4f65-88c5-b36e19579637" providerId="AD" clId="Web-{BBD88F9B-09A8-4352-6485-2AA7F71771DE}" dt="2023-02-07T08:53:21.626" v="3"/>
        <pc:sldMkLst>
          <pc:docMk/>
          <pc:sldMk cId="1945719929" sldId="29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1"/>
        <pc:sldMkLst>
          <pc:docMk/>
          <pc:sldMk cId="3101592014" sldId="207613792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0"/>
        <pc:sldMkLst>
          <pc:docMk/>
          <pc:sldMk cId="3778053265" sldId="2076137924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2"/>
        <pc:sldMkLst>
          <pc:docMk/>
          <pc:sldMk cId="4147795456" sldId="2076137925"/>
        </pc:sldMkLst>
      </pc:sldChg>
    </pc:docChg>
  </pc:docChgLst>
  <pc:docChgLst>
    <pc:chgData name="Raúl Javierre Cabrero" userId="S::rjavierre@hiberus.com::daad9560-95d1-4695-a1c8-6b79433df18f" providerId="AD" clId="Web-{DD1843CB-4F80-43A9-9149-CB8E17DBBE8E}"/>
    <pc:docChg chg="modSld">
      <pc:chgData name="Raúl Javierre Cabrero" userId="S::rjavierre@hiberus.com::daad9560-95d1-4695-a1c8-6b79433df18f" providerId="AD" clId="Web-{DD1843CB-4F80-43A9-9149-CB8E17DBBE8E}" dt="2023-01-21T18:12:15.155" v="29" actId="20577"/>
      <pc:docMkLst>
        <pc:docMk/>
      </pc:docMkLst>
      <pc:sldChg chg="modSp">
        <pc:chgData name="Raúl Javierre Cabrero" userId="S::rjavierre@hiberus.com::daad9560-95d1-4695-a1c8-6b79433df18f" providerId="AD" clId="Web-{DD1843CB-4F80-43A9-9149-CB8E17DBBE8E}" dt="2023-01-21T18:12:15.155" v="29" actId="20577"/>
        <pc:sldMkLst>
          <pc:docMk/>
          <pc:sldMk cId="3101592014" sldId="2076137923"/>
        </pc:sldMkLst>
        <pc:spChg chg="mod">
          <ac:chgData name="Raúl Javierre Cabrero" userId="S::rjavierre@hiberus.com::daad9560-95d1-4695-a1c8-6b79433df18f" providerId="AD" clId="Web-{DD1843CB-4F80-43A9-9149-CB8E17DBBE8E}" dt="2023-01-21T18:12:15.155" v="29" actId="20577"/>
          <ac:spMkLst>
            <pc:docMk/>
            <pc:sldMk cId="3101592014" sldId="2076137923"/>
            <ac:spMk id="21" creationId="{D57BF60E-8210-1CB9-49CC-9FCB1C0217BA}"/>
          </ac:spMkLst>
        </pc:spChg>
      </pc:sldChg>
    </pc:docChg>
  </pc:docChgLst>
  <pc:docChgLst>
    <pc:chgData name="Luis Gijón Guerra" userId="S::lgijon@hiberus.com::43dadd5a-646b-4f65-88c5-b36e19579637" providerId="AD" clId="Web-{4234C36A-F7B4-3910-E092-F4917B4C6EDD}"/>
    <pc:docChg chg="modSld">
      <pc:chgData name="Luis Gijón Guerra" userId="S::lgijon@hiberus.com::43dadd5a-646b-4f65-88c5-b36e19579637" providerId="AD" clId="Web-{4234C36A-F7B4-3910-E092-F4917B4C6EDD}" dt="2023-02-07T09:14:32.180" v="20" actId="20577"/>
      <pc:docMkLst>
        <pc:docMk/>
      </pc:docMkLst>
      <pc:sldChg chg="modSp">
        <pc:chgData name="Luis Gijón Guerra" userId="S::lgijon@hiberus.com::43dadd5a-646b-4f65-88c5-b36e19579637" providerId="AD" clId="Web-{4234C36A-F7B4-3910-E092-F4917B4C6EDD}" dt="2023-02-07T09:14:32.180" v="20" actId="20577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4234C36A-F7B4-3910-E092-F4917B4C6EDD}" dt="2023-02-07T09:14:32.180" v="20" actId="20577"/>
          <ac:spMkLst>
            <pc:docMk/>
            <pc:sldMk cId="1875940696" sldId="256"/>
            <ac:spMk id="6" creationId="{7BDBD62D-DEF8-CA52-2EF8-16E940B17452}"/>
          </ac:spMkLst>
        </pc:spChg>
      </pc:sldChg>
      <pc:sldChg chg="modSp">
        <pc:chgData name="Luis Gijón Guerra" userId="S::lgijon@hiberus.com::43dadd5a-646b-4f65-88c5-b36e19579637" providerId="AD" clId="Web-{4234C36A-F7B4-3910-E092-F4917B4C6EDD}" dt="2023-02-07T09:14:26.696" v="18" actId="20577"/>
        <pc:sldMkLst>
          <pc:docMk/>
          <pc:sldMk cId="2925454790" sldId="257"/>
        </pc:sldMkLst>
        <pc:spChg chg="mod">
          <ac:chgData name="Luis Gijón Guerra" userId="S::lgijon@hiberus.com::43dadd5a-646b-4f65-88c5-b36e19579637" providerId="AD" clId="Web-{4234C36A-F7B4-3910-E092-F4917B4C6EDD}" dt="2023-02-07T09:14:26.696" v="18" actId="20577"/>
          <ac:spMkLst>
            <pc:docMk/>
            <pc:sldMk cId="2925454790" sldId="257"/>
            <ac:spMk id="31" creationId="{E44391D1-041E-A36E-83A7-96B036C0567C}"/>
          </ac:spMkLst>
        </pc:spChg>
      </pc:sldChg>
      <pc:sldChg chg="modSp">
        <pc:chgData name="Luis Gijón Guerra" userId="S::lgijon@hiberus.com::43dadd5a-646b-4f65-88c5-b36e19579637" providerId="AD" clId="Web-{4234C36A-F7B4-3910-E092-F4917B4C6EDD}" dt="2023-02-07T09:14:20.961" v="15" actId="20577"/>
        <pc:sldMkLst>
          <pc:docMk/>
          <pc:sldMk cId="3335354943" sldId="258"/>
        </pc:sldMkLst>
        <pc:spChg chg="mod">
          <ac:chgData name="Luis Gijón Guerra" userId="S::lgijon@hiberus.com::43dadd5a-646b-4f65-88c5-b36e19579637" providerId="AD" clId="Web-{4234C36A-F7B4-3910-E092-F4917B4C6EDD}" dt="2023-02-07T09:14:20.961" v="15" actId="20577"/>
          <ac:spMkLst>
            <pc:docMk/>
            <pc:sldMk cId="3335354943" sldId="258"/>
            <ac:spMk id="10" creationId="{E6861EC1-B04D-049D-158D-C9A06E3516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B6E-E4A8-402E-B865-B57E074AAB13}" type="datetimeFigureOut">
              <a:rPr lang="es-ES" smtClean="0"/>
              <a:t>07/02/2023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89D-80D1-4758-BE5D-FC8076872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blanca y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4D7F27-E56E-EE2A-662C-44675E1B74E0}"/>
              </a:ext>
            </a:extLst>
          </p:cNvPr>
          <p:cNvSpPr txBox="1"/>
          <p:nvPr/>
        </p:nvSpPr>
        <p:spPr>
          <a:xfrm>
            <a:off x="7811526" y="377792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>
                <a:solidFill>
                  <a:srgbClr val="18396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www.hiberus.com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DB51DF-E6DD-E68C-728C-E8A6D290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445" r="51030" b="33438"/>
          <a:stretch/>
        </p:blipFill>
        <p:spPr>
          <a:xfrm>
            <a:off x="6564805" y="2821505"/>
            <a:ext cx="3824154" cy="1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5029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Postman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pruebas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pic>
        <p:nvPicPr>
          <p:cNvPr id="3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BB9C0F-7E23-C6C9-DCD6-E0DD9DA2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91" y="1118492"/>
            <a:ext cx="4746446" cy="49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E4D7367-6F70-3D57-054A-97A031D6DD03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Inicialización del proyecto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Ejemplo de una API en Código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2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B0BD914-6920-09E9-FF08-4AD712ED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25" y="1227301"/>
            <a:ext cx="7640546" cy="50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Infraestructura del proyecto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>
              <a:solidFill>
                <a:schemeClr val="bg2">
                  <a:lumMod val="2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CDB99D2D-1399-D62D-11BD-681F595A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6" y="1840410"/>
            <a:ext cx="11142322" cy="35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Controller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model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repository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pom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00061D60-B946-FCA9-274A-5CE39355B3CA}"/>
              </a:ext>
            </a:extLst>
          </p:cNvPr>
          <p:cNvSpPr txBox="1"/>
          <p:nvPr/>
        </p:nvSpPr>
        <p:spPr>
          <a:xfrm>
            <a:off x="2025879" y="1280890"/>
            <a:ext cx="68738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POM</a:t>
            </a:r>
            <a:endParaRPr lang="es-ES" dirty="0"/>
          </a:p>
        </p:txBody>
      </p:sp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AD9B7AD7-C15E-69BE-396A-C57E1F9C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6" y="1677122"/>
            <a:ext cx="4943582" cy="4770901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2097205A-8391-B019-087B-9AB001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01" y="2056968"/>
            <a:ext cx="3993221" cy="40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Controller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model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repository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pom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00061D60-B946-FCA9-274A-5CE39355B3CA}"/>
              </a:ext>
            </a:extLst>
          </p:cNvPr>
          <p:cNvSpPr txBox="1"/>
          <p:nvPr/>
        </p:nvSpPr>
        <p:spPr>
          <a:xfrm>
            <a:off x="2025879" y="1255204"/>
            <a:ext cx="68738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CONTROLLER</a:t>
            </a:r>
            <a:endParaRPr lang="es-ES" dirty="0"/>
          </a:p>
        </p:txBody>
      </p:sp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ADDBC5B9-8FE2-A04D-D2E0-1CCFE031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5" y="1712417"/>
            <a:ext cx="4832278" cy="4691750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1AF68D6F-F124-C0F3-0C1B-1B6AF78E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66" y="2194723"/>
            <a:ext cx="6322031" cy="3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Controller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model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repository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pom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00061D60-B946-FCA9-274A-5CE39355B3CA}"/>
              </a:ext>
            </a:extLst>
          </p:cNvPr>
          <p:cNvSpPr txBox="1"/>
          <p:nvPr/>
        </p:nvSpPr>
        <p:spPr>
          <a:xfrm>
            <a:off x="2025879" y="1280890"/>
            <a:ext cx="68738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MODEL</a:t>
            </a:r>
            <a:endParaRPr lang="es-ES" dirty="0"/>
          </a:p>
        </p:txBody>
      </p:sp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294F33E5-D33F-6F39-2416-F8C891DB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5" y="1673593"/>
            <a:ext cx="4498368" cy="4521107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CA3A1F11-CD15-9CA3-3530-F1DC32AA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79" y="1756071"/>
            <a:ext cx="5037761" cy="43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8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Controller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model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,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repository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pom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00061D60-B946-FCA9-274A-5CE39355B3CA}"/>
              </a:ext>
            </a:extLst>
          </p:cNvPr>
          <p:cNvSpPr txBox="1"/>
          <p:nvPr/>
        </p:nvSpPr>
        <p:spPr>
          <a:xfrm>
            <a:off x="2154306" y="1280890"/>
            <a:ext cx="68738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REPOSITORY</a:t>
            </a:r>
            <a:endParaRPr lang="es-ES" dirty="0"/>
          </a:p>
        </p:txBody>
      </p:sp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C9E7F643-3D59-6A85-2E27-8AF9BBC6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43" y="1879064"/>
            <a:ext cx="5508660" cy="45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Postman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pruebas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pic>
        <p:nvPicPr>
          <p:cNvPr id="3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4C4BA09-5687-617F-1EF9-B8162D83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45" y="2003507"/>
            <a:ext cx="3607941" cy="41780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BB85B0-AD1F-D278-AF3C-26809B1FCC2C}"/>
              </a:ext>
            </a:extLst>
          </p:cNvPr>
          <p:cNvSpPr txBox="1"/>
          <p:nvPr/>
        </p:nvSpPr>
        <p:spPr>
          <a:xfrm>
            <a:off x="1777587" y="1426441"/>
            <a:ext cx="23189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POST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7A406E-B8CE-498B-0FE1-078ADB5DA9EC}"/>
              </a:ext>
            </a:extLst>
          </p:cNvPr>
          <p:cNvSpPr txBox="1"/>
          <p:nvPr/>
        </p:nvSpPr>
        <p:spPr>
          <a:xfrm>
            <a:off x="7111586" y="1426440"/>
            <a:ext cx="23189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/>
                <a:ea typeface="Lato"/>
                <a:cs typeface="Times New Roman"/>
              </a:rPr>
              <a:t>GET</a:t>
            </a:r>
          </a:p>
        </p:txBody>
      </p:sp>
      <p:pic>
        <p:nvPicPr>
          <p:cNvPr id="9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3FAA358-07F3-3F30-EADD-5AD70FB7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05" y="2000971"/>
            <a:ext cx="3231222" cy="41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Postman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y pruebas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Ejemplo de una API en Código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BB85B0-AD1F-D278-AF3C-26809B1FCC2C}"/>
              </a:ext>
            </a:extLst>
          </p:cNvPr>
          <p:cNvSpPr txBox="1"/>
          <p:nvPr/>
        </p:nvSpPr>
        <p:spPr>
          <a:xfrm>
            <a:off x="1777587" y="1426441"/>
            <a:ext cx="23189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PUT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7A406E-B8CE-498B-0FE1-078ADB5DA9EC}"/>
              </a:ext>
            </a:extLst>
          </p:cNvPr>
          <p:cNvSpPr txBox="1"/>
          <p:nvPr/>
        </p:nvSpPr>
        <p:spPr>
          <a:xfrm>
            <a:off x="7111586" y="1426440"/>
            <a:ext cx="23189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173962"/>
                </a:solidFill>
                <a:latin typeface="Montserrat ExtraBold"/>
                <a:ea typeface="Lato"/>
                <a:cs typeface="Times New Roman"/>
              </a:rPr>
              <a:t>DELETE</a:t>
            </a:r>
          </a:p>
        </p:txBody>
      </p:sp>
      <p:pic>
        <p:nvPicPr>
          <p:cNvPr id="5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97CCC29-9A70-8502-969E-015CC27D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86" y="2031049"/>
            <a:ext cx="3402458" cy="4148664"/>
          </a:xfrm>
          <a:prstGeom prst="rect">
            <a:avLst/>
          </a:prstGeom>
        </p:spPr>
      </p:pic>
      <p:pic>
        <p:nvPicPr>
          <p:cNvPr id="10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3C7E700-E53B-F3A3-C174-AC21C65D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88" y="2778786"/>
            <a:ext cx="2743200" cy="2670313"/>
          </a:xfrm>
          <a:prstGeom prst="rect">
            <a:avLst/>
          </a:prstGeom>
        </p:spPr>
      </p:pic>
      <p:pic>
        <p:nvPicPr>
          <p:cNvPr id="11" name="Imagen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16EDF51-0B8F-007E-C725-DEB762FC5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131" y="2780163"/>
            <a:ext cx="2965806" cy="26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95F293FAAFBE4A9D1BB2A0EF16C868" ma:contentTypeVersion="11" ma:contentTypeDescription="Crear nuevo documento." ma:contentTypeScope="" ma:versionID="48e2e777524aebb66d1faee978e8b3d7">
  <xsd:schema xmlns:xsd="http://www.w3.org/2001/XMLSchema" xmlns:xs="http://www.w3.org/2001/XMLSchema" xmlns:p="http://schemas.microsoft.com/office/2006/metadata/properties" xmlns:ns2="95eff349-a7e4-4dcd-8def-45ec74fd2861" xmlns:ns3="d7673b5a-1bfa-45e2-9070-e0cffb47a3c0" targetNamespace="http://schemas.microsoft.com/office/2006/metadata/properties" ma:root="true" ma:fieldsID="3fc1b3d5331b49172c8a937c71e1c819" ns2:_="" ns3:_="">
    <xsd:import namespace="95eff349-a7e4-4dcd-8def-45ec74fd2861"/>
    <xsd:import namespace="d7673b5a-1bfa-45e2-9070-e0cffb47a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f349-a7e4-4dcd-8def-45ec74fd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831c2ce8-7846-47e3-bce0-cbc07d5ed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3b5a-1bfa-45e2-9070-e0cffb47a3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eff349-a7e4-4dcd-8def-45ec74fd28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1A509B-CCCF-4BE6-AE34-A0E0BB032FB4}"/>
</file>

<file path=customXml/itemProps2.xml><?xml version="1.0" encoding="utf-8"?>
<ds:datastoreItem xmlns:ds="http://schemas.openxmlformats.org/officeDocument/2006/customXml" ds:itemID="{F87E0C0C-EBE1-4AB6-B164-7364AF43F6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C7BFF-DF3E-4A2A-8563-366ACADEB5B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d7673b5a-1bfa-45e2-9070-e0cffb47a3c0"/>
    <ds:schemaRef ds:uri="95eff349-a7e4-4dcd-8def-45ec74fd286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Raúl Javierre Cabrero</cp:lastModifiedBy>
  <cp:revision>81</cp:revision>
  <dcterms:created xsi:type="dcterms:W3CDTF">2017-12-05T16:25:52Z</dcterms:created>
  <dcterms:modified xsi:type="dcterms:W3CDTF">2023-02-07T10:12:32Z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0x010100C295F293FAAFBE4A9D1BB2A0EF16C868</vt:lpwstr>
  </property>
  <property fmtid="{D5CDD505-2E9C-101B-9397-08002B2CF9AE}" pid="3" name="MediaServiceImageTags">
    <vt:lpwstr/>
  </property>
</Properties>
</file>