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58" r:id="rId6"/>
    <p:sldId id="257" r:id="rId7"/>
    <p:sldId id="25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173962"/>
    <a:srgbClr val="00CDE2"/>
    <a:srgbClr val="14375E"/>
    <a:srgbClr val="FCB414"/>
    <a:srgbClr val="172F48"/>
    <a:srgbClr val="120369"/>
    <a:srgbClr val="0C024A"/>
    <a:srgbClr val="C2C923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C123-D6C1-D0D8-E119-D94F0987E97E}" v="48" dt="2023-02-07T09:46:47.815"/>
    <p1510:client id="{417B8501-4618-4E3E-8131-72CC90B136A7}" v="2334" dt="2023-01-19T17:16:24.484"/>
    <p1510:client id="{9FF58DD4-2135-46B8-1EB5-731CD3A1671C}" v="197" dt="2023-02-07T09:57:45.627"/>
    <p1510:client id="{B97E5A04-38FD-A988-CDA1-ACE7BEC1DAB1}" v="117" dt="2023-02-07T09:21:03.574"/>
    <p1510:client id="{BBD88F9B-09A8-4352-6485-2AA7F71771DE}" v="14" dt="2023-02-07T08:53:44.095"/>
    <p1510:client id="{D1638BA7-BA87-9FE7-CF05-59B4F4F760F8}" v="299" dt="2023-02-08T10:17:58.801"/>
    <p1510:client id="{DD1843CB-4F80-43A9-9149-CB8E17DBBE8E}" v="57" dt="2023-01-21T18:12:15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ijón Guerra" userId="S::lgijon@hiberus.com::43dadd5a-646b-4f65-88c5-b36e19579637" providerId="AD" clId="Web-{9FF58DD4-2135-46B8-1EB5-731CD3A1671C}"/>
    <pc:docChg chg="addSld modSld">
      <pc:chgData name="Luis Gijón Guerra" userId="S::lgijon@hiberus.com::43dadd5a-646b-4f65-88c5-b36e19579637" providerId="AD" clId="Web-{9FF58DD4-2135-46B8-1EB5-731CD3A1671C}" dt="2023-02-07T09:57:45.080" v="118" actId="20577"/>
      <pc:docMkLst>
        <pc:docMk/>
      </pc:docMkLst>
      <pc:sldChg chg="addSp delSp modSp">
        <pc:chgData name="Luis Gijón Guerra" userId="S::lgijon@hiberus.com::43dadd5a-646b-4f65-88c5-b36e19579637" providerId="AD" clId="Web-{9FF58DD4-2135-46B8-1EB5-731CD3A1671C}" dt="2023-02-07T09:57:19.408" v="97" actId="1076"/>
        <pc:sldMkLst>
          <pc:docMk/>
          <pc:sldMk cId="1875940696" sldId="256"/>
        </pc:sldMkLst>
        <pc:picChg chg="add mod">
          <ac:chgData name="Luis Gijón Guerra" userId="S::lgijon@hiberus.com::43dadd5a-646b-4f65-88c5-b36e19579637" providerId="AD" clId="Web-{9FF58DD4-2135-46B8-1EB5-731CD3A1671C}" dt="2023-02-07T09:57:19.408" v="97" actId="1076"/>
          <ac:picMkLst>
            <pc:docMk/>
            <pc:sldMk cId="1875940696" sldId="256"/>
            <ac:picMk id="3" creationId="{882B971E-7B35-ADD7-AB20-33A140AACAB1}"/>
          </ac:picMkLst>
        </pc:picChg>
        <pc:picChg chg="add del mod">
          <ac:chgData name="Luis Gijón Guerra" userId="S::lgijon@hiberus.com::43dadd5a-646b-4f65-88c5-b36e19579637" providerId="AD" clId="Web-{9FF58DD4-2135-46B8-1EB5-731CD3A1671C}" dt="2023-02-07T09:57:08.173" v="94"/>
          <ac:picMkLst>
            <pc:docMk/>
            <pc:sldMk cId="1875940696" sldId="256"/>
            <ac:picMk id="5" creationId="{DFD468AF-D846-2721-7D7C-19DF05602256}"/>
          </ac:picMkLst>
        </pc:picChg>
      </pc:sldChg>
      <pc:sldChg chg="addSp modSp">
        <pc:chgData name="Luis Gijón Guerra" userId="S::lgijon@hiberus.com::43dadd5a-646b-4f65-88c5-b36e19579637" providerId="AD" clId="Web-{9FF58DD4-2135-46B8-1EB5-731CD3A1671C}" dt="2023-02-07T09:57:45.080" v="118" actId="20577"/>
        <pc:sldMkLst>
          <pc:docMk/>
          <pc:sldMk cId="2925454790" sldId="257"/>
        </pc:sldMkLst>
        <pc:spChg chg="add mod">
          <ac:chgData name="Luis Gijón Guerra" userId="S::lgijon@hiberus.com::43dadd5a-646b-4f65-88c5-b36e19579637" providerId="AD" clId="Web-{9FF58DD4-2135-46B8-1EB5-731CD3A1671C}" dt="2023-02-07T09:54:45.106" v="72" actId="1076"/>
          <ac:spMkLst>
            <pc:docMk/>
            <pc:sldMk cId="2925454790" sldId="257"/>
            <ac:spMk id="2" creationId="{D6361F33-D520-4F6A-B9F1-9D1F9D68B311}"/>
          </ac:spMkLst>
        </pc:spChg>
        <pc:spChg chg="add mod">
          <ac:chgData name="Luis Gijón Guerra" userId="S::lgijon@hiberus.com::43dadd5a-646b-4f65-88c5-b36e19579637" providerId="AD" clId="Web-{9FF58DD4-2135-46B8-1EB5-731CD3A1671C}" dt="2023-02-07T09:54:45.091" v="71" actId="1076"/>
          <ac:spMkLst>
            <pc:docMk/>
            <pc:sldMk cId="2925454790" sldId="257"/>
            <ac:spMk id="3" creationId="{2C074139-6A31-CB4C-FE98-27E88C8B891B}"/>
          </ac:spMkLst>
        </pc:spChg>
        <pc:spChg chg="add mod">
          <ac:chgData name="Luis Gijón Guerra" userId="S::lgijon@hiberus.com::43dadd5a-646b-4f65-88c5-b36e19579637" providerId="AD" clId="Web-{9FF58DD4-2135-46B8-1EB5-731CD3A1671C}" dt="2023-02-07T09:57:45.080" v="118" actId="20577"/>
          <ac:spMkLst>
            <pc:docMk/>
            <pc:sldMk cId="2925454790" sldId="257"/>
            <ac:spMk id="4" creationId="{01E81645-9ED7-EF24-2D4C-995BA8147A31}"/>
          </ac:spMkLst>
        </pc:spChg>
      </pc:sldChg>
      <pc:sldChg chg="delSp modSp add replId">
        <pc:chgData name="Luis Gijón Guerra" userId="S::lgijon@hiberus.com::43dadd5a-646b-4f65-88c5-b36e19579637" providerId="AD" clId="Web-{9FF58DD4-2135-46B8-1EB5-731CD3A1671C}" dt="2023-02-07T09:57:24.486" v="99" actId="1076"/>
        <pc:sldMkLst>
          <pc:docMk/>
          <pc:sldMk cId="2881598060" sldId="260"/>
        </pc:sldMkLst>
        <pc:picChg chg="del">
          <ac:chgData name="Luis Gijón Guerra" userId="S::lgijon@hiberus.com::43dadd5a-646b-4f65-88c5-b36e19579637" providerId="AD" clId="Web-{9FF58DD4-2135-46B8-1EB5-731CD3A1671C}" dt="2023-02-07T09:57:04.048" v="92"/>
          <ac:picMkLst>
            <pc:docMk/>
            <pc:sldMk cId="2881598060" sldId="260"/>
            <ac:picMk id="3" creationId="{882B971E-7B35-ADD7-AB20-33A140AACAB1}"/>
          </ac:picMkLst>
        </pc:picChg>
        <pc:picChg chg="mod">
          <ac:chgData name="Luis Gijón Guerra" userId="S::lgijon@hiberus.com::43dadd5a-646b-4f65-88c5-b36e19579637" providerId="AD" clId="Web-{9FF58DD4-2135-46B8-1EB5-731CD3A1671C}" dt="2023-02-07T09:57:24.486" v="99" actId="1076"/>
          <ac:picMkLst>
            <pc:docMk/>
            <pc:sldMk cId="2881598060" sldId="260"/>
            <ac:picMk id="5" creationId="{DFD468AF-D846-2721-7D7C-19DF05602256}"/>
          </ac:picMkLst>
        </pc:picChg>
      </pc:sldChg>
    </pc:docChg>
  </pc:docChgLst>
  <pc:docChgLst>
    <pc:chgData name="Luis Gijón Guerra" userId="S::lgijon@hiberus.com::43dadd5a-646b-4f65-88c5-b36e19579637" providerId="AD" clId="Web-{B97E5A04-38FD-A988-CDA1-ACE7BEC1DAB1}"/>
    <pc:docChg chg="modSld">
      <pc:chgData name="Luis Gijón Guerra" userId="S::lgijon@hiberus.com::43dadd5a-646b-4f65-88c5-b36e19579637" providerId="AD" clId="Web-{B97E5A04-38FD-A988-CDA1-ACE7BEC1DAB1}" dt="2023-02-07T09:21:03.574" v="62"/>
      <pc:docMkLst>
        <pc:docMk/>
      </pc:docMkLst>
      <pc:sldChg chg="delSp modSp">
        <pc:chgData name="Luis Gijón Guerra" userId="S::lgijon@hiberus.com::43dadd5a-646b-4f65-88c5-b36e19579637" providerId="AD" clId="Web-{B97E5A04-38FD-A988-CDA1-ACE7BEC1DAB1}" dt="2023-02-07T09:21:03.574" v="62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97E5A04-38FD-A988-CDA1-ACE7BEC1DAB1}" dt="2023-02-07T09:20:52.823" v="50" actId="20577"/>
          <ac:spMkLst>
            <pc:docMk/>
            <pc:sldMk cId="1875940696" sldId="256"/>
            <ac:spMk id="2" creationId="{0E204183-11E8-1307-065E-E9F4B3C3937D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62"/>
          <ac:spMkLst>
            <pc:docMk/>
            <pc:sldMk cId="1875940696" sldId="256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61"/>
          <ac:spMkLst>
            <pc:docMk/>
            <pc:sldMk cId="1875940696" sldId="256"/>
            <ac:spMk id="5" creationId="{0E2E646F-41ED-EB76-55D6-B10E4BB78AE5}"/>
          </ac:spMkLst>
        </pc:spChg>
        <pc:spChg chg="mod">
          <ac:chgData name="Luis Gijón Guerra" userId="S::lgijon@hiberus.com::43dadd5a-646b-4f65-88c5-b36e19579637" providerId="AD" clId="Web-{B97E5A04-38FD-A988-CDA1-ACE7BEC1DAB1}" dt="2023-02-07T09:15:04.673" v="19" actId="20577"/>
          <ac:spMkLst>
            <pc:docMk/>
            <pc:sldMk cId="1875940696" sldId="256"/>
            <ac:spMk id="6" creationId="{7BDBD62D-DEF8-CA52-2EF8-16E940B17452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60"/>
          <ac:spMkLst>
            <pc:docMk/>
            <pc:sldMk cId="1875940696" sldId="256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59"/>
          <ac:spMkLst>
            <pc:docMk/>
            <pc:sldMk cId="1875940696" sldId="256"/>
            <ac:spMk id="15" creationId="{A2E970C4-B36E-7D4C-96B5-54BCB41E02D8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58"/>
          <ac:spMkLst>
            <pc:docMk/>
            <pc:sldMk cId="1875940696" sldId="256"/>
            <ac:spMk id="16" creationId="{CBF4F391-CE04-3DD5-E090-B558FE652580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1:03.574" v="57"/>
          <ac:spMkLst>
            <pc:docMk/>
            <pc:sldMk cId="1875940696" sldId="256"/>
            <ac:spMk id="18" creationId="{758D27F0-6424-A0F1-11C2-DC9E1E9E6E07}"/>
          </ac:spMkLst>
        </pc:spChg>
      </pc:sldChg>
      <pc:sldChg chg="delSp modSp">
        <pc:chgData name="Luis Gijón Guerra" userId="S::lgijon@hiberus.com::43dadd5a-646b-4f65-88c5-b36e19579637" providerId="AD" clId="Web-{B97E5A04-38FD-A988-CDA1-ACE7BEC1DAB1}" dt="2023-02-07T09:20:58.777" v="56"/>
        <pc:sldMkLst>
          <pc:docMk/>
          <pc:sldMk cId="2925454790" sldId="257"/>
        </pc:sldMkLst>
        <pc:spChg chg="del">
          <ac:chgData name="Luis Gijón Guerra" userId="S::lgijon@hiberus.com::43dadd5a-646b-4f65-88c5-b36e19579637" providerId="AD" clId="Web-{B97E5A04-38FD-A988-CDA1-ACE7BEC1DAB1}" dt="2023-02-07T09:20:58.777" v="56"/>
          <ac:spMkLst>
            <pc:docMk/>
            <pc:sldMk cId="2925454790" sldId="257"/>
            <ac:spMk id="3" creationId="{7BC8554F-0774-E205-AAB8-969B03AE5429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0:58.777" v="55"/>
          <ac:spMkLst>
            <pc:docMk/>
            <pc:sldMk cId="2925454790" sldId="257"/>
            <ac:spMk id="5" creationId="{0E2E646F-41ED-EB76-55D6-B10E4BB78AE5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0:58.777" v="54"/>
          <ac:spMkLst>
            <pc:docMk/>
            <pc:sldMk cId="2925454790" sldId="257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0:58.777" v="53"/>
          <ac:spMkLst>
            <pc:docMk/>
            <pc:sldMk cId="2925454790" sldId="257"/>
            <ac:spMk id="19" creationId="{CD544055-5ED5-226C-37A3-B5582535346A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0:58.777" v="52"/>
          <ac:spMkLst>
            <pc:docMk/>
            <pc:sldMk cId="2925454790" sldId="257"/>
            <ac:spMk id="20" creationId="{E4F883F7-E833-A3BB-738D-0C4032663EB3}"/>
          </ac:spMkLst>
        </pc:spChg>
        <pc:spChg chg="del">
          <ac:chgData name="Luis Gijón Guerra" userId="S::lgijon@hiberus.com::43dadd5a-646b-4f65-88c5-b36e19579637" providerId="AD" clId="Web-{B97E5A04-38FD-A988-CDA1-ACE7BEC1DAB1}" dt="2023-02-07T09:20:58.777" v="51"/>
          <ac:spMkLst>
            <pc:docMk/>
            <pc:sldMk cId="2925454790" sldId="257"/>
            <ac:spMk id="21" creationId="{D57BF60E-8210-1CB9-49CC-9FCB1C0217BA}"/>
          </ac:spMkLst>
        </pc:spChg>
        <pc:spChg chg="mod">
          <ac:chgData name="Luis Gijón Guerra" userId="S::lgijon@hiberus.com::43dadd5a-646b-4f65-88c5-b36e19579637" providerId="AD" clId="Web-{B97E5A04-38FD-A988-CDA1-ACE7BEC1DAB1}" dt="2023-02-07T09:20:44.060" v="45" actId="20577"/>
          <ac:spMkLst>
            <pc:docMk/>
            <pc:sldMk cId="2925454790" sldId="257"/>
            <ac:spMk id="29" creationId="{CE847A24-95E0-1DA7-937E-1CCA87300E5C}"/>
          </ac:spMkLst>
        </pc:spChg>
        <pc:spChg chg="mod">
          <ac:chgData name="Luis Gijón Guerra" userId="S::lgijon@hiberus.com::43dadd5a-646b-4f65-88c5-b36e19579637" providerId="AD" clId="Web-{B97E5A04-38FD-A988-CDA1-ACE7BEC1DAB1}" dt="2023-02-07T09:14:59.454" v="13" actId="20577"/>
          <ac:spMkLst>
            <pc:docMk/>
            <pc:sldMk cId="2925454790" sldId="257"/>
            <ac:spMk id="31" creationId="{E44391D1-041E-A36E-83A7-96B036C0567C}"/>
          </ac:spMkLst>
        </pc:spChg>
      </pc:sldChg>
      <pc:sldChg chg="addSp delSp modSp">
        <pc:chgData name="Luis Gijón Guerra" userId="S::lgijon@hiberus.com::43dadd5a-646b-4f65-88c5-b36e19579637" providerId="AD" clId="Web-{B97E5A04-38FD-A988-CDA1-ACE7BEC1DAB1}" dt="2023-02-07T09:20:19.900" v="30" actId="20577"/>
        <pc:sldMkLst>
          <pc:docMk/>
          <pc:sldMk cId="3335354943" sldId="258"/>
        </pc:sldMkLst>
        <pc:spChg chg="add mod">
          <ac:chgData name="Luis Gijón Guerra" userId="S::lgijon@hiberus.com::43dadd5a-646b-4f65-88c5-b36e19579637" providerId="AD" clId="Web-{B97E5A04-38FD-A988-CDA1-ACE7BEC1DAB1}" dt="2023-02-07T09:20:19.900" v="30" actId="20577"/>
          <ac:spMkLst>
            <pc:docMk/>
            <pc:sldMk cId="3335354943" sldId="258"/>
            <ac:spMk id="2" creationId="{15EC4820-EB96-A511-C397-CF473118668A}"/>
          </ac:spMkLst>
        </pc:spChg>
        <pc:spChg chg="mod">
          <ac:chgData name="Luis Gijón Guerra" userId="S::lgijon@hiberus.com::43dadd5a-646b-4f65-88c5-b36e19579637" providerId="AD" clId="Web-{B97E5A04-38FD-A988-CDA1-ACE7BEC1DAB1}" dt="2023-02-07T09:19:51.400" v="22" actId="20577"/>
          <ac:spMkLst>
            <pc:docMk/>
            <pc:sldMk cId="3335354943" sldId="258"/>
            <ac:spMk id="8" creationId="{1E4D7367-6F70-3D57-054A-97A031D6DD03}"/>
          </ac:spMkLst>
        </pc:spChg>
        <pc:spChg chg="mod">
          <ac:chgData name="Luis Gijón Guerra" userId="S::lgijon@hiberus.com::43dadd5a-646b-4f65-88c5-b36e19579637" providerId="AD" clId="Web-{B97E5A04-38FD-A988-CDA1-ACE7BEC1DAB1}" dt="2023-02-07T09:15:12.861" v="20" actId="20577"/>
          <ac:spMkLst>
            <pc:docMk/>
            <pc:sldMk cId="3335354943" sldId="258"/>
            <ac:spMk id="10" creationId="{E6861EC1-B04D-049D-158D-C9A06E35162E}"/>
          </ac:spMkLst>
        </pc:spChg>
        <pc:spChg chg="del mod">
          <ac:chgData name="Luis Gijón Guerra" userId="S::lgijon@hiberus.com::43dadd5a-646b-4f65-88c5-b36e19579637" providerId="AD" clId="Web-{B97E5A04-38FD-A988-CDA1-ACE7BEC1DAB1}" dt="2023-02-07T09:20:02.791" v="27"/>
          <ac:spMkLst>
            <pc:docMk/>
            <pc:sldMk cId="3335354943" sldId="258"/>
            <ac:spMk id="11" creationId="{ACE82D4A-D3A3-06F3-EE3A-3E63B8BC4348}"/>
          </ac:spMkLst>
        </pc:spChg>
        <pc:spChg chg="del">
          <ac:chgData name="Luis Gijón Guerra" userId="S::lgijon@hiberus.com::43dadd5a-646b-4f65-88c5-b36e19579637" providerId="AD" clId="Web-{B97E5A04-38FD-A988-CDA1-ACE7BEC1DAB1}" dt="2023-02-07T09:19:56.572" v="24"/>
          <ac:spMkLst>
            <pc:docMk/>
            <pc:sldMk cId="3335354943" sldId="258"/>
            <ac:spMk id="12" creationId="{6620C332-3A38-15AD-329B-13B2BF340CC8}"/>
          </ac:spMkLst>
        </pc:spChg>
        <pc:spChg chg="del">
          <ac:chgData name="Luis Gijón Guerra" userId="S::lgijon@hiberus.com::43dadd5a-646b-4f65-88c5-b36e19579637" providerId="AD" clId="Web-{B97E5A04-38FD-A988-CDA1-ACE7BEC1DAB1}" dt="2023-02-07T09:19:56.572" v="25"/>
          <ac:spMkLst>
            <pc:docMk/>
            <pc:sldMk cId="3335354943" sldId="258"/>
            <ac:spMk id="13" creationId="{9B4EA388-C454-C4EC-46F9-00357CAEE6DB}"/>
          </ac:spMkLst>
        </pc:spChg>
        <pc:spChg chg="del">
          <ac:chgData name="Luis Gijón Guerra" userId="S::lgijon@hiberus.com::43dadd5a-646b-4f65-88c5-b36e19579637" providerId="AD" clId="Web-{B97E5A04-38FD-A988-CDA1-ACE7BEC1DAB1}" dt="2023-02-07T09:19:56.572" v="23"/>
          <ac:spMkLst>
            <pc:docMk/>
            <pc:sldMk cId="3335354943" sldId="258"/>
            <ac:spMk id="14" creationId="{FD674D1F-1E4C-D6E8-7805-CE4B7896F5B9}"/>
          </ac:spMkLst>
        </pc:spChg>
      </pc:sldChg>
    </pc:docChg>
  </pc:docChgLst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648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648"/>
            <pc:sldLayoutMk cId="3059681084" sldId="2147483670"/>
          </pc:sldLayoutMkLst>
        </pc:sldLayoutChg>
      </pc:sldMasterChg>
    </pc:docChg>
  </pc:docChgLst>
  <pc:docChgLst>
    <pc:chgData name="Luis Gijón Guerra" userId="S::lgijon@hiberus.com::43dadd5a-646b-4f65-88c5-b36e19579637" providerId="AD" clId="Web-{D1638BA7-BA87-9FE7-CF05-59B4F4F760F8}"/>
    <pc:docChg chg="modSld">
      <pc:chgData name="Luis Gijón Guerra" userId="S::lgijon@hiberus.com::43dadd5a-646b-4f65-88c5-b36e19579637" providerId="AD" clId="Web-{D1638BA7-BA87-9FE7-CF05-59B4F4F760F8}" dt="2023-02-08T10:17:57.973" v="156" actId="20577"/>
      <pc:docMkLst>
        <pc:docMk/>
      </pc:docMkLst>
      <pc:sldChg chg="addSp delSp modSp">
        <pc:chgData name="Luis Gijón Guerra" userId="S::lgijon@hiberus.com::43dadd5a-646b-4f65-88c5-b36e19579637" providerId="AD" clId="Web-{D1638BA7-BA87-9FE7-CF05-59B4F4F760F8}" dt="2023-02-08T10:17:57.973" v="156" actId="20577"/>
        <pc:sldMkLst>
          <pc:docMk/>
          <pc:sldMk cId="3335354943" sldId="258"/>
        </pc:sldMkLst>
        <pc:spChg chg="add del">
          <ac:chgData name="Luis Gijón Guerra" userId="S::lgijon@hiberus.com::43dadd5a-646b-4f65-88c5-b36e19579637" providerId="AD" clId="Web-{D1638BA7-BA87-9FE7-CF05-59B4F4F760F8}" dt="2023-02-08T10:13:47.342" v="3"/>
          <ac:spMkLst>
            <pc:docMk/>
            <pc:sldMk cId="3335354943" sldId="258"/>
            <ac:spMk id="2" creationId="{15EC4820-EB96-A511-C397-CF473118668A}"/>
          </ac:spMkLst>
        </pc:spChg>
        <pc:spChg chg="add mod">
          <ac:chgData name="Luis Gijón Guerra" userId="S::lgijon@hiberus.com::43dadd5a-646b-4f65-88c5-b36e19579637" providerId="AD" clId="Web-{D1638BA7-BA87-9FE7-CF05-59B4F4F760F8}" dt="2023-02-08T10:17:57.973" v="156" actId="20577"/>
          <ac:spMkLst>
            <pc:docMk/>
            <pc:sldMk cId="3335354943" sldId="258"/>
            <ac:spMk id="3" creationId="{2930E85B-3062-A181-6023-3EBCDC55538B}"/>
          </ac:spMkLst>
        </pc:spChg>
        <pc:spChg chg="add mod">
          <ac:chgData name="Luis Gijón Guerra" userId="S::lgijon@hiberus.com::43dadd5a-646b-4f65-88c5-b36e19579637" providerId="AD" clId="Web-{D1638BA7-BA87-9FE7-CF05-59B4F4F760F8}" dt="2023-02-08T10:13:51.576" v="5" actId="20577"/>
          <ac:spMkLst>
            <pc:docMk/>
            <pc:sldMk cId="3335354943" sldId="258"/>
            <ac:spMk id="4" creationId="{075A6D60-2485-5718-5987-FBF3F00197E8}"/>
          </ac:spMkLst>
        </pc:spChg>
        <pc:spChg chg="add">
          <ac:chgData name="Luis Gijón Guerra" userId="S::lgijon@hiberus.com::43dadd5a-646b-4f65-88c5-b36e19579637" providerId="AD" clId="Web-{D1638BA7-BA87-9FE7-CF05-59B4F4F760F8}" dt="2023-02-08T10:13:38.795" v="0"/>
          <ac:spMkLst>
            <pc:docMk/>
            <pc:sldMk cId="3335354943" sldId="258"/>
            <ac:spMk id="5" creationId="{19DFF1A5-5BA3-58D5-DDAB-CF461A5D2D6D}"/>
          </ac:spMkLst>
        </pc:spChg>
      </pc:sldChg>
    </pc:docChg>
  </pc:docChgLst>
  <pc:docChgLst>
    <pc:chgData name="Luis Gijón Guerra" userId="S::lgijon@hiberus.com::43dadd5a-646b-4f65-88c5-b36e19579637" providerId="AD" clId="Web-{BBD88F9B-09A8-4352-6485-2AA7F71771DE}"/>
    <pc:docChg chg="addSld delSld modSld">
      <pc:chgData name="Luis Gijón Guerra" userId="S::lgijon@hiberus.com::43dadd5a-646b-4f65-88c5-b36e19579637" providerId="AD" clId="Web-{BBD88F9B-09A8-4352-6485-2AA7F71771DE}" dt="2023-02-07T08:53:44.095" v="13" actId="1076"/>
      <pc:docMkLst>
        <pc:docMk/>
      </pc:docMkLst>
      <pc:sldChg chg="modSp add">
        <pc:chgData name="Luis Gijón Guerra" userId="S::lgijon@hiberus.com::43dadd5a-646b-4f65-88c5-b36e19579637" providerId="AD" clId="Web-{BBD88F9B-09A8-4352-6485-2AA7F71771DE}" dt="2023-02-07T08:53:44.095" v="13" actId="1076"/>
        <pc:sldMkLst>
          <pc:docMk/>
          <pc:sldMk cId="1875940696" sldId="256"/>
        </pc:sldMkLst>
        <pc:spChg chg="mod">
          <ac:chgData name="Luis Gijón Guerra" userId="S::lgijon@hiberus.com::43dadd5a-646b-4f65-88c5-b36e19579637" providerId="AD" clId="Web-{BBD88F9B-09A8-4352-6485-2AA7F71771DE}" dt="2023-02-07T08:53:44.095" v="13" actId="1076"/>
          <ac:spMkLst>
            <pc:docMk/>
            <pc:sldMk cId="1875940696" sldId="256"/>
            <ac:spMk id="15" creationId="{A2E970C4-B36E-7D4C-96B5-54BCB41E02D8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2" actId="1076"/>
          <ac:spMkLst>
            <pc:docMk/>
            <pc:sldMk cId="1875940696" sldId="256"/>
            <ac:spMk id="16" creationId="{CBF4F391-CE04-3DD5-E090-B558FE652580}"/>
          </ac:spMkLst>
        </pc:spChg>
        <pc:spChg chg="mod">
          <ac:chgData name="Luis Gijón Guerra" userId="S::lgijon@hiberus.com::43dadd5a-646b-4f65-88c5-b36e19579637" providerId="AD" clId="Web-{BBD88F9B-09A8-4352-6485-2AA7F71771DE}" dt="2023-02-07T08:53:44.095" v="11" actId="1076"/>
          <ac:spMkLst>
            <pc:docMk/>
            <pc:sldMk cId="1875940696" sldId="256"/>
            <ac:spMk id="18" creationId="{758D27F0-6424-A0F1-11C2-DC9E1E9E6E07}"/>
          </ac:spMkLst>
        </pc:spChg>
      </pc:sldChg>
      <pc:sldChg chg="add">
        <pc:chgData name="Luis Gijón Guerra" userId="S::lgijon@hiberus.com::43dadd5a-646b-4f65-88c5-b36e19579637" providerId="AD" clId="Web-{BBD88F9B-09A8-4352-6485-2AA7F71771DE}" dt="2023-02-07T08:53:22.219" v="5"/>
        <pc:sldMkLst>
          <pc:docMk/>
          <pc:sldMk cId="2925454790" sldId="257"/>
        </pc:sldMkLst>
      </pc:sldChg>
      <pc:sldChg chg="add">
        <pc:chgData name="Luis Gijón Guerra" userId="S::lgijon@hiberus.com::43dadd5a-646b-4f65-88c5-b36e19579637" providerId="AD" clId="Web-{BBD88F9B-09A8-4352-6485-2AA7F71771DE}" dt="2023-02-07T08:53:22.298" v="6"/>
        <pc:sldMkLst>
          <pc:docMk/>
          <pc:sldMk cId="3335354943" sldId="258"/>
        </pc:sldMkLst>
      </pc:sldChg>
      <pc:sldChg chg="add">
        <pc:chgData name="Luis Gijón Guerra" userId="S::lgijon@hiberus.com::43dadd5a-646b-4f65-88c5-b36e19579637" providerId="AD" clId="Web-{BBD88F9B-09A8-4352-6485-2AA7F71771DE}" dt="2023-02-07T08:53:22.516" v="7"/>
        <pc:sldMkLst>
          <pc:docMk/>
          <pc:sldMk cId="3753250290" sldId="259"/>
        </pc:sldMkLst>
      </pc:sldChg>
      <pc:sldChg chg="del">
        <pc:chgData name="Luis Gijón Guerra" userId="S::lgijon@hiberus.com::43dadd5a-646b-4f65-88c5-b36e19579637" providerId="AD" clId="Web-{BBD88F9B-09A8-4352-6485-2AA7F71771DE}" dt="2023-02-07T08:53:21.626" v="3"/>
        <pc:sldMkLst>
          <pc:docMk/>
          <pc:sldMk cId="1945719929" sldId="29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1"/>
        <pc:sldMkLst>
          <pc:docMk/>
          <pc:sldMk cId="3101592014" sldId="2076137923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0"/>
        <pc:sldMkLst>
          <pc:docMk/>
          <pc:sldMk cId="3778053265" sldId="2076137924"/>
        </pc:sldMkLst>
      </pc:sldChg>
      <pc:sldChg chg="del">
        <pc:chgData name="Luis Gijón Guerra" userId="S::lgijon@hiberus.com::43dadd5a-646b-4f65-88c5-b36e19579637" providerId="AD" clId="Web-{BBD88F9B-09A8-4352-6485-2AA7F71771DE}" dt="2023-02-07T08:53:21.282" v="2"/>
        <pc:sldMkLst>
          <pc:docMk/>
          <pc:sldMk cId="4147795456" sldId="2076137925"/>
        </pc:sldMkLst>
      </pc:sldChg>
    </pc:docChg>
  </pc:docChgLst>
  <pc:docChgLst>
    <pc:chgData name="Raúl Javierre Cabrero" userId="S::rjavierre@hiberus.com::daad9560-95d1-4695-a1c8-6b79433df18f" providerId="AD" clId="Web-{DD1843CB-4F80-43A9-9149-CB8E17DBBE8E}"/>
    <pc:docChg chg="modSld">
      <pc:chgData name="Raúl Javierre Cabrero" userId="S::rjavierre@hiberus.com::daad9560-95d1-4695-a1c8-6b79433df18f" providerId="AD" clId="Web-{DD1843CB-4F80-43A9-9149-CB8E17DBBE8E}" dt="2023-01-21T18:12:15.155" v="29" actId="20577"/>
      <pc:docMkLst>
        <pc:docMk/>
      </pc:docMkLst>
      <pc:sldChg chg="modSp">
        <pc:chgData name="Raúl Javierre Cabrero" userId="S::rjavierre@hiberus.com::daad9560-95d1-4695-a1c8-6b79433df18f" providerId="AD" clId="Web-{DD1843CB-4F80-43A9-9149-CB8E17DBBE8E}" dt="2023-01-21T18:12:15.155" v="29" actId="20577"/>
        <pc:sldMkLst>
          <pc:docMk/>
          <pc:sldMk cId="3101592014" sldId="2076137923"/>
        </pc:sldMkLst>
        <pc:spChg chg="mod">
          <ac:chgData name="Raúl Javierre Cabrero" userId="S::rjavierre@hiberus.com::daad9560-95d1-4695-a1c8-6b79433df18f" providerId="AD" clId="Web-{DD1843CB-4F80-43A9-9149-CB8E17DBBE8E}" dt="2023-01-21T18:12:15.155" v="29" actId="20577"/>
          <ac:spMkLst>
            <pc:docMk/>
            <pc:sldMk cId="3101592014" sldId="2076137923"/>
            <ac:spMk id="21" creationId="{D57BF60E-8210-1CB9-49CC-9FCB1C0217BA}"/>
          </ac:spMkLst>
        </pc:spChg>
      </pc:sldChg>
    </pc:docChg>
  </pc:docChgLst>
  <pc:docChgLst>
    <pc:chgData name="Luis Gijón Guerra" userId="S::lgijon@hiberus.com::43dadd5a-646b-4f65-88c5-b36e19579637" providerId="AD" clId="Web-{02C3C123-D6C1-D0D8-E119-D94F0987E97E}"/>
    <pc:docChg chg="modSld">
      <pc:chgData name="Luis Gijón Guerra" userId="S::lgijon@hiberus.com::43dadd5a-646b-4f65-88c5-b36e19579637" providerId="AD" clId="Web-{02C3C123-D6C1-D0D8-E119-D94F0987E97E}" dt="2023-02-07T09:46:47.815" v="29" actId="20577"/>
      <pc:docMkLst>
        <pc:docMk/>
      </pc:docMkLst>
      <pc:sldChg chg="modSp">
        <pc:chgData name="Luis Gijón Guerra" userId="S::lgijon@hiberus.com::43dadd5a-646b-4f65-88c5-b36e19579637" providerId="AD" clId="Web-{02C3C123-D6C1-D0D8-E119-D94F0987E97E}" dt="2023-02-07T09:46:47.815" v="29" actId="20577"/>
        <pc:sldMkLst>
          <pc:docMk/>
          <pc:sldMk cId="2925454790" sldId="257"/>
        </pc:sldMkLst>
        <pc:spChg chg="mod">
          <ac:chgData name="Luis Gijón Guerra" userId="S::lgijon@hiberus.com::43dadd5a-646b-4f65-88c5-b36e19579637" providerId="AD" clId="Web-{02C3C123-D6C1-D0D8-E119-D94F0987E97E}" dt="2023-02-07T09:46:47.815" v="29" actId="20577"/>
          <ac:spMkLst>
            <pc:docMk/>
            <pc:sldMk cId="2925454790" sldId="257"/>
            <ac:spMk id="29" creationId="{CE847A24-95E0-1DA7-937E-1CCA87300E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50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Explicación</a:t>
            </a:r>
            <a:endParaRPr lang="es-ES" sz="3200" dirty="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Swagger de la API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2930E85B-3062-A181-6023-3EBCDC55538B}"/>
              </a:ext>
            </a:extLst>
          </p:cNvPr>
          <p:cNvSpPr txBox="1"/>
          <p:nvPr/>
        </p:nvSpPr>
        <p:spPr>
          <a:xfrm>
            <a:off x="2145013" y="2865470"/>
            <a:ext cx="682736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Herramienta que sirve para saber el contrato de una API fácilmente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Necesario hacer cambios en el código y unas dependencias para que funcione correctamente.</a:t>
            </a:r>
          </a:p>
          <a:p>
            <a:pPr marL="285750" indent="-285750">
              <a:buFont typeface="Calibri"/>
              <a:buChar char="•"/>
            </a:pPr>
            <a:endParaRPr lang="es-ES" sz="16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600" dirty="0">
                <a:latin typeface="Montserrat ExtraBold"/>
                <a:ea typeface="+mn-lt"/>
                <a:cs typeface="+mn-lt"/>
              </a:rPr>
              <a:t>En una página web propia de </a:t>
            </a:r>
            <a:r>
              <a:rPr lang="es-ES" sz="1600" dirty="0" err="1">
                <a:latin typeface="Montserrat ExtraBold"/>
                <a:ea typeface="+mn-lt"/>
                <a:cs typeface="+mn-lt"/>
              </a:rPr>
              <a:t>Swagger</a:t>
            </a:r>
            <a:r>
              <a:rPr lang="es-ES" sz="1600" dirty="0">
                <a:latin typeface="Montserrat ExtraBold"/>
                <a:ea typeface="+mn-lt"/>
                <a:cs typeface="+mn-lt"/>
              </a:rPr>
              <a:t> se ven los verbos HTTP, la descripción de cada verbo de la aplicación y las respuestas que estos ofrecen.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075A6D60-2485-5718-5987-FBF3F00197E8}"/>
              </a:ext>
            </a:extLst>
          </p:cNvPr>
          <p:cNvSpPr txBox="1"/>
          <p:nvPr/>
        </p:nvSpPr>
        <p:spPr>
          <a:xfrm>
            <a:off x="2145013" y="1763170"/>
            <a:ext cx="70689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¿</a:t>
            </a:r>
            <a:r>
              <a:rPr lang="en-US" sz="28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Qué</a:t>
            </a:r>
            <a:r>
              <a:rPr lang="en-US" sz="28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es Swagger?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DFF1A5-5BA3-58D5-DDAB-CF461A5D2D6D}"/>
              </a:ext>
            </a:extLst>
          </p:cNvPr>
          <p:cNvSpPr/>
          <p:nvPr/>
        </p:nvSpPr>
        <p:spPr>
          <a:xfrm>
            <a:off x="5210081" y="248482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 sz="2400">
              <a:solidFill>
                <a:srgbClr val="5AC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Cambios en el código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Swagger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 de la API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61F33-D520-4F6A-B9F1-9D1F9D68B311}"/>
              </a:ext>
            </a:extLst>
          </p:cNvPr>
          <p:cNvSpPr txBox="1"/>
          <p:nvPr/>
        </p:nvSpPr>
        <p:spPr>
          <a:xfrm>
            <a:off x="2633768" y="2162755"/>
            <a:ext cx="57265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Cambios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a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realizar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para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introducir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Swagger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en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el</a:t>
            </a:r>
            <a:r>
              <a:rPr lang="en-US" sz="2000" b="1" dirty="0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 </a:t>
            </a:r>
            <a:r>
              <a:rPr lang="en-US" sz="2000" b="1" dirty="0" err="1">
                <a:solidFill>
                  <a:srgbClr val="173962"/>
                </a:solidFill>
                <a:latin typeface="Montserrat ExtraBold" panose="00000900000000000000"/>
                <a:ea typeface="Lato"/>
                <a:cs typeface="Times New Roman"/>
              </a:rPr>
              <a:t>proyecto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074139-6A31-CB4C-FE98-27E88C8B891B}"/>
              </a:ext>
            </a:extLst>
          </p:cNvPr>
          <p:cNvSpPr/>
          <p:nvPr/>
        </p:nvSpPr>
        <p:spPr>
          <a:xfrm>
            <a:off x="5253622" y="3004271"/>
            <a:ext cx="486831" cy="76200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E81645-9ED7-EF24-2D4C-995BA8147A31}"/>
              </a:ext>
            </a:extLst>
          </p:cNvPr>
          <p:cNvSpPr txBox="1"/>
          <p:nvPr/>
        </p:nvSpPr>
        <p:spPr>
          <a:xfrm>
            <a:off x="3635498" y="3222246"/>
            <a:ext cx="409123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Cambios en el </a:t>
            </a:r>
            <a:r>
              <a:rPr lang="es-ES" sz="1400" dirty="0" err="1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pom</a:t>
            </a:r>
            <a:endParaRPr lang="es-ES" sz="1400" dirty="0" err="1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  <a:sym typeface="Wingdings" panose="05000000000000000000" pitchFamily="2" charset="2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  <a:sym typeface="Wingdings" panose="05000000000000000000" pitchFamily="2" charset="2"/>
              </a:rPr>
              <a:t>Nueva clase SwaggerConfig.java</a:t>
            </a: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Cambios en el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application.properties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es-ES" sz="1400" dirty="0">
                <a:latin typeface="Montserrat ExtraBold"/>
                <a:ea typeface="+mn-lt"/>
                <a:cs typeface="+mn-lt"/>
              </a:rPr>
              <a:t>URL de donde ver la API en </a:t>
            </a:r>
            <a:r>
              <a:rPr lang="es-ES" sz="1400" dirty="0" err="1">
                <a:latin typeface="Montserrat ExtraBold"/>
                <a:ea typeface="+mn-lt"/>
                <a:cs typeface="+mn-lt"/>
              </a:rPr>
              <a:t>Swagger</a:t>
            </a:r>
          </a:p>
          <a:p>
            <a:pPr marL="285750" indent="-285750">
              <a:buFont typeface="Calibri"/>
              <a:buChar char="•"/>
            </a:pPr>
            <a:endParaRPr lang="es-ES" sz="1400" dirty="0">
              <a:latin typeface="Montserrat Extra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4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Imágenes del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Swagger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Swagger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 de la API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82B971E-7B35-ADD7-AB20-33A140AA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65" y="1118071"/>
            <a:ext cx="7306637" cy="51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204183-11E8-1307-065E-E9F4B3C3937D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>
                <a:solidFill>
                  <a:srgbClr val="173962"/>
                </a:solidFill>
                <a:latin typeface="Lato"/>
                <a:ea typeface="Lato"/>
                <a:cs typeface="Lato"/>
              </a:rPr>
              <a:t>Imágenes del </a:t>
            </a:r>
            <a:r>
              <a:rPr lang="es-ES" sz="3200" b="1" dirty="0" err="1">
                <a:solidFill>
                  <a:srgbClr val="173962"/>
                </a:solidFill>
                <a:latin typeface="Lato"/>
                <a:ea typeface="Lato"/>
                <a:cs typeface="Lato"/>
              </a:rPr>
              <a:t>Swagger</a:t>
            </a:r>
            <a:endParaRPr lang="es-ES" sz="3200" dirty="0" err="1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797AE-4F47-BAB6-A689-93776C8B574C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BDBD62D-DEF8-CA52-2EF8-16E940B17452}"/>
              </a:ext>
            </a:extLst>
          </p:cNvPr>
          <p:cNvSpPr txBox="1"/>
          <p:nvPr/>
        </p:nvSpPr>
        <p:spPr>
          <a:xfrm>
            <a:off x="164860" y="635529"/>
            <a:ext cx="529214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Swagger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 de la API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5" name="Imagen 6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FD468AF-D846-2721-7D7C-19DF0560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6" y="1218418"/>
            <a:ext cx="7340884" cy="50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55D5D-F1E4-4CDC-A48A-9A325B5D15E3}"/>
</file>

<file path=customXml/itemProps3.xml><?xml version="1.0" encoding="utf-8"?>
<ds:datastoreItem xmlns:ds="http://schemas.openxmlformats.org/officeDocument/2006/customXml" ds:itemID="{FD1C7BFF-DF3E-4A2A-8563-366ACADEB5B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d7673b5a-1bfa-45e2-9070-e0cffb47a3c0"/>
    <ds:schemaRef ds:uri="95eff349-a7e4-4dcd-8def-45ec74fd286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Raúl Javierre Cabrero</cp:lastModifiedBy>
  <cp:revision>70</cp:revision>
  <dcterms:created xsi:type="dcterms:W3CDTF">2017-12-05T16:25:52Z</dcterms:created>
  <dcterms:modified xsi:type="dcterms:W3CDTF">2023-02-08T10:17:59Z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