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4"/>
    <p:sldMasterId id="2147483648" r:id="rId5"/>
  </p:sldMasterIdLst>
  <p:notesMasterIdLst>
    <p:notesMasterId r:id="rId13"/>
  </p:notesMasterIdLst>
  <p:sldIdLst>
    <p:sldId id="293" r:id="rId6"/>
    <p:sldId id="2076137925" r:id="rId7"/>
    <p:sldId id="2076137926" r:id="rId8"/>
    <p:sldId id="2076137928" r:id="rId9"/>
    <p:sldId id="2076137929" r:id="rId10"/>
    <p:sldId id="2076137931" r:id="rId11"/>
    <p:sldId id="207613793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962"/>
    <a:srgbClr val="FCB414"/>
    <a:srgbClr val="C68902"/>
    <a:srgbClr val="007A37"/>
    <a:srgbClr val="14375E"/>
    <a:srgbClr val="FBFBFB"/>
    <a:srgbClr val="00CDE2"/>
    <a:srgbClr val="172F48"/>
    <a:srgbClr val="120369"/>
    <a:srgbClr val="0C0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FD80CA-031D-4163-A387-DC97AC883F59}" v="120" dt="2023-02-03T12:43:18.766"/>
    <p1510:client id="{0D11CF0E-4DAF-43A5-B4B4-A9B3ACBD0178}" v="425" dt="2023-02-03T08:33:26.827"/>
    <p1510:client id="{421372B1-E3F1-4015-4788-3ADCE2AA6752}" v="2" dt="2023-02-03T08:01:39.263"/>
    <p1510:client id="{4FC8B605-B7C8-4CA2-B49A-EC4D95433F78}" v="46" dt="2023-02-03T08:17:09.991"/>
    <p1510:client id="{56866055-ADFB-474E-B58A-0FD7DFD94D82}" v="174" dt="2023-02-03T12:55:29.535"/>
    <p1510:client id="{5E37615C-36FE-4D23-B078-259316002E5D}" v="324" dt="2023-02-03T09:51:46.440"/>
    <p1510:client id="{5FCB64F8-3C5A-4FA7-B052-CBB79C1B5726}" v="184" dt="2023-02-03T10:11:19.146"/>
    <p1510:client id="{632EE4C0-37B3-4984-B221-D30E9858747E}" v="59" dt="2023-02-03T13:00:55.082"/>
    <p1510:client id="{6A952FAD-4316-42FA-AADE-EDF8E420E4FC}" v="730" dt="2023-02-03T10:59:41.554"/>
    <p1510:client id="{771622E3-E0C2-4D45-82FD-229C2D0BBD58}" v="10" dt="2023-02-03T09:55:07.358"/>
    <p1510:client id="{80FCD464-C9BA-4E76-8FA0-7701ACAF9B9C}" v="324" dt="2023-02-03T11:22:24.362"/>
    <p1510:client id="{8C4E3318-7F80-49F5-88CF-95253C2AFB9F}" v="7" dt="2023-02-03T12:47:55.802"/>
    <p1510:client id="{9E4CEA70-04BD-45AD-95BD-84785EAC9888}" v="18" dt="2023-02-03T09:07:33.535"/>
    <p1510:client id="{A3ECBED1-A24E-47D8-95B9-B63D9DF59E0B}" v="429" dt="2023-02-03T10:41:31.303"/>
    <p1510:client id="{B013D332-5BB5-4AF8-8594-18C6C0665970}" v="100" dt="2023-02-03T09:12:45.984"/>
    <p1510:client id="{BFB997C1-AD86-412C-A671-7A366BB6347F}" v="663" dt="2023-01-26T14:32:52.206"/>
    <p1510:client id="{CA78CB76-F6DF-4705-85FD-5B4CF01349E5}" v="323" dt="2023-02-03T13:05:40.042"/>
    <p1510:client id="{D706283C-F35D-4293-9C1A-ABEBA8E10EF6}" v="4" dt="2023-02-07T13:50:06.903"/>
    <p1510:client id="{DCF8CD0B-2650-4DB0-825F-EB8F1504AB51}" v="119" dt="2023-02-03T12:45:34.991"/>
    <p1510:client id="{E7C39874-331D-4AA6-903A-29FBCFB5672E}" v="710" dt="2023-02-03T09:01:55.006"/>
    <p1510:client id="{EF60F832-996A-FBE6-C6BF-E40FBBABBDCA}" v="74" dt="2023-02-08T10:20:15.561"/>
    <p1510:client id="{F434B7EB-0A86-646D-1CC8-5022032B8B7A}" v="55" dt="2023-02-07T14:16:58.475"/>
    <p1510:client id="{FF1DADA6-407A-4B44-83D3-EF403AD49985}" v="60" dt="2023-02-03T11:35:00.1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em Grande Pla" userId="S::ggrande@hiberus.com::bf4f229c-e227-4c1d-9a80-3ae9c38fc5b2" providerId="AD" clId="Web-{D706283C-F35D-4293-9C1A-ABEBA8E10EF6}"/>
    <pc:docChg chg="modSld">
      <pc:chgData name="Guillem Grande Pla" userId="S::ggrande@hiberus.com::bf4f229c-e227-4c1d-9a80-3ae9c38fc5b2" providerId="AD" clId="Web-{D706283C-F35D-4293-9C1A-ABEBA8E10EF6}" dt="2023-02-07T13:50:06.903" v="3"/>
      <pc:docMkLst>
        <pc:docMk/>
      </pc:docMkLst>
      <pc:sldChg chg="delSp delAnim">
        <pc:chgData name="Guillem Grande Pla" userId="S::ggrande@hiberus.com::bf4f229c-e227-4c1d-9a80-3ae9c38fc5b2" providerId="AD" clId="Web-{D706283C-F35D-4293-9C1A-ABEBA8E10EF6}" dt="2023-02-07T13:50:06.903" v="3"/>
        <pc:sldMkLst>
          <pc:docMk/>
          <pc:sldMk cId="75138537" sldId="2076137928"/>
        </pc:sldMkLst>
        <pc:spChg chg="del">
          <ac:chgData name="Guillem Grande Pla" userId="S::ggrande@hiberus.com::bf4f229c-e227-4c1d-9a80-3ae9c38fc5b2" providerId="AD" clId="Web-{D706283C-F35D-4293-9C1A-ABEBA8E10EF6}" dt="2023-02-07T13:50:03.669" v="1"/>
          <ac:spMkLst>
            <pc:docMk/>
            <pc:sldMk cId="75138537" sldId="2076137928"/>
            <ac:spMk id="17" creationId="{79F1013D-60DA-D735-514E-213937BC0C3F}"/>
          </ac:spMkLst>
        </pc:spChg>
        <pc:spChg chg="del">
          <ac:chgData name="Guillem Grande Pla" userId="S::ggrande@hiberus.com::bf4f229c-e227-4c1d-9a80-3ae9c38fc5b2" providerId="AD" clId="Web-{D706283C-F35D-4293-9C1A-ABEBA8E10EF6}" dt="2023-02-07T13:50:05.278" v="2"/>
          <ac:spMkLst>
            <pc:docMk/>
            <pc:sldMk cId="75138537" sldId="2076137928"/>
            <ac:spMk id="18" creationId="{AD37AAE1-D1E6-5F92-7DBA-6620260BD736}"/>
          </ac:spMkLst>
        </pc:spChg>
        <pc:spChg chg="del">
          <ac:chgData name="Guillem Grande Pla" userId="S::ggrande@hiberus.com::bf4f229c-e227-4c1d-9a80-3ae9c38fc5b2" providerId="AD" clId="Web-{D706283C-F35D-4293-9C1A-ABEBA8E10EF6}" dt="2023-02-07T13:50:06.903" v="3"/>
          <ac:spMkLst>
            <pc:docMk/>
            <pc:sldMk cId="75138537" sldId="2076137928"/>
            <ac:spMk id="19" creationId="{93438878-6ADA-5416-F8FE-6E460E955799}"/>
          </ac:spMkLst>
        </pc:spChg>
        <pc:spChg chg="del">
          <ac:chgData name="Guillem Grande Pla" userId="S::ggrande@hiberus.com::bf4f229c-e227-4c1d-9a80-3ae9c38fc5b2" providerId="AD" clId="Web-{D706283C-F35D-4293-9C1A-ABEBA8E10EF6}" dt="2023-02-07T13:50:02.356" v="0"/>
          <ac:spMkLst>
            <pc:docMk/>
            <pc:sldMk cId="75138537" sldId="2076137928"/>
            <ac:spMk id="20" creationId="{178092DF-98B8-8372-93AD-196A8827526C}"/>
          </ac:spMkLst>
        </pc:spChg>
      </pc:sldChg>
    </pc:docChg>
  </pc:docChgLst>
  <pc:docChgLst>
    <pc:chgData name="Guillem Grande Pla" userId="S::ggrande@hiberus.com::bf4f229c-e227-4c1d-9a80-3ae9c38fc5b2" providerId="AD" clId="Web-{FF1DADA6-407A-4B44-83D3-EF403AD49985}"/>
    <pc:docChg chg="delSld modSld">
      <pc:chgData name="Guillem Grande Pla" userId="S::ggrande@hiberus.com::bf4f229c-e227-4c1d-9a80-3ae9c38fc5b2" providerId="AD" clId="Web-{FF1DADA6-407A-4B44-83D3-EF403AD49985}" dt="2023-02-03T11:35:00.161" v="29"/>
      <pc:docMkLst>
        <pc:docMk/>
      </pc:docMkLst>
      <pc:sldChg chg="delSp modSp">
        <pc:chgData name="Guillem Grande Pla" userId="S::ggrande@hiberus.com::bf4f229c-e227-4c1d-9a80-3ae9c38fc5b2" providerId="AD" clId="Web-{FF1DADA6-407A-4B44-83D3-EF403AD49985}" dt="2023-02-03T11:34:42.661" v="22"/>
        <pc:sldMkLst>
          <pc:docMk/>
          <pc:sldMk cId="3101592014" sldId="2076137923"/>
        </pc:sldMkLst>
        <pc:spChg chg="mod">
          <ac:chgData name="Guillem Grande Pla" userId="S::ggrande@hiberus.com::bf4f229c-e227-4c1d-9a80-3ae9c38fc5b2" providerId="AD" clId="Web-{FF1DADA6-407A-4B44-83D3-EF403AD49985}" dt="2023-02-03T11:34:39.176" v="20" actId="20577"/>
          <ac:spMkLst>
            <pc:docMk/>
            <pc:sldMk cId="3101592014" sldId="2076137923"/>
            <ac:spMk id="4" creationId="{B2DC7BDC-89E9-823B-F03F-1530FEC00E8F}"/>
          </ac:spMkLst>
        </pc:spChg>
        <pc:spChg chg="mod">
          <ac:chgData name="Guillem Grande Pla" userId="S::ggrande@hiberus.com::bf4f229c-e227-4c1d-9a80-3ae9c38fc5b2" providerId="AD" clId="Web-{FF1DADA6-407A-4B44-83D3-EF403AD49985}" dt="2023-02-03T11:34:33.551" v="18" actId="20577"/>
          <ac:spMkLst>
            <pc:docMk/>
            <pc:sldMk cId="3101592014" sldId="2076137923"/>
            <ac:spMk id="19" creationId="{70D3DEAC-FE3C-4E94-FCE5-B15547C2B3B8}"/>
          </ac:spMkLst>
        </pc:spChg>
        <pc:spChg chg="mod">
          <ac:chgData name="Guillem Grande Pla" userId="S::ggrande@hiberus.com::bf4f229c-e227-4c1d-9a80-3ae9c38fc5b2" providerId="AD" clId="Web-{FF1DADA6-407A-4B44-83D3-EF403AD49985}" dt="2023-02-03T11:34:24.442" v="6" actId="20577"/>
          <ac:spMkLst>
            <pc:docMk/>
            <pc:sldMk cId="3101592014" sldId="2076137923"/>
            <ac:spMk id="31" creationId="{E44391D1-041E-A36E-83A7-96B036C0567C}"/>
          </ac:spMkLst>
        </pc:spChg>
        <pc:grpChg chg="del">
          <ac:chgData name="Guillem Grande Pla" userId="S::ggrande@hiberus.com::bf4f229c-e227-4c1d-9a80-3ae9c38fc5b2" providerId="AD" clId="Web-{FF1DADA6-407A-4B44-83D3-EF403AD49985}" dt="2023-02-03T11:34:42.661" v="22"/>
          <ac:grpSpMkLst>
            <pc:docMk/>
            <pc:sldMk cId="3101592014" sldId="2076137923"/>
            <ac:grpSpMk id="6" creationId="{E24594AB-F02A-7C3A-9AF9-796F4C7C67D0}"/>
          </ac:grpSpMkLst>
        </pc:grpChg>
        <pc:grpChg chg="del">
          <ac:chgData name="Guillem Grande Pla" userId="S::ggrande@hiberus.com::bf4f229c-e227-4c1d-9a80-3ae9c38fc5b2" providerId="AD" clId="Web-{FF1DADA6-407A-4B44-83D3-EF403AD49985}" dt="2023-02-03T11:34:41.489" v="21"/>
          <ac:grpSpMkLst>
            <pc:docMk/>
            <pc:sldMk cId="3101592014" sldId="2076137923"/>
            <ac:grpSpMk id="11" creationId="{92E09C9A-31BC-FC3E-A7B6-AFF50A7BE22A}"/>
          </ac:grpSpMkLst>
        </pc:grpChg>
      </pc:sldChg>
      <pc:sldChg chg="modSp">
        <pc:chgData name="Guillem Grande Pla" userId="S::ggrande@hiberus.com::bf4f229c-e227-4c1d-9a80-3ae9c38fc5b2" providerId="AD" clId="Web-{FF1DADA6-407A-4B44-83D3-EF403AD49985}" dt="2023-02-03T11:34:16.223" v="3" actId="20577"/>
        <pc:sldMkLst>
          <pc:docMk/>
          <pc:sldMk cId="4147795456" sldId="2076137925"/>
        </pc:sldMkLst>
        <pc:spChg chg="mod">
          <ac:chgData name="Guillem Grande Pla" userId="S::ggrande@hiberus.com::bf4f229c-e227-4c1d-9a80-3ae9c38fc5b2" providerId="AD" clId="Web-{FF1DADA6-407A-4B44-83D3-EF403AD49985}" dt="2023-02-03T11:34:16.223" v="3" actId="20577"/>
          <ac:spMkLst>
            <pc:docMk/>
            <pc:sldMk cId="4147795456" sldId="2076137925"/>
            <ac:spMk id="10" creationId="{E6861EC1-B04D-049D-158D-C9A06E35162E}"/>
          </ac:spMkLst>
        </pc:spChg>
        <pc:spChg chg="mod">
          <ac:chgData name="Guillem Grande Pla" userId="S::ggrande@hiberus.com::bf4f229c-e227-4c1d-9a80-3ae9c38fc5b2" providerId="AD" clId="Web-{FF1DADA6-407A-4B44-83D3-EF403AD49985}" dt="2023-02-03T11:34:12.269" v="2" actId="20577"/>
          <ac:spMkLst>
            <pc:docMk/>
            <pc:sldMk cId="4147795456" sldId="2076137925"/>
            <ac:spMk id="13" creationId="{9B4EA388-C454-C4EC-46F9-00357CAEE6DB}"/>
          </ac:spMkLst>
        </pc:spChg>
      </pc:sldChg>
      <pc:sldChg chg="del">
        <pc:chgData name="Guillem Grande Pla" userId="S::ggrande@hiberus.com::bf4f229c-e227-4c1d-9a80-3ae9c38fc5b2" providerId="AD" clId="Web-{FF1DADA6-407A-4B44-83D3-EF403AD49985}" dt="2023-02-03T11:34:55.958" v="24"/>
        <pc:sldMkLst>
          <pc:docMk/>
          <pc:sldMk cId="853979926" sldId="2076137926"/>
        </pc:sldMkLst>
      </pc:sldChg>
      <pc:sldChg chg="del">
        <pc:chgData name="Guillem Grande Pla" userId="S::ggrande@hiberus.com::bf4f229c-e227-4c1d-9a80-3ae9c38fc5b2" providerId="AD" clId="Web-{FF1DADA6-407A-4B44-83D3-EF403AD49985}" dt="2023-02-03T11:34:54.333" v="23"/>
        <pc:sldMkLst>
          <pc:docMk/>
          <pc:sldMk cId="485922694" sldId="2076137928"/>
        </pc:sldMkLst>
      </pc:sldChg>
      <pc:sldChg chg="del">
        <pc:chgData name="Guillem Grande Pla" userId="S::ggrande@hiberus.com::bf4f229c-e227-4c1d-9a80-3ae9c38fc5b2" providerId="AD" clId="Web-{FF1DADA6-407A-4B44-83D3-EF403AD49985}" dt="2023-02-03T11:34:57.177" v="25"/>
        <pc:sldMkLst>
          <pc:docMk/>
          <pc:sldMk cId="235462869" sldId="2076137929"/>
        </pc:sldMkLst>
      </pc:sldChg>
      <pc:sldChg chg="del">
        <pc:chgData name="Guillem Grande Pla" userId="S::ggrande@hiberus.com::bf4f229c-e227-4c1d-9a80-3ae9c38fc5b2" providerId="AD" clId="Web-{FF1DADA6-407A-4B44-83D3-EF403AD49985}" dt="2023-02-03T11:34:57.864" v="26"/>
        <pc:sldMkLst>
          <pc:docMk/>
          <pc:sldMk cId="1869404574" sldId="2076137930"/>
        </pc:sldMkLst>
      </pc:sldChg>
      <pc:sldChg chg="del">
        <pc:chgData name="Guillem Grande Pla" userId="S::ggrande@hiberus.com::bf4f229c-e227-4c1d-9a80-3ae9c38fc5b2" providerId="AD" clId="Web-{FF1DADA6-407A-4B44-83D3-EF403AD49985}" dt="2023-02-03T11:34:58.693" v="27"/>
        <pc:sldMkLst>
          <pc:docMk/>
          <pc:sldMk cId="1825084977" sldId="2076137933"/>
        </pc:sldMkLst>
      </pc:sldChg>
      <pc:sldChg chg="del">
        <pc:chgData name="Guillem Grande Pla" userId="S::ggrande@hiberus.com::bf4f229c-e227-4c1d-9a80-3ae9c38fc5b2" providerId="AD" clId="Web-{FF1DADA6-407A-4B44-83D3-EF403AD49985}" dt="2023-02-03T11:34:59.333" v="28"/>
        <pc:sldMkLst>
          <pc:docMk/>
          <pc:sldMk cId="2211141981" sldId="2076137934"/>
        </pc:sldMkLst>
      </pc:sldChg>
      <pc:sldChg chg="del">
        <pc:chgData name="Guillem Grande Pla" userId="S::ggrande@hiberus.com::bf4f229c-e227-4c1d-9a80-3ae9c38fc5b2" providerId="AD" clId="Web-{FF1DADA6-407A-4B44-83D3-EF403AD49985}" dt="2023-02-03T11:35:00.161" v="29"/>
        <pc:sldMkLst>
          <pc:docMk/>
          <pc:sldMk cId="2227242489" sldId="2076137935"/>
        </pc:sldMkLst>
      </pc:sldChg>
    </pc:docChg>
  </pc:docChgLst>
  <pc:docChgLst>
    <pc:chgData name="Guillem Grande Pla" userId="S::ggrande@hiberus.com::bf4f229c-e227-4c1d-9a80-3ae9c38fc5b2" providerId="AD" clId="Web-{0D11CF0E-4DAF-43A5-B4B4-A9B3ACBD0178}"/>
    <pc:docChg chg="delSld modSld">
      <pc:chgData name="Guillem Grande Pla" userId="S::ggrande@hiberus.com::bf4f229c-e227-4c1d-9a80-3ae9c38fc5b2" providerId="AD" clId="Web-{0D11CF0E-4DAF-43A5-B4B4-A9B3ACBD0178}" dt="2023-02-03T08:33:26.827" v="243"/>
      <pc:docMkLst>
        <pc:docMk/>
      </pc:docMkLst>
      <pc:sldChg chg="addSp delSp modSp">
        <pc:chgData name="Guillem Grande Pla" userId="S::ggrande@hiberus.com::bf4f229c-e227-4c1d-9a80-3ae9c38fc5b2" providerId="AD" clId="Web-{0D11CF0E-4DAF-43A5-B4B4-A9B3ACBD0178}" dt="2023-02-03T08:21:40.591" v="69" actId="20577"/>
        <pc:sldMkLst>
          <pc:docMk/>
          <pc:sldMk cId="3101592014" sldId="2076137923"/>
        </pc:sldMkLst>
        <pc:spChg chg="del mod">
          <ac:chgData name="Guillem Grande Pla" userId="S::ggrande@hiberus.com::bf4f229c-e227-4c1d-9a80-3ae9c38fc5b2" providerId="AD" clId="Web-{0D11CF0E-4DAF-43A5-B4B4-A9B3ACBD0178}" dt="2023-02-03T08:21:07.434" v="43"/>
          <ac:spMkLst>
            <pc:docMk/>
            <pc:sldMk cId="3101592014" sldId="2076137923"/>
            <ac:spMk id="2" creationId="{7B4EBFFA-0956-6F96-D49D-99357B4555CC}"/>
          </ac:spMkLst>
        </pc:spChg>
        <pc:spChg chg="add">
          <ac:chgData name="Guillem Grande Pla" userId="S::ggrande@hiberus.com::bf4f229c-e227-4c1d-9a80-3ae9c38fc5b2" providerId="AD" clId="Web-{0D11CF0E-4DAF-43A5-B4B4-A9B3ACBD0178}" dt="2023-02-03T08:21:12.888" v="44"/>
          <ac:spMkLst>
            <pc:docMk/>
            <pc:sldMk cId="3101592014" sldId="2076137923"/>
            <ac:spMk id="14" creationId="{4EA472BA-1692-2C02-9DC0-9D33E1161B1A}"/>
          </ac:spMkLst>
        </pc:spChg>
        <pc:spChg chg="add">
          <ac:chgData name="Guillem Grande Pla" userId="S::ggrande@hiberus.com::bf4f229c-e227-4c1d-9a80-3ae9c38fc5b2" providerId="AD" clId="Web-{0D11CF0E-4DAF-43A5-B4B4-A9B3ACBD0178}" dt="2023-02-03T08:21:12.888" v="44"/>
          <ac:spMkLst>
            <pc:docMk/>
            <pc:sldMk cId="3101592014" sldId="2076137923"/>
            <ac:spMk id="15" creationId="{5DC3FD99-A3B0-7FFC-EF61-C9E4C14AA18A}"/>
          </ac:spMkLst>
        </pc:spChg>
        <pc:spChg chg="add">
          <ac:chgData name="Guillem Grande Pla" userId="S::ggrande@hiberus.com::bf4f229c-e227-4c1d-9a80-3ae9c38fc5b2" providerId="AD" clId="Web-{0D11CF0E-4DAF-43A5-B4B4-A9B3ACBD0178}" dt="2023-02-03T08:21:12.888" v="44"/>
          <ac:spMkLst>
            <pc:docMk/>
            <pc:sldMk cId="3101592014" sldId="2076137923"/>
            <ac:spMk id="16" creationId="{F3091A86-74BF-DA58-160B-82C89A58BDF7}"/>
          </ac:spMkLst>
        </pc:spChg>
        <pc:spChg chg="add">
          <ac:chgData name="Guillem Grande Pla" userId="S::ggrande@hiberus.com::bf4f229c-e227-4c1d-9a80-3ae9c38fc5b2" providerId="AD" clId="Web-{0D11CF0E-4DAF-43A5-B4B4-A9B3ACBD0178}" dt="2023-02-03T08:21:12.888" v="44"/>
          <ac:spMkLst>
            <pc:docMk/>
            <pc:sldMk cId="3101592014" sldId="2076137923"/>
            <ac:spMk id="17" creationId="{A72ECE20-9E40-BC62-E5B8-8381367104A6}"/>
          </ac:spMkLst>
        </pc:spChg>
        <pc:spChg chg="add">
          <ac:chgData name="Guillem Grande Pla" userId="S::ggrande@hiberus.com::bf4f229c-e227-4c1d-9a80-3ae9c38fc5b2" providerId="AD" clId="Web-{0D11CF0E-4DAF-43A5-B4B4-A9B3ACBD0178}" dt="2023-02-03T08:21:12.888" v="44"/>
          <ac:spMkLst>
            <pc:docMk/>
            <pc:sldMk cId="3101592014" sldId="2076137923"/>
            <ac:spMk id="18" creationId="{2C8D6247-60F3-DFA6-1C9F-4A30DC969D35}"/>
          </ac:spMkLst>
        </pc:spChg>
        <pc:spChg chg="add">
          <ac:chgData name="Guillem Grande Pla" userId="S::ggrande@hiberus.com::bf4f229c-e227-4c1d-9a80-3ae9c38fc5b2" providerId="AD" clId="Web-{0D11CF0E-4DAF-43A5-B4B4-A9B3ACBD0178}" dt="2023-02-03T08:21:12.888" v="44"/>
          <ac:spMkLst>
            <pc:docMk/>
            <pc:sldMk cId="3101592014" sldId="2076137923"/>
            <ac:spMk id="19" creationId="{70D3DEAC-FE3C-4E94-FCE5-B15547C2B3B8}"/>
          </ac:spMkLst>
        </pc:spChg>
        <pc:spChg chg="del mod">
          <ac:chgData name="Guillem Grande Pla" userId="S::ggrande@hiberus.com::bf4f229c-e227-4c1d-9a80-3ae9c38fc5b2" providerId="AD" clId="Web-{0D11CF0E-4DAF-43A5-B4B4-A9B3ACBD0178}" dt="2023-02-03T08:20:13.121" v="28"/>
          <ac:spMkLst>
            <pc:docMk/>
            <pc:sldMk cId="3101592014" sldId="2076137923"/>
            <ac:spMk id="25" creationId="{01F41988-9B2B-A796-30F7-E1390142B7E4}"/>
          </ac:spMkLst>
        </pc:spChg>
        <pc:spChg chg="mod">
          <ac:chgData name="Guillem Grande Pla" userId="S::ggrande@hiberus.com::bf4f229c-e227-4c1d-9a80-3ae9c38fc5b2" providerId="AD" clId="Web-{0D11CF0E-4DAF-43A5-B4B4-A9B3ACBD0178}" dt="2023-02-03T08:21:40.591" v="69" actId="20577"/>
          <ac:spMkLst>
            <pc:docMk/>
            <pc:sldMk cId="3101592014" sldId="2076137923"/>
            <ac:spMk id="31" creationId="{E44391D1-041E-A36E-83A7-96B036C0567C}"/>
          </ac:spMkLst>
        </pc:spChg>
        <pc:grpChg chg="add">
          <ac:chgData name="Guillem Grande Pla" userId="S::ggrande@hiberus.com::bf4f229c-e227-4c1d-9a80-3ae9c38fc5b2" providerId="AD" clId="Web-{0D11CF0E-4DAF-43A5-B4B4-A9B3ACBD0178}" dt="2023-02-03T08:21:12.888" v="44"/>
          <ac:grpSpMkLst>
            <pc:docMk/>
            <pc:sldMk cId="3101592014" sldId="2076137923"/>
            <ac:grpSpMk id="10" creationId="{0827C5D1-87FA-A10B-4FF0-81607F3BBF6D}"/>
          </ac:grpSpMkLst>
        </pc:grpChg>
        <pc:grpChg chg="add">
          <ac:chgData name="Guillem Grande Pla" userId="S::ggrande@hiberus.com::bf4f229c-e227-4c1d-9a80-3ae9c38fc5b2" providerId="AD" clId="Web-{0D11CF0E-4DAF-43A5-B4B4-A9B3ACBD0178}" dt="2023-02-03T08:21:12.888" v="44"/>
          <ac:grpSpMkLst>
            <pc:docMk/>
            <pc:sldMk cId="3101592014" sldId="2076137923"/>
            <ac:grpSpMk id="11" creationId="{92E09C9A-31BC-FC3E-A7B6-AFF50A7BE22A}"/>
          </ac:grpSpMkLst>
        </pc:grpChg>
        <pc:grpChg chg="add">
          <ac:chgData name="Guillem Grande Pla" userId="S::ggrande@hiberus.com::bf4f229c-e227-4c1d-9a80-3ae9c38fc5b2" providerId="AD" clId="Web-{0D11CF0E-4DAF-43A5-B4B4-A9B3ACBD0178}" dt="2023-02-03T08:21:12.888" v="44"/>
          <ac:grpSpMkLst>
            <pc:docMk/>
            <pc:sldMk cId="3101592014" sldId="2076137923"/>
            <ac:grpSpMk id="13" creationId="{BA9BE0A6-26C0-645A-D15D-CFFF045193FD}"/>
          </ac:grpSpMkLst>
        </pc:grpChg>
        <pc:picChg chg="del">
          <ac:chgData name="Guillem Grande Pla" userId="S::ggrande@hiberus.com::bf4f229c-e227-4c1d-9a80-3ae9c38fc5b2" providerId="AD" clId="Web-{0D11CF0E-4DAF-43A5-B4B4-A9B3ACBD0178}" dt="2023-02-03T08:20:14.589" v="29"/>
          <ac:picMkLst>
            <pc:docMk/>
            <pc:sldMk cId="3101592014" sldId="2076137923"/>
            <ac:picMk id="3" creationId="{7F0CDD74-E714-0D1A-EC15-87DEE59A9554}"/>
          </ac:picMkLst>
        </pc:picChg>
        <pc:picChg chg="del">
          <ac:chgData name="Guillem Grande Pla" userId="S::ggrande@hiberus.com::bf4f229c-e227-4c1d-9a80-3ae9c38fc5b2" providerId="AD" clId="Web-{0D11CF0E-4DAF-43A5-B4B4-A9B3ACBD0178}" dt="2023-02-03T08:20:15.277" v="30"/>
          <ac:picMkLst>
            <pc:docMk/>
            <pc:sldMk cId="3101592014" sldId="2076137923"/>
            <ac:picMk id="4" creationId="{272B684B-E811-F839-EFB4-78FD82E0F05B}"/>
          </ac:picMkLst>
        </pc:picChg>
        <pc:picChg chg="del">
          <ac:chgData name="Guillem Grande Pla" userId="S::ggrande@hiberus.com::bf4f229c-e227-4c1d-9a80-3ae9c38fc5b2" providerId="AD" clId="Web-{0D11CF0E-4DAF-43A5-B4B4-A9B3ACBD0178}" dt="2023-02-03T08:20:22.090" v="39"/>
          <ac:picMkLst>
            <pc:docMk/>
            <pc:sldMk cId="3101592014" sldId="2076137923"/>
            <ac:picMk id="5" creationId="{F559F8B8-CC8A-6304-B1E6-55FAD12139CF}"/>
          </ac:picMkLst>
        </pc:picChg>
        <pc:picChg chg="del">
          <ac:chgData name="Guillem Grande Pla" userId="S::ggrande@hiberus.com::bf4f229c-e227-4c1d-9a80-3ae9c38fc5b2" providerId="AD" clId="Web-{0D11CF0E-4DAF-43A5-B4B4-A9B3ACBD0178}" dt="2023-02-03T08:20:16.839" v="32"/>
          <ac:picMkLst>
            <pc:docMk/>
            <pc:sldMk cId="3101592014" sldId="2076137923"/>
            <ac:picMk id="6" creationId="{D8D1DE15-F029-AF5D-E51B-950823589254}"/>
          </ac:picMkLst>
        </pc:picChg>
        <pc:picChg chg="del">
          <ac:chgData name="Guillem Grande Pla" userId="S::ggrande@hiberus.com::bf4f229c-e227-4c1d-9a80-3ae9c38fc5b2" providerId="AD" clId="Web-{0D11CF0E-4DAF-43A5-B4B4-A9B3ACBD0178}" dt="2023-02-03T08:20:17.793" v="33"/>
          <ac:picMkLst>
            <pc:docMk/>
            <pc:sldMk cId="3101592014" sldId="2076137923"/>
            <ac:picMk id="7" creationId="{41683C64-19DD-17AF-AC7E-9E0351E60FDC}"/>
          </ac:picMkLst>
        </pc:picChg>
        <pc:picChg chg="del">
          <ac:chgData name="Guillem Grande Pla" userId="S::ggrande@hiberus.com::bf4f229c-e227-4c1d-9a80-3ae9c38fc5b2" providerId="AD" clId="Web-{0D11CF0E-4DAF-43A5-B4B4-A9B3ACBD0178}" dt="2023-02-03T08:20:18.324" v="34"/>
          <ac:picMkLst>
            <pc:docMk/>
            <pc:sldMk cId="3101592014" sldId="2076137923"/>
            <ac:picMk id="8" creationId="{47D6627B-B6EE-53D5-60DA-5D0EDB0662CD}"/>
          </ac:picMkLst>
        </pc:picChg>
        <pc:picChg chg="del">
          <ac:chgData name="Guillem Grande Pla" userId="S::ggrande@hiberus.com::bf4f229c-e227-4c1d-9a80-3ae9c38fc5b2" providerId="AD" clId="Web-{0D11CF0E-4DAF-43A5-B4B4-A9B3ACBD0178}" dt="2023-02-03T08:20:18.777" v="35"/>
          <ac:picMkLst>
            <pc:docMk/>
            <pc:sldMk cId="3101592014" sldId="2076137923"/>
            <ac:picMk id="9" creationId="{18E445AF-4DAB-EDAB-3425-884572D83699}"/>
          </ac:picMkLst>
        </pc:picChg>
        <pc:picChg chg="del">
          <ac:chgData name="Guillem Grande Pla" userId="S::ggrande@hiberus.com::bf4f229c-e227-4c1d-9a80-3ae9c38fc5b2" providerId="AD" clId="Web-{0D11CF0E-4DAF-43A5-B4B4-A9B3ACBD0178}" dt="2023-02-03T08:20:22.840" v="40"/>
          <ac:picMkLst>
            <pc:docMk/>
            <pc:sldMk cId="3101592014" sldId="2076137923"/>
            <ac:picMk id="12" creationId="{B2E5C515-1279-E01E-A2C3-F7A7B1A1FEB0}"/>
          </ac:picMkLst>
        </pc:picChg>
        <pc:picChg chg="del">
          <ac:chgData name="Guillem Grande Pla" userId="S::ggrande@hiberus.com::bf4f229c-e227-4c1d-9a80-3ae9c38fc5b2" providerId="AD" clId="Web-{0D11CF0E-4DAF-43A5-B4B4-A9B3ACBD0178}" dt="2023-02-03T08:20:16.168" v="31"/>
          <ac:picMkLst>
            <pc:docMk/>
            <pc:sldMk cId="3101592014" sldId="2076137923"/>
            <ac:picMk id="34" creationId="{EDBF12CA-0FBA-91E3-FDE8-605FA451D9B1}"/>
          </ac:picMkLst>
        </pc:picChg>
        <pc:picChg chg="del">
          <ac:chgData name="Guillem Grande Pla" userId="S::ggrande@hiberus.com::bf4f229c-e227-4c1d-9a80-3ae9c38fc5b2" providerId="AD" clId="Web-{0D11CF0E-4DAF-43A5-B4B4-A9B3ACBD0178}" dt="2023-02-03T08:20:24.043" v="42"/>
          <ac:picMkLst>
            <pc:docMk/>
            <pc:sldMk cId="3101592014" sldId="2076137923"/>
            <ac:picMk id="43" creationId="{A399AD99-8879-EDFE-8FA5-49F59B9F02F3}"/>
          </ac:picMkLst>
        </pc:picChg>
        <pc:picChg chg="del">
          <ac:chgData name="Guillem Grande Pla" userId="S::ggrande@hiberus.com::bf4f229c-e227-4c1d-9a80-3ae9c38fc5b2" providerId="AD" clId="Web-{0D11CF0E-4DAF-43A5-B4B4-A9B3ACBD0178}" dt="2023-02-03T08:20:23.480" v="41"/>
          <ac:picMkLst>
            <pc:docMk/>
            <pc:sldMk cId="3101592014" sldId="2076137923"/>
            <ac:picMk id="44" creationId="{0A435C9E-D986-F01F-DE40-3CC3A260F220}"/>
          </ac:picMkLst>
        </pc:picChg>
        <pc:picChg chg="del">
          <ac:chgData name="Guillem Grande Pla" userId="S::ggrande@hiberus.com::bf4f229c-e227-4c1d-9a80-3ae9c38fc5b2" providerId="AD" clId="Web-{0D11CF0E-4DAF-43A5-B4B4-A9B3ACBD0178}" dt="2023-02-03T08:20:20.105" v="36"/>
          <ac:picMkLst>
            <pc:docMk/>
            <pc:sldMk cId="3101592014" sldId="2076137923"/>
            <ac:picMk id="46" creationId="{A7523276-B831-2EE0-E2AC-68F18F65A137}"/>
          </ac:picMkLst>
        </pc:picChg>
        <pc:picChg chg="del">
          <ac:chgData name="Guillem Grande Pla" userId="S::ggrande@hiberus.com::bf4f229c-e227-4c1d-9a80-3ae9c38fc5b2" providerId="AD" clId="Web-{0D11CF0E-4DAF-43A5-B4B4-A9B3ACBD0178}" dt="2023-02-03T08:20:21.371" v="38"/>
          <ac:picMkLst>
            <pc:docMk/>
            <pc:sldMk cId="3101592014" sldId="2076137923"/>
            <ac:picMk id="3076" creationId="{6E8BF465-E405-06D1-8EB0-875B500D8C2D}"/>
          </ac:picMkLst>
        </pc:picChg>
        <pc:picChg chg="del">
          <ac:chgData name="Guillem Grande Pla" userId="S::ggrande@hiberus.com::bf4f229c-e227-4c1d-9a80-3ae9c38fc5b2" providerId="AD" clId="Web-{0D11CF0E-4DAF-43A5-B4B4-A9B3ACBD0178}" dt="2023-02-03T08:20:20.761" v="37"/>
          <ac:picMkLst>
            <pc:docMk/>
            <pc:sldMk cId="3101592014" sldId="2076137923"/>
            <ac:picMk id="3078" creationId="{E631B3AC-8656-080C-1A96-3C0A7F2F1EC2}"/>
          </ac:picMkLst>
        </pc:picChg>
      </pc:sldChg>
      <pc:sldChg chg="modSp">
        <pc:chgData name="Guillem Grande Pla" userId="S::ggrande@hiberus.com::bf4f229c-e227-4c1d-9a80-3ae9c38fc5b2" providerId="AD" clId="Web-{0D11CF0E-4DAF-43A5-B4B4-A9B3ACBD0178}" dt="2023-02-03T08:19:19.432" v="21" actId="20577"/>
        <pc:sldMkLst>
          <pc:docMk/>
          <pc:sldMk cId="4147795456" sldId="2076137925"/>
        </pc:sldMkLst>
        <pc:spChg chg="mod">
          <ac:chgData name="Guillem Grande Pla" userId="S::ggrande@hiberus.com::bf4f229c-e227-4c1d-9a80-3ae9c38fc5b2" providerId="AD" clId="Web-{0D11CF0E-4DAF-43A5-B4B4-A9B3ACBD0178}" dt="2023-02-03T08:19:19.432" v="21" actId="20577"/>
          <ac:spMkLst>
            <pc:docMk/>
            <pc:sldMk cId="4147795456" sldId="2076137925"/>
            <ac:spMk id="8" creationId="{1E4D7367-6F70-3D57-054A-97A031D6DD03}"/>
          </ac:spMkLst>
        </pc:spChg>
        <pc:spChg chg="mod">
          <ac:chgData name="Guillem Grande Pla" userId="S::ggrande@hiberus.com::bf4f229c-e227-4c1d-9a80-3ae9c38fc5b2" providerId="AD" clId="Web-{0D11CF0E-4DAF-43A5-B4B4-A9B3ACBD0178}" dt="2023-02-03T08:18:49.900" v="19" actId="20577"/>
          <ac:spMkLst>
            <pc:docMk/>
            <pc:sldMk cId="4147795456" sldId="2076137925"/>
            <ac:spMk id="10" creationId="{E6861EC1-B04D-049D-158D-C9A06E35162E}"/>
          </ac:spMkLst>
        </pc:spChg>
      </pc:sldChg>
      <pc:sldChg chg="addSp delSp modSp addAnim modAnim">
        <pc:chgData name="Guillem Grande Pla" userId="S::ggrande@hiberus.com::bf4f229c-e227-4c1d-9a80-3ae9c38fc5b2" providerId="AD" clId="Web-{0D11CF0E-4DAF-43A5-B4B4-A9B3ACBD0178}" dt="2023-02-03T08:27:36.490" v="156"/>
        <pc:sldMkLst>
          <pc:docMk/>
          <pc:sldMk cId="853979926" sldId="2076137926"/>
        </pc:sldMkLst>
        <pc:spChg chg="add">
          <ac:chgData name="Guillem Grande Pla" userId="S::ggrande@hiberus.com::bf4f229c-e227-4c1d-9a80-3ae9c38fc5b2" providerId="AD" clId="Web-{0D11CF0E-4DAF-43A5-B4B4-A9B3ACBD0178}" dt="2023-02-03T08:27:09.943" v="138"/>
          <ac:spMkLst>
            <pc:docMk/>
            <pc:sldMk cId="853979926" sldId="2076137926"/>
            <ac:spMk id="2" creationId="{78FD86A2-8E0E-E023-BBEC-7125AFB3F1A5}"/>
          </ac:spMkLst>
        </pc:spChg>
        <pc:spChg chg="add">
          <ac:chgData name="Guillem Grande Pla" userId="S::ggrande@hiberus.com::bf4f229c-e227-4c1d-9a80-3ae9c38fc5b2" providerId="AD" clId="Web-{0D11CF0E-4DAF-43A5-B4B4-A9B3ACBD0178}" dt="2023-02-03T08:27:09.943" v="138"/>
          <ac:spMkLst>
            <pc:docMk/>
            <pc:sldMk cId="853979926" sldId="2076137926"/>
            <ac:spMk id="3" creationId="{03E80735-091C-E136-5960-CE0B969610D5}"/>
          </ac:spMkLst>
        </pc:spChg>
        <pc:spChg chg="add">
          <ac:chgData name="Guillem Grande Pla" userId="S::ggrande@hiberus.com::bf4f229c-e227-4c1d-9a80-3ae9c38fc5b2" providerId="AD" clId="Web-{0D11CF0E-4DAF-43A5-B4B4-A9B3ACBD0178}" dt="2023-02-03T08:27:09.943" v="138"/>
          <ac:spMkLst>
            <pc:docMk/>
            <pc:sldMk cId="853979926" sldId="2076137926"/>
            <ac:spMk id="4" creationId="{A3CEB578-1CE5-6C05-1231-6DBE2B599D14}"/>
          </ac:spMkLst>
        </pc:spChg>
        <pc:spChg chg="add">
          <ac:chgData name="Guillem Grande Pla" userId="S::ggrande@hiberus.com::bf4f229c-e227-4c1d-9a80-3ae9c38fc5b2" providerId="AD" clId="Web-{0D11CF0E-4DAF-43A5-B4B4-A9B3ACBD0178}" dt="2023-02-03T08:27:09.943" v="138"/>
          <ac:spMkLst>
            <pc:docMk/>
            <pc:sldMk cId="853979926" sldId="2076137926"/>
            <ac:spMk id="5" creationId="{816E9332-725C-7441-D9DE-01C8FDC2DD77}"/>
          </ac:spMkLst>
        </pc:spChg>
        <pc:spChg chg="add">
          <ac:chgData name="Guillem Grande Pla" userId="S::ggrande@hiberus.com::bf4f229c-e227-4c1d-9a80-3ae9c38fc5b2" providerId="AD" clId="Web-{0D11CF0E-4DAF-43A5-B4B4-A9B3ACBD0178}" dt="2023-02-03T08:27:09.943" v="138"/>
          <ac:spMkLst>
            <pc:docMk/>
            <pc:sldMk cId="853979926" sldId="2076137926"/>
            <ac:spMk id="6" creationId="{79DEAD69-C5F0-1AC2-AFEE-DFFC0CEC5615}"/>
          </ac:spMkLst>
        </pc:spChg>
        <pc:spChg chg="del">
          <ac:chgData name="Guillem Grande Pla" userId="S::ggrande@hiberus.com::bf4f229c-e227-4c1d-9a80-3ae9c38fc5b2" providerId="AD" clId="Web-{0D11CF0E-4DAF-43A5-B4B4-A9B3ACBD0178}" dt="2023-02-03T08:25:07.346" v="108"/>
          <ac:spMkLst>
            <pc:docMk/>
            <pc:sldMk cId="853979926" sldId="2076137926"/>
            <ac:spMk id="7" creationId="{71CA2A8E-B0BC-C508-CB42-5DAA10CCABEE}"/>
          </ac:spMkLst>
        </pc:spChg>
        <pc:spChg chg="add">
          <ac:chgData name="Guillem Grande Pla" userId="S::ggrande@hiberus.com::bf4f229c-e227-4c1d-9a80-3ae9c38fc5b2" providerId="AD" clId="Web-{0D11CF0E-4DAF-43A5-B4B4-A9B3ACBD0178}" dt="2023-02-03T08:27:09.943" v="138"/>
          <ac:spMkLst>
            <pc:docMk/>
            <pc:sldMk cId="853979926" sldId="2076137926"/>
            <ac:spMk id="8" creationId="{FAA11C03-2D0E-52FA-02E2-27F283F294DC}"/>
          </ac:spMkLst>
        </pc:spChg>
        <pc:spChg chg="add">
          <ac:chgData name="Guillem Grande Pla" userId="S::ggrande@hiberus.com::bf4f229c-e227-4c1d-9a80-3ae9c38fc5b2" providerId="AD" clId="Web-{0D11CF0E-4DAF-43A5-B4B4-A9B3ACBD0178}" dt="2023-02-03T08:27:09.943" v="138"/>
          <ac:spMkLst>
            <pc:docMk/>
            <pc:sldMk cId="853979926" sldId="2076137926"/>
            <ac:spMk id="9" creationId="{A6889AA7-64CD-5751-9060-8F77EF5DFBD8}"/>
          </ac:spMkLst>
        </pc:spChg>
        <pc:spChg chg="add">
          <ac:chgData name="Guillem Grande Pla" userId="S::ggrande@hiberus.com::bf4f229c-e227-4c1d-9a80-3ae9c38fc5b2" providerId="AD" clId="Web-{0D11CF0E-4DAF-43A5-B4B4-A9B3ACBD0178}" dt="2023-02-03T08:27:09.943" v="138"/>
          <ac:spMkLst>
            <pc:docMk/>
            <pc:sldMk cId="853979926" sldId="2076137926"/>
            <ac:spMk id="15" creationId="{77E0FEEE-2F40-654C-3706-3A2F332FC6A7}"/>
          </ac:spMkLst>
        </pc:spChg>
        <pc:spChg chg="add">
          <ac:chgData name="Guillem Grande Pla" userId="S::ggrande@hiberus.com::bf4f229c-e227-4c1d-9a80-3ae9c38fc5b2" providerId="AD" clId="Web-{0D11CF0E-4DAF-43A5-B4B4-A9B3ACBD0178}" dt="2023-02-03T08:27:09.943" v="138"/>
          <ac:spMkLst>
            <pc:docMk/>
            <pc:sldMk cId="853979926" sldId="2076137926"/>
            <ac:spMk id="16" creationId="{B980655E-C3F6-E262-AB4D-98F919F8280D}"/>
          </ac:spMkLst>
        </pc:spChg>
        <pc:spChg chg="mod">
          <ac:chgData name="Guillem Grande Pla" userId="S::ggrande@hiberus.com::bf4f229c-e227-4c1d-9a80-3ae9c38fc5b2" providerId="AD" clId="Web-{0D11CF0E-4DAF-43A5-B4B4-A9B3ACBD0178}" dt="2023-02-03T08:26:49.302" v="137" actId="20577"/>
          <ac:spMkLst>
            <pc:docMk/>
            <pc:sldMk cId="853979926" sldId="2076137926"/>
            <ac:spMk id="29" creationId="{CE847A24-95E0-1DA7-937E-1CCA87300E5C}"/>
          </ac:spMkLst>
        </pc:spChg>
        <pc:spChg chg="mod">
          <ac:chgData name="Guillem Grande Pla" userId="S::ggrande@hiberus.com::bf4f229c-e227-4c1d-9a80-3ae9c38fc5b2" providerId="AD" clId="Web-{0D11CF0E-4DAF-43A5-B4B4-A9B3ACBD0178}" dt="2023-02-03T08:25:21.768" v="134" actId="20577"/>
          <ac:spMkLst>
            <pc:docMk/>
            <pc:sldMk cId="853979926" sldId="2076137926"/>
            <ac:spMk id="31" creationId="{E44391D1-041E-A36E-83A7-96B036C0567C}"/>
          </ac:spMkLst>
        </pc:spChg>
        <pc:picChg chg="del">
          <ac:chgData name="Guillem Grande Pla" userId="S::ggrande@hiberus.com::bf4f229c-e227-4c1d-9a80-3ae9c38fc5b2" providerId="AD" clId="Web-{0D11CF0E-4DAF-43A5-B4B4-A9B3ACBD0178}" dt="2023-02-03T08:25:10.971" v="112"/>
          <ac:picMkLst>
            <pc:docMk/>
            <pc:sldMk cId="853979926" sldId="2076137926"/>
            <ac:picMk id="10" creationId="{C0FCF532-4A5A-D5FE-19B3-E0D89D008A90}"/>
          </ac:picMkLst>
        </pc:picChg>
        <pc:picChg chg="del">
          <ac:chgData name="Guillem Grande Pla" userId="S::ggrande@hiberus.com::bf4f229c-e227-4c1d-9a80-3ae9c38fc5b2" providerId="AD" clId="Web-{0D11CF0E-4DAF-43A5-B4B4-A9B3ACBD0178}" dt="2023-02-03T08:25:09.565" v="110"/>
          <ac:picMkLst>
            <pc:docMk/>
            <pc:sldMk cId="853979926" sldId="2076137926"/>
            <ac:picMk id="11" creationId="{F8F35DA0-4418-ABEC-C89C-E24E4C8690DA}"/>
          </ac:picMkLst>
        </pc:picChg>
        <pc:picChg chg="del">
          <ac:chgData name="Guillem Grande Pla" userId="S::ggrande@hiberus.com::bf4f229c-e227-4c1d-9a80-3ae9c38fc5b2" providerId="AD" clId="Web-{0D11CF0E-4DAF-43A5-B4B4-A9B3ACBD0178}" dt="2023-02-03T08:25:11.346" v="113"/>
          <ac:picMkLst>
            <pc:docMk/>
            <pc:sldMk cId="853979926" sldId="2076137926"/>
            <ac:picMk id="12" creationId="{0CEA6E66-BED7-909F-CC78-601CEB015E46}"/>
          </ac:picMkLst>
        </pc:picChg>
        <pc:picChg chg="del">
          <ac:chgData name="Guillem Grande Pla" userId="S::ggrande@hiberus.com::bf4f229c-e227-4c1d-9a80-3ae9c38fc5b2" providerId="AD" clId="Web-{0D11CF0E-4DAF-43A5-B4B4-A9B3ACBD0178}" dt="2023-02-03T08:25:10.206" v="111"/>
          <ac:picMkLst>
            <pc:docMk/>
            <pc:sldMk cId="853979926" sldId="2076137926"/>
            <ac:picMk id="13" creationId="{826D2ED8-A3AE-C47E-03E9-2BF90E8F5457}"/>
          </ac:picMkLst>
        </pc:picChg>
        <pc:picChg chg="del">
          <ac:chgData name="Guillem Grande Pla" userId="S::ggrande@hiberus.com::bf4f229c-e227-4c1d-9a80-3ae9c38fc5b2" providerId="AD" clId="Web-{0D11CF0E-4DAF-43A5-B4B4-A9B3ACBD0178}" dt="2023-02-03T08:25:08.643" v="109"/>
          <ac:picMkLst>
            <pc:docMk/>
            <pc:sldMk cId="853979926" sldId="2076137926"/>
            <ac:picMk id="14" creationId="{AD0DE1CF-0591-53D7-715D-944E268D65E8}"/>
          </ac:picMkLst>
        </pc:picChg>
      </pc:sldChg>
      <pc:sldChg chg="addSp delSp modSp addAnim modAnim">
        <pc:chgData name="Guillem Grande Pla" userId="S::ggrande@hiberus.com::bf4f229c-e227-4c1d-9a80-3ae9c38fc5b2" providerId="AD" clId="Web-{0D11CF0E-4DAF-43A5-B4B4-A9B3ACBD0178}" dt="2023-02-03T08:32:17.809" v="232"/>
        <pc:sldMkLst>
          <pc:docMk/>
          <pc:sldMk cId="4287853212" sldId="2076137927"/>
        </pc:sldMkLst>
        <pc:spChg chg="del">
          <ac:chgData name="Guillem Grande Pla" userId="S::ggrande@hiberus.com::bf4f229c-e227-4c1d-9a80-3ae9c38fc5b2" providerId="AD" clId="Web-{0D11CF0E-4DAF-43A5-B4B4-A9B3ACBD0178}" dt="2023-02-03T08:30:44.932" v="214"/>
          <ac:spMkLst>
            <pc:docMk/>
            <pc:sldMk cId="4287853212" sldId="2076137927"/>
            <ac:spMk id="2" creationId="{0EA7A01B-8A53-90D1-F8A2-D9BD56296933}"/>
          </ac:spMkLst>
        </pc:spChg>
        <pc:spChg chg="add del">
          <ac:chgData name="Guillem Grande Pla" userId="S::ggrande@hiberus.com::bf4f229c-e227-4c1d-9a80-3ae9c38fc5b2" providerId="AD" clId="Web-{0D11CF0E-4DAF-43A5-B4B4-A9B3ACBD0178}" dt="2023-02-03T08:30:50.057" v="216"/>
          <ac:spMkLst>
            <pc:docMk/>
            <pc:sldMk cId="4287853212" sldId="2076137927"/>
            <ac:spMk id="3" creationId="{F01CCCA4-1C4A-201B-5986-7439943C5BFE}"/>
          </ac:spMkLst>
        </pc:spChg>
        <pc:spChg chg="add del">
          <ac:chgData name="Guillem Grande Pla" userId="S::ggrande@hiberus.com::bf4f229c-e227-4c1d-9a80-3ae9c38fc5b2" providerId="AD" clId="Web-{0D11CF0E-4DAF-43A5-B4B4-A9B3ACBD0178}" dt="2023-02-03T08:30:50.057" v="216"/>
          <ac:spMkLst>
            <pc:docMk/>
            <pc:sldMk cId="4287853212" sldId="2076137927"/>
            <ac:spMk id="4" creationId="{6CC6BAF3-A1A2-4C8E-8D6E-458DA2D27D4C}"/>
          </ac:spMkLst>
        </pc:spChg>
        <pc:spChg chg="add del">
          <ac:chgData name="Guillem Grande Pla" userId="S::ggrande@hiberus.com::bf4f229c-e227-4c1d-9a80-3ae9c38fc5b2" providerId="AD" clId="Web-{0D11CF0E-4DAF-43A5-B4B4-A9B3ACBD0178}" dt="2023-02-03T08:30:50.057" v="216"/>
          <ac:spMkLst>
            <pc:docMk/>
            <pc:sldMk cId="4287853212" sldId="2076137927"/>
            <ac:spMk id="5" creationId="{0CB01A93-7D62-ABBD-BCAD-D27DF452E83A}"/>
          </ac:spMkLst>
        </pc:spChg>
        <pc:spChg chg="add mod">
          <ac:chgData name="Guillem Grande Pla" userId="S::ggrande@hiberus.com::bf4f229c-e227-4c1d-9a80-3ae9c38fc5b2" providerId="AD" clId="Web-{0D11CF0E-4DAF-43A5-B4B4-A9B3ACBD0178}" dt="2023-02-03T08:31:43.559" v="220" actId="1076"/>
          <ac:spMkLst>
            <pc:docMk/>
            <pc:sldMk cId="4287853212" sldId="2076137927"/>
            <ac:spMk id="6" creationId="{52FF970D-9C25-8117-22BF-1E29A558AE51}"/>
          </ac:spMkLst>
        </pc:spChg>
        <pc:spChg chg="add mod">
          <ac:chgData name="Guillem Grande Pla" userId="S::ggrande@hiberus.com::bf4f229c-e227-4c1d-9a80-3ae9c38fc5b2" providerId="AD" clId="Web-{0D11CF0E-4DAF-43A5-B4B4-A9B3ACBD0178}" dt="2023-02-03T08:31:39.074" v="219" actId="1076"/>
          <ac:spMkLst>
            <pc:docMk/>
            <pc:sldMk cId="4287853212" sldId="2076137927"/>
            <ac:spMk id="7" creationId="{6B0F6655-F3D2-1DDA-8FBC-268CF2228F7D}"/>
          </ac:spMkLst>
        </pc:spChg>
        <pc:spChg chg="add mod">
          <ac:chgData name="Guillem Grande Pla" userId="S::ggrande@hiberus.com::bf4f229c-e227-4c1d-9a80-3ae9c38fc5b2" providerId="AD" clId="Web-{0D11CF0E-4DAF-43A5-B4B4-A9B3ACBD0178}" dt="2023-02-03T08:32:06.137" v="224" actId="14100"/>
          <ac:spMkLst>
            <pc:docMk/>
            <pc:sldMk cId="4287853212" sldId="2076137927"/>
            <ac:spMk id="8" creationId="{5C616FAB-E9D5-CEC8-BEC2-ADFA4A17321E}"/>
          </ac:spMkLst>
        </pc:spChg>
        <pc:spChg chg="add mod">
          <ac:chgData name="Guillem Grande Pla" userId="S::ggrande@hiberus.com::bf4f229c-e227-4c1d-9a80-3ae9c38fc5b2" providerId="AD" clId="Web-{0D11CF0E-4DAF-43A5-B4B4-A9B3ACBD0178}" dt="2023-02-03T08:31:52.012" v="222" actId="14100"/>
          <ac:spMkLst>
            <pc:docMk/>
            <pc:sldMk cId="4287853212" sldId="2076137927"/>
            <ac:spMk id="9" creationId="{C2C903F6-4429-89CB-C32C-020092A6FAFA}"/>
          </ac:spMkLst>
        </pc:spChg>
        <pc:spChg chg="mod">
          <ac:chgData name="Guillem Grande Pla" userId="S::ggrande@hiberus.com::bf4f229c-e227-4c1d-9a80-3ae9c38fc5b2" providerId="AD" clId="Web-{0D11CF0E-4DAF-43A5-B4B4-A9B3ACBD0178}" dt="2023-02-03T08:29:39.228" v="158" actId="20577"/>
          <ac:spMkLst>
            <pc:docMk/>
            <pc:sldMk cId="4287853212" sldId="2076137927"/>
            <ac:spMk id="29" creationId="{CE847A24-95E0-1DA7-937E-1CCA87300E5C}"/>
          </ac:spMkLst>
        </pc:spChg>
        <pc:spChg chg="mod">
          <ac:chgData name="Guillem Grande Pla" userId="S::ggrande@hiberus.com::bf4f229c-e227-4c1d-9a80-3ae9c38fc5b2" providerId="AD" clId="Web-{0D11CF0E-4DAF-43A5-B4B4-A9B3ACBD0178}" dt="2023-02-03T08:30:16.103" v="213" actId="20577"/>
          <ac:spMkLst>
            <pc:docMk/>
            <pc:sldMk cId="4287853212" sldId="2076137927"/>
            <ac:spMk id="31" creationId="{E44391D1-041E-A36E-83A7-96B036C0567C}"/>
          </ac:spMkLst>
        </pc:spChg>
        <pc:picChg chg="del">
          <ac:chgData name="Guillem Grande Pla" userId="S::ggrande@hiberus.com::bf4f229c-e227-4c1d-9a80-3ae9c38fc5b2" providerId="AD" clId="Web-{0D11CF0E-4DAF-43A5-B4B4-A9B3ACBD0178}" dt="2023-02-03T08:31:08.464" v="218"/>
          <ac:picMkLst>
            <pc:docMk/>
            <pc:sldMk cId="4287853212" sldId="2076137927"/>
            <ac:picMk id="2052" creationId="{52AB8F3F-09A0-EDD7-56AD-CA8F5270C28C}"/>
          </ac:picMkLst>
        </pc:picChg>
      </pc:sldChg>
      <pc:sldChg chg="addSp delSp modSp">
        <pc:chgData name="Guillem Grande Pla" userId="S::ggrande@hiberus.com::bf4f229c-e227-4c1d-9a80-3ae9c38fc5b2" providerId="AD" clId="Web-{0D11CF0E-4DAF-43A5-B4B4-A9B3ACBD0178}" dt="2023-02-03T08:24:24.986" v="104" actId="1076"/>
        <pc:sldMkLst>
          <pc:docMk/>
          <pc:sldMk cId="485922694" sldId="2076137928"/>
        </pc:sldMkLst>
        <pc:spChg chg="add mod">
          <ac:chgData name="Guillem Grande Pla" userId="S::ggrande@hiberus.com::bf4f229c-e227-4c1d-9a80-3ae9c38fc5b2" providerId="AD" clId="Web-{0D11CF0E-4DAF-43A5-B4B4-A9B3ACBD0178}" dt="2023-02-03T08:24:23.142" v="103" actId="1076"/>
          <ac:spMkLst>
            <pc:docMk/>
            <pc:sldMk cId="485922694" sldId="2076137928"/>
            <ac:spMk id="2" creationId="{4E4C71A8-32BA-B480-BDD4-1D16A51C03C3}"/>
          </ac:spMkLst>
        </pc:spChg>
        <pc:spChg chg="add mod">
          <ac:chgData name="Guillem Grande Pla" userId="S::ggrande@hiberus.com::bf4f229c-e227-4c1d-9a80-3ae9c38fc5b2" providerId="AD" clId="Web-{0D11CF0E-4DAF-43A5-B4B4-A9B3ACBD0178}" dt="2023-02-03T08:24:24.986" v="104" actId="1076"/>
          <ac:spMkLst>
            <pc:docMk/>
            <pc:sldMk cId="485922694" sldId="2076137928"/>
            <ac:spMk id="9" creationId="{66BCA066-B88B-AF77-1FF6-6A5E15DB90B1}"/>
          </ac:spMkLst>
        </pc:spChg>
        <pc:spChg chg="mod">
          <ac:chgData name="Guillem Grande Pla" userId="S::ggrande@hiberus.com::bf4f229c-e227-4c1d-9a80-3ae9c38fc5b2" providerId="AD" clId="Web-{0D11CF0E-4DAF-43A5-B4B4-A9B3ACBD0178}" dt="2023-02-03T08:22:42.608" v="78" actId="20577"/>
          <ac:spMkLst>
            <pc:docMk/>
            <pc:sldMk cId="485922694" sldId="2076137928"/>
            <ac:spMk id="29" creationId="{CE847A24-95E0-1DA7-937E-1CCA87300E5C}"/>
          </ac:spMkLst>
        </pc:spChg>
        <pc:spChg chg="mod">
          <ac:chgData name="Guillem Grande Pla" userId="S::ggrande@hiberus.com::bf4f229c-e227-4c1d-9a80-3ae9c38fc5b2" providerId="AD" clId="Web-{0D11CF0E-4DAF-43A5-B4B4-A9B3ACBD0178}" dt="2023-02-03T08:24:09.657" v="93" actId="20577"/>
          <ac:spMkLst>
            <pc:docMk/>
            <pc:sldMk cId="485922694" sldId="2076137928"/>
            <ac:spMk id="31" creationId="{E44391D1-041E-A36E-83A7-96B036C0567C}"/>
          </ac:spMkLst>
        </pc:spChg>
        <pc:picChg chg="del">
          <ac:chgData name="Guillem Grande Pla" userId="S::ggrande@hiberus.com::bf4f229c-e227-4c1d-9a80-3ae9c38fc5b2" providerId="AD" clId="Web-{0D11CF0E-4DAF-43A5-B4B4-A9B3ACBD0178}" dt="2023-02-03T08:24:12.954" v="97"/>
          <ac:picMkLst>
            <pc:docMk/>
            <pc:sldMk cId="485922694" sldId="2076137928"/>
            <ac:picMk id="3" creationId="{82EA7F75-9444-47BA-989E-DEECFB31C7DF}"/>
          </ac:picMkLst>
        </pc:picChg>
        <pc:picChg chg="del">
          <ac:chgData name="Guillem Grande Pla" userId="S::ggrande@hiberus.com::bf4f229c-e227-4c1d-9a80-3ae9c38fc5b2" providerId="AD" clId="Web-{0D11CF0E-4DAF-43A5-B4B4-A9B3ACBD0178}" dt="2023-02-03T08:24:12.954" v="96"/>
          <ac:picMkLst>
            <pc:docMk/>
            <pc:sldMk cId="485922694" sldId="2076137928"/>
            <ac:picMk id="4" creationId="{01B2C348-74E7-EC01-047F-D8545A4ACBE4}"/>
          </ac:picMkLst>
        </pc:picChg>
        <pc:picChg chg="del">
          <ac:chgData name="Guillem Grande Pla" userId="S::ggrande@hiberus.com::bf4f229c-e227-4c1d-9a80-3ae9c38fc5b2" providerId="AD" clId="Web-{0D11CF0E-4DAF-43A5-B4B4-A9B3ACBD0178}" dt="2023-02-03T08:24:13.876" v="99"/>
          <ac:picMkLst>
            <pc:docMk/>
            <pc:sldMk cId="485922694" sldId="2076137928"/>
            <ac:picMk id="5" creationId="{DF124B8B-33AD-DD62-6E84-2602C1F6D565}"/>
          </ac:picMkLst>
        </pc:picChg>
        <pc:picChg chg="del">
          <ac:chgData name="Guillem Grande Pla" userId="S::ggrande@hiberus.com::bf4f229c-e227-4c1d-9a80-3ae9c38fc5b2" providerId="AD" clId="Web-{0D11CF0E-4DAF-43A5-B4B4-A9B3ACBD0178}" dt="2023-02-03T08:24:14.626" v="100"/>
          <ac:picMkLst>
            <pc:docMk/>
            <pc:sldMk cId="485922694" sldId="2076137928"/>
            <ac:picMk id="6" creationId="{C5243D92-ACDC-C048-EB17-62243B446DF3}"/>
          </ac:picMkLst>
        </pc:picChg>
        <pc:picChg chg="del">
          <ac:chgData name="Guillem Grande Pla" userId="S::ggrande@hiberus.com::bf4f229c-e227-4c1d-9a80-3ae9c38fc5b2" providerId="AD" clId="Web-{0D11CF0E-4DAF-43A5-B4B4-A9B3ACBD0178}" dt="2023-02-03T08:24:12.954" v="95"/>
          <ac:picMkLst>
            <pc:docMk/>
            <pc:sldMk cId="485922694" sldId="2076137928"/>
            <ac:picMk id="7" creationId="{0A9D70BF-6DD2-D125-4515-0C5677B1C1A5}"/>
          </ac:picMkLst>
        </pc:picChg>
        <pc:picChg chg="del">
          <ac:chgData name="Guillem Grande Pla" userId="S::ggrande@hiberus.com::bf4f229c-e227-4c1d-9a80-3ae9c38fc5b2" providerId="AD" clId="Web-{0D11CF0E-4DAF-43A5-B4B4-A9B3ACBD0178}" dt="2023-02-03T08:24:12.954" v="94"/>
          <ac:picMkLst>
            <pc:docMk/>
            <pc:sldMk cId="485922694" sldId="2076137928"/>
            <ac:picMk id="8" creationId="{F4CAAE02-7489-520E-D5ED-132952C07FBF}"/>
          </ac:picMkLst>
        </pc:picChg>
        <pc:picChg chg="add mod">
          <ac:chgData name="Guillem Grande Pla" userId="S::ggrande@hiberus.com::bf4f229c-e227-4c1d-9a80-3ae9c38fc5b2" providerId="AD" clId="Web-{0D11CF0E-4DAF-43A5-B4B4-A9B3ACBD0178}" dt="2023-02-03T08:24:20.705" v="102" actId="1076"/>
          <ac:picMkLst>
            <pc:docMk/>
            <pc:sldMk cId="485922694" sldId="2076137928"/>
            <ac:picMk id="10" creationId="{5CC9B633-4BE3-0EFE-2963-58B43AB0D849}"/>
          </ac:picMkLst>
        </pc:picChg>
        <pc:picChg chg="del">
          <ac:chgData name="Guillem Grande Pla" userId="S::ggrande@hiberus.com::bf4f229c-e227-4c1d-9a80-3ae9c38fc5b2" providerId="AD" clId="Web-{0D11CF0E-4DAF-43A5-B4B4-A9B3ACBD0178}" dt="2023-02-03T08:24:12.954" v="98"/>
          <ac:picMkLst>
            <pc:docMk/>
            <pc:sldMk cId="485922694" sldId="2076137928"/>
            <ac:picMk id="2052" creationId="{52AB8F3F-09A0-EDD7-56AD-CA8F5270C28C}"/>
          </ac:picMkLst>
        </pc:picChg>
      </pc:sldChg>
      <pc:sldChg chg="del">
        <pc:chgData name="Guillem Grande Pla" userId="S::ggrande@hiberus.com::bf4f229c-e227-4c1d-9a80-3ae9c38fc5b2" providerId="AD" clId="Web-{0D11CF0E-4DAF-43A5-B4B4-A9B3ACBD0178}" dt="2023-02-03T08:33:26.827" v="243"/>
        <pc:sldMkLst>
          <pc:docMk/>
          <pc:sldMk cId="2100857454" sldId="2076137929"/>
        </pc:sldMkLst>
      </pc:sldChg>
      <pc:sldChg chg="del">
        <pc:chgData name="Guillem Grande Pla" userId="S::ggrande@hiberus.com::bf4f229c-e227-4c1d-9a80-3ae9c38fc5b2" providerId="AD" clId="Web-{0D11CF0E-4DAF-43A5-B4B4-A9B3ACBD0178}" dt="2023-02-03T08:33:17.889" v="241"/>
        <pc:sldMkLst>
          <pc:docMk/>
          <pc:sldMk cId="2594175808" sldId="2076137930"/>
        </pc:sldMkLst>
      </pc:sldChg>
      <pc:sldChg chg="del">
        <pc:chgData name="Guillem Grande Pla" userId="S::ggrande@hiberus.com::bf4f229c-e227-4c1d-9a80-3ae9c38fc5b2" providerId="AD" clId="Web-{0D11CF0E-4DAF-43A5-B4B4-A9B3ACBD0178}" dt="2023-02-03T08:33:17.154" v="240"/>
        <pc:sldMkLst>
          <pc:docMk/>
          <pc:sldMk cId="1014494281" sldId="2076137931"/>
        </pc:sldMkLst>
      </pc:sldChg>
      <pc:sldChg chg="del">
        <pc:chgData name="Guillem Grande Pla" userId="S::ggrande@hiberus.com::bf4f229c-e227-4c1d-9a80-3ae9c38fc5b2" providerId="AD" clId="Web-{0D11CF0E-4DAF-43A5-B4B4-A9B3ACBD0178}" dt="2023-02-03T08:33:22.842" v="242"/>
        <pc:sldMkLst>
          <pc:docMk/>
          <pc:sldMk cId="2210017506" sldId="2076137932"/>
        </pc:sldMkLst>
      </pc:sldChg>
      <pc:sldChg chg="del">
        <pc:chgData name="Guillem Grande Pla" userId="S::ggrande@hiberus.com::bf4f229c-e227-4c1d-9a80-3ae9c38fc5b2" providerId="AD" clId="Web-{0D11CF0E-4DAF-43A5-B4B4-A9B3ACBD0178}" dt="2023-02-03T08:33:15.467" v="237"/>
        <pc:sldMkLst>
          <pc:docMk/>
          <pc:sldMk cId="4134730400" sldId="2076137933"/>
        </pc:sldMkLst>
      </pc:sldChg>
      <pc:sldChg chg="del">
        <pc:chgData name="Guillem Grande Pla" userId="S::ggrande@hiberus.com::bf4f229c-e227-4c1d-9a80-3ae9c38fc5b2" providerId="AD" clId="Web-{0D11CF0E-4DAF-43A5-B4B4-A9B3ACBD0178}" dt="2023-02-03T08:33:16.514" v="239"/>
        <pc:sldMkLst>
          <pc:docMk/>
          <pc:sldMk cId="1652287689" sldId="2076137934"/>
        </pc:sldMkLst>
      </pc:sldChg>
      <pc:sldChg chg="del">
        <pc:chgData name="Guillem Grande Pla" userId="S::ggrande@hiberus.com::bf4f229c-e227-4c1d-9a80-3ae9c38fc5b2" providerId="AD" clId="Web-{0D11CF0E-4DAF-43A5-B4B4-A9B3ACBD0178}" dt="2023-02-03T08:33:15.873" v="238"/>
        <pc:sldMkLst>
          <pc:docMk/>
          <pc:sldMk cId="1095937534" sldId="2076137935"/>
        </pc:sldMkLst>
      </pc:sldChg>
      <pc:sldChg chg="del">
        <pc:chgData name="Guillem Grande Pla" userId="S::ggrande@hiberus.com::bf4f229c-e227-4c1d-9a80-3ae9c38fc5b2" providerId="AD" clId="Web-{0D11CF0E-4DAF-43A5-B4B4-A9B3ACBD0178}" dt="2023-02-03T08:33:14.701" v="236"/>
        <pc:sldMkLst>
          <pc:docMk/>
          <pc:sldMk cId="797835182" sldId="2076137936"/>
        </pc:sldMkLst>
      </pc:sldChg>
      <pc:sldChg chg="del">
        <pc:chgData name="Guillem Grande Pla" userId="S::ggrande@hiberus.com::bf4f229c-e227-4c1d-9a80-3ae9c38fc5b2" providerId="AD" clId="Web-{0D11CF0E-4DAF-43A5-B4B4-A9B3ACBD0178}" dt="2023-02-03T08:33:14.029" v="235"/>
        <pc:sldMkLst>
          <pc:docMk/>
          <pc:sldMk cId="714217300" sldId="2076137937"/>
        </pc:sldMkLst>
      </pc:sldChg>
      <pc:sldChg chg="del">
        <pc:chgData name="Guillem Grande Pla" userId="S::ggrande@hiberus.com::bf4f229c-e227-4c1d-9a80-3ae9c38fc5b2" providerId="AD" clId="Web-{0D11CF0E-4DAF-43A5-B4B4-A9B3ACBD0178}" dt="2023-02-03T08:33:13.029" v="234"/>
        <pc:sldMkLst>
          <pc:docMk/>
          <pc:sldMk cId="1631298130" sldId="2076137939"/>
        </pc:sldMkLst>
      </pc:sldChg>
      <pc:sldChg chg="del">
        <pc:chgData name="Guillem Grande Pla" userId="S::ggrande@hiberus.com::bf4f229c-e227-4c1d-9a80-3ae9c38fc5b2" providerId="AD" clId="Web-{0D11CF0E-4DAF-43A5-B4B4-A9B3ACBD0178}" dt="2023-02-03T08:33:11.639" v="233"/>
        <pc:sldMkLst>
          <pc:docMk/>
          <pc:sldMk cId="2409234104" sldId="2076137941"/>
        </pc:sldMkLst>
      </pc:sldChg>
    </pc:docChg>
  </pc:docChgLst>
  <pc:docChgLst>
    <pc:chgData name="Guillem Grande Pla" userId="S::ggrande@hiberus.com::bf4f229c-e227-4c1d-9a80-3ae9c38fc5b2" providerId="AD" clId="Web-{A3ECBED1-A24E-47D8-95B9-B63D9DF59E0B}"/>
    <pc:docChg chg="addSld delSld modSld">
      <pc:chgData name="Guillem Grande Pla" userId="S::ggrande@hiberus.com::bf4f229c-e227-4c1d-9a80-3ae9c38fc5b2" providerId="AD" clId="Web-{A3ECBED1-A24E-47D8-95B9-B63D9DF59E0B}" dt="2023-02-03T10:41:29.709" v="230" actId="20577"/>
      <pc:docMkLst>
        <pc:docMk/>
      </pc:docMkLst>
      <pc:sldChg chg="delSp modSp">
        <pc:chgData name="Guillem Grande Pla" userId="S::ggrande@hiberus.com::bf4f229c-e227-4c1d-9a80-3ae9c38fc5b2" providerId="AD" clId="Web-{A3ECBED1-A24E-47D8-95B9-B63D9DF59E0B}" dt="2023-02-03T10:41:29.709" v="230" actId="20577"/>
        <pc:sldMkLst>
          <pc:docMk/>
          <pc:sldMk cId="3101592014" sldId="2076137923"/>
        </pc:sldMkLst>
        <pc:spChg chg="mod">
          <ac:chgData name="Guillem Grande Pla" userId="S::ggrande@hiberus.com::bf4f229c-e227-4c1d-9a80-3ae9c38fc5b2" providerId="AD" clId="Web-{A3ECBED1-A24E-47D8-95B9-B63D9DF59E0B}" dt="2023-02-03T10:41:20.505" v="224" actId="20577"/>
          <ac:spMkLst>
            <pc:docMk/>
            <pc:sldMk cId="3101592014" sldId="2076137923"/>
            <ac:spMk id="4" creationId="{B2DC7BDC-89E9-823B-F03F-1530FEC00E8F}"/>
          </ac:spMkLst>
        </pc:spChg>
        <pc:spChg chg="mod">
          <ac:chgData name="Guillem Grande Pla" userId="S::ggrande@hiberus.com::bf4f229c-e227-4c1d-9a80-3ae9c38fc5b2" providerId="AD" clId="Web-{A3ECBED1-A24E-47D8-95B9-B63D9DF59E0B}" dt="2023-02-03T10:41:26.130" v="226" actId="20577"/>
          <ac:spMkLst>
            <pc:docMk/>
            <pc:sldMk cId="3101592014" sldId="2076137923"/>
            <ac:spMk id="17" creationId="{A72ECE20-9E40-BC62-E5B8-8381367104A6}"/>
          </ac:spMkLst>
        </pc:spChg>
        <pc:spChg chg="mod">
          <ac:chgData name="Guillem Grande Pla" userId="S::ggrande@hiberus.com::bf4f229c-e227-4c1d-9a80-3ae9c38fc5b2" providerId="AD" clId="Web-{A3ECBED1-A24E-47D8-95B9-B63D9DF59E0B}" dt="2023-02-03T10:41:29.709" v="230" actId="20577"/>
          <ac:spMkLst>
            <pc:docMk/>
            <pc:sldMk cId="3101592014" sldId="2076137923"/>
            <ac:spMk id="19" creationId="{70D3DEAC-FE3C-4E94-FCE5-B15547C2B3B8}"/>
          </ac:spMkLst>
        </pc:spChg>
        <pc:spChg chg="mod">
          <ac:chgData name="Guillem Grande Pla" userId="S::ggrande@hiberus.com::bf4f229c-e227-4c1d-9a80-3ae9c38fc5b2" providerId="AD" clId="Web-{A3ECBED1-A24E-47D8-95B9-B63D9DF59E0B}" dt="2023-02-03T10:29:54.578" v="54" actId="20577"/>
          <ac:spMkLst>
            <pc:docMk/>
            <pc:sldMk cId="3101592014" sldId="2076137923"/>
            <ac:spMk id="31" creationId="{E44391D1-041E-A36E-83A7-96B036C0567C}"/>
          </ac:spMkLst>
        </pc:spChg>
        <pc:grpChg chg="del">
          <ac:chgData name="Guillem Grande Pla" userId="S::ggrande@hiberus.com::bf4f229c-e227-4c1d-9a80-3ae9c38fc5b2" providerId="AD" clId="Web-{A3ECBED1-A24E-47D8-95B9-B63D9DF59E0B}" dt="2023-02-03T10:31:02.080" v="59"/>
          <ac:grpSpMkLst>
            <pc:docMk/>
            <pc:sldMk cId="3101592014" sldId="2076137923"/>
            <ac:grpSpMk id="13" creationId="{BA9BE0A6-26C0-645A-D15D-CFFF045193FD}"/>
          </ac:grpSpMkLst>
        </pc:grpChg>
      </pc:sldChg>
      <pc:sldChg chg="modSp">
        <pc:chgData name="Guillem Grande Pla" userId="S::ggrande@hiberus.com::bf4f229c-e227-4c1d-9a80-3ae9c38fc5b2" providerId="AD" clId="Web-{A3ECBED1-A24E-47D8-95B9-B63D9DF59E0B}" dt="2023-02-03T10:28:34.513" v="44" actId="20577"/>
        <pc:sldMkLst>
          <pc:docMk/>
          <pc:sldMk cId="4147795456" sldId="2076137925"/>
        </pc:sldMkLst>
        <pc:spChg chg="mod">
          <ac:chgData name="Guillem Grande Pla" userId="S::ggrande@hiberus.com::bf4f229c-e227-4c1d-9a80-3ae9c38fc5b2" providerId="AD" clId="Web-{A3ECBED1-A24E-47D8-95B9-B63D9DF59E0B}" dt="2023-02-03T10:28:34.513" v="44" actId="20577"/>
          <ac:spMkLst>
            <pc:docMk/>
            <pc:sldMk cId="4147795456" sldId="2076137925"/>
            <ac:spMk id="10" creationId="{E6861EC1-B04D-049D-158D-C9A06E35162E}"/>
          </ac:spMkLst>
        </pc:spChg>
        <pc:spChg chg="mod">
          <ac:chgData name="Guillem Grande Pla" userId="S::ggrande@hiberus.com::bf4f229c-e227-4c1d-9a80-3ae9c38fc5b2" providerId="AD" clId="Web-{A3ECBED1-A24E-47D8-95B9-B63D9DF59E0B}" dt="2023-02-03T10:28:12.075" v="32" actId="20577"/>
          <ac:spMkLst>
            <pc:docMk/>
            <pc:sldMk cId="4147795456" sldId="2076137925"/>
            <ac:spMk id="13" creationId="{9B4EA388-C454-C4EC-46F9-00357CAEE6DB}"/>
          </ac:spMkLst>
        </pc:spChg>
      </pc:sldChg>
      <pc:sldChg chg="addSp delSp modSp addAnim delAnim modAnim">
        <pc:chgData name="Guillem Grande Pla" userId="S::ggrande@hiberus.com::bf4f229c-e227-4c1d-9a80-3ae9c38fc5b2" providerId="AD" clId="Web-{A3ECBED1-A24E-47D8-95B9-B63D9DF59E0B}" dt="2023-02-03T10:35:01.353" v="139" actId="20577"/>
        <pc:sldMkLst>
          <pc:docMk/>
          <pc:sldMk cId="853979926" sldId="2076137926"/>
        </pc:sldMkLst>
        <pc:spChg chg="add del">
          <ac:chgData name="Guillem Grande Pla" userId="S::ggrande@hiberus.com::bf4f229c-e227-4c1d-9a80-3ae9c38fc5b2" providerId="AD" clId="Web-{A3ECBED1-A24E-47D8-95B9-B63D9DF59E0B}" dt="2023-02-03T10:33:52.116" v="92"/>
          <ac:spMkLst>
            <pc:docMk/>
            <pc:sldMk cId="853979926" sldId="2076137926"/>
            <ac:spMk id="2" creationId="{1B1A312E-1F75-47DF-B951-AD23535AE8B0}"/>
          </ac:spMkLst>
        </pc:spChg>
        <pc:spChg chg="add del">
          <ac:chgData name="Guillem Grande Pla" userId="S::ggrande@hiberus.com::bf4f229c-e227-4c1d-9a80-3ae9c38fc5b2" providerId="AD" clId="Web-{A3ECBED1-A24E-47D8-95B9-B63D9DF59E0B}" dt="2023-02-03T10:34:08.023" v="120"/>
          <ac:spMkLst>
            <pc:docMk/>
            <pc:sldMk cId="853979926" sldId="2076137926"/>
            <ac:spMk id="3" creationId="{F6E93090-FDF4-E71D-42FC-1CB10CC55DB2}"/>
          </ac:spMkLst>
        </pc:spChg>
        <pc:spChg chg="add del">
          <ac:chgData name="Guillem Grande Pla" userId="S::ggrande@hiberus.com::bf4f229c-e227-4c1d-9a80-3ae9c38fc5b2" providerId="AD" clId="Web-{A3ECBED1-A24E-47D8-95B9-B63D9DF59E0B}" dt="2023-02-03T10:34:08.023" v="119"/>
          <ac:spMkLst>
            <pc:docMk/>
            <pc:sldMk cId="853979926" sldId="2076137926"/>
            <ac:spMk id="4" creationId="{90ACFB4B-98F1-F9FA-94D4-81A9DB775D2F}"/>
          </ac:spMkLst>
        </pc:spChg>
        <pc:spChg chg="add del">
          <ac:chgData name="Guillem Grande Pla" userId="S::ggrande@hiberus.com::bf4f229c-e227-4c1d-9a80-3ae9c38fc5b2" providerId="AD" clId="Web-{A3ECBED1-A24E-47D8-95B9-B63D9DF59E0B}" dt="2023-02-03T10:34:08.023" v="121"/>
          <ac:spMkLst>
            <pc:docMk/>
            <pc:sldMk cId="853979926" sldId="2076137926"/>
            <ac:spMk id="5" creationId="{0347249B-6268-EE9D-214F-2D09691007D2}"/>
          </ac:spMkLst>
        </pc:spChg>
        <pc:spChg chg="add del">
          <ac:chgData name="Guillem Grande Pla" userId="S::ggrande@hiberus.com::bf4f229c-e227-4c1d-9a80-3ae9c38fc5b2" providerId="AD" clId="Web-{A3ECBED1-A24E-47D8-95B9-B63D9DF59E0B}" dt="2023-02-03T10:33:52.116" v="92"/>
          <ac:spMkLst>
            <pc:docMk/>
            <pc:sldMk cId="853979926" sldId="2076137926"/>
            <ac:spMk id="6" creationId="{79F1013D-60DA-D735-514E-213937BC0C3F}"/>
          </ac:spMkLst>
        </pc:spChg>
        <pc:spChg chg="add del">
          <ac:chgData name="Guillem Grande Pla" userId="S::ggrande@hiberus.com::bf4f229c-e227-4c1d-9a80-3ae9c38fc5b2" providerId="AD" clId="Web-{A3ECBED1-A24E-47D8-95B9-B63D9DF59E0B}" dt="2023-02-03T10:33:52.116" v="92"/>
          <ac:spMkLst>
            <pc:docMk/>
            <pc:sldMk cId="853979926" sldId="2076137926"/>
            <ac:spMk id="7" creationId="{AD37AAE1-D1E6-5F92-7DBA-6620260BD736}"/>
          </ac:spMkLst>
        </pc:spChg>
        <pc:spChg chg="add del">
          <ac:chgData name="Guillem Grande Pla" userId="S::ggrande@hiberus.com::bf4f229c-e227-4c1d-9a80-3ae9c38fc5b2" providerId="AD" clId="Web-{A3ECBED1-A24E-47D8-95B9-B63D9DF59E0B}" dt="2023-02-03T10:34:08.023" v="118"/>
          <ac:spMkLst>
            <pc:docMk/>
            <pc:sldMk cId="853979926" sldId="2076137926"/>
            <ac:spMk id="8" creationId="{D3069E5F-0A5F-B169-6241-900076F09E39}"/>
          </ac:spMkLst>
        </pc:spChg>
        <pc:spChg chg="add del">
          <ac:chgData name="Guillem Grande Pla" userId="S::ggrande@hiberus.com::bf4f229c-e227-4c1d-9a80-3ae9c38fc5b2" providerId="AD" clId="Web-{A3ECBED1-A24E-47D8-95B9-B63D9DF59E0B}" dt="2023-02-03T10:34:08.007" v="117"/>
          <ac:spMkLst>
            <pc:docMk/>
            <pc:sldMk cId="853979926" sldId="2076137926"/>
            <ac:spMk id="9" creationId="{9C733C09-24D1-EC21-5BB0-164025CAEA05}"/>
          </ac:spMkLst>
        </pc:spChg>
        <pc:spChg chg="add del">
          <ac:chgData name="Guillem Grande Pla" userId="S::ggrande@hiberus.com::bf4f229c-e227-4c1d-9a80-3ae9c38fc5b2" providerId="AD" clId="Web-{A3ECBED1-A24E-47D8-95B9-B63D9DF59E0B}" dt="2023-02-03T10:34:08.007" v="116"/>
          <ac:spMkLst>
            <pc:docMk/>
            <pc:sldMk cId="853979926" sldId="2076137926"/>
            <ac:spMk id="10" creationId="{9590F24A-7852-1EEE-63FE-C469C0585588}"/>
          </ac:spMkLst>
        </pc:spChg>
        <pc:spChg chg="add del">
          <ac:chgData name="Guillem Grande Pla" userId="S::ggrande@hiberus.com::bf4f229c-e227-4c1d-9a80-3ae9c38fc5b2" providerId="AD" clId="Web-{A3ECBED1-A24E-47D8-95B9-B63D9DF59E0B}" dt="2023-02-03T10:34:08.007" v="115"/>
          <ac:spMkLst>
            <pc:docMk/>
            <pc:sldMk cId="853979926" sldId="2076137926"/>
            <ac:spMk id="11" creationId="{3BDE0590-39F8-D46E-3C0C-E7BABF317E8D}"/>
          </ac:spMkLst>
        </pc:spChg>
        <pc:spChg chg="add del">
          <ac:chgData name="Guillem Grande Pla" userId="S::ggrande@hiberus.com::bf4f229c-e227-4c1d-9a80-3ae9c38fc5b2" providerId="AD" clId="Web-{A3ECBED1-A24E-47D8-95B9-B63D9DF59E0B}" dt="2023-02-03T10:34:08.007" v="114"/>
          <ac:spMkLst>
            <pc:docMk/>
            <pc:sldMk cId="853979926" sldId="2076137926"/>
            <ac:spMk id="12" creationId="{BAF2F32B-6B15-B09F-B3AE-9A9769B44F1E}"/>
          </ac:spMkLst>
        </pc:spChg>
        <pc:spChg chg="add del">
          <ac:chgData name="Guillem Grande Pla" userId="S::ggrande@hiberus.com::bf4f229c-e227-4c1d-9a80-3ae9c38fc5b2" providerId="AD" clId="Web-{A3ECBED1-A24E-47D8-95B9-B63D9DF59E0B}" dt="2023-02-03T10:34:08.007" v="113"/>
          <ac:spMkLst>
            <pc:docMk/>
            <pc:sldMk cId="853979926" sldId="2076137926"/>
            <ac:spMk id="13" creationId="{A5B26855-B63A-F35E-BAF9-67F16265E56C}"/>
          </ac:spMkLst>
        </pc:spChg>
        <pc:spChg chg="add del">
          <ac:chgData name="Guillem Grande Pla" userId="S::ggrande@hiberus.com::bf4f229c-e227-4c1d-9a80-3ae9c38fc5b2" providerId="AD" clId="Web-{A3ECBED1-A24E-47D8-95B9-B63D9DF59E0B}" dt="2023-02-03T10:33:52.116" v="92"/>
          <ac:spMkLst>
            <pc:docMk/>
            <pc:sldMk cId="853979926" sldId="2076137926"/>
            <ac:spMk id="14" creationId="{93438878-6ADA-5416-F8FE-6E460E955799}"/>
          </ac:spMkLst>
        </pc:spChg>
        <pc:spChg chg="add del">
          <ac:chgData name="Guillem Grande Pla" userId="S::ggrande@hiberus.com::bf4f229c-e227-4c1d-9a80-3ae9c38fc5b2" providerId="AD" clId="Web-{A3ECBED1-A24E-47D8-95B9-B63D9DF59E0B}" dt="2023-02-03T10:33:52.116" v="92"/>
          <ac:spMkLst>
            <pc:docMk/>
            <pc:sldMk cId="853979926" sldId="2076137926"/>
            <ac:spMk id="15" creationId="{178092DF-98B8-8372-93AD-196A8827526C}"/>
          </ac:spMkLst>
        </pc:spChg>
        <pc:spChg chg="add">
          <ac:chgData name="Guillem Grande Pla" userId="S::ggrande@hiberus.com::bf4f229c-e227-4c1d-9a80-3ae9c38fc5b2" providerId="AD" clId="Web-{A3ECBED1-A24E-47D8-95B9-B63D9DF59E0B}" dt="2023-02-03T10:34:11.008" v="122"/>
          <ac:spMkLst>
            <pc:docMk/>
            <pc:sldMk cId="853979926" sldId="2076137926"/>
            <ac:spMk id="16" creationId="{1B1A312E-1F75-47DF-B951-AD23535AE8B0}"/>
          </ac:spMkLst>
        </pc:spChg>
        <pc:spChg chg="add">
          <ac:chgData name="Guillem Grande Pla" userId="S::ggrande@hiberus.com::bf4f229c-e227-4c1d-9a80-3ae9c38fc5b2" providerId="AD" clId="Web-{A3ECBED1-A24E-47D8-95B9-B63D9DF59E0B}" dt="2023-02-03T10:34:11.008" v="122"/>
          <ac:spMkLst>
            <pc:docMk/>
            <pc:sldMk cId="853979926" sldId="2076137926"/>
            <ac:spMk id="17" creationId="{79F1013D-60DA-D735-514E-213937BC0C3F}"/>
          </ac:spMkLst>
        </pc:spChg>
        <pc:spChg chg="add">
          <ac:chgData name="Guillem Grande Pla" userId="S::ggrande@hiberus.com::bf4f229c-e227-4c1d-9a80-3ae9c38fc5b2" providerId="AD" clId="Web-{A3ECBED1-A24E-47D8-95B9-B63D9DF59E0B}" dt="2023-02-03T10:34:11.008" v="122"/>
          <ac:spMkLst>
            <pc:docMk/>
            <pc:sldMk cId="853979926" sldId="2076137926"/>
            <ac:spMk id="18" creationId="{AD37AAE1-D1E6-5F92-7DBA-6620260BD736}"/>
          </ac:spMkLst>
        </pc:spChg>
        <pc:spChg chg="add">
          <ac:chgData name="Guillem Grande Pla" userId="S::ggrande@hiberus.com::bf4f229c-e227-4c1d-9a80-3ae9c38fc5b2" providerId="AD" clId="Web-{A3ECBED1-A24E-47D8-95B9-B63D9DF59E0B}" dt="2023-02-03T10:34:11.008" v="122"/>
          <ac:spMkLst>
            <pc:docMk/>
            <pc:sldMk cId="853979926" sldId="2076137926"/>
            <ac:spMk id="19" creationId="{93438878-6ADA-5416-F8FE-6E460E955799}"/>
          </ac:spMkLst>
        </pc:spChg>
        <pc:spChg chg="add">
          <ac:chgData name="Guillem Grande Pla" userId="S::ggrande@hiberus.com::bf4f229c-e227-4c1d-9a80-3ae9c38fc5b2" providerId="AD" clId="Web-{A3ECBED1-A24E-47D8-95B9-B63D9DF59E0B}" dt="2023-02-03T10:34:11.008" v="122"/>
          <ac:spMkLst>
            <pc:docMk/>
            <pc:sldMk cId="853979926" sldId="2076137926"/>
            <ac:spMk id="20" creationId="{178092DF-98B8-8372-93AD-196A8827526C}"/>
          </ac:spMkLst>
        </pc:spChg>
        <pc:spChg chg="mod">
          <ac:chgData name="Guillem Grande Pla" userId="S::ggrande@hiberus.com::bf4f229c-e227-4c1d-9a80-3ae9c38fc5b2" providerId="AD" clId="Web-{A3ECBED1-A24E-47D8-95B9-B63D9DF59E0B}" dt="2023-02-03T10:35:01.353" v="139" actId="20577"/>
          <ac:spMkLst>
            <pc:docMk/>
            <pc:sldMk cId="853979926" sldId="2076137926"/>
            <ac:spMk id="29" creationId="{CE847A24-95E0-1DA7-937E-1CCA87300E5C}"/>
          </ac:spMkLst>
        </pc:spChg>
        <pc:spChg chg="add del">
          <ac:chgData name="Guillem Grande Pla" userId="S::ggrande@hiberus.com::bf4f229c-e227-4c1d-9a80-3ae9c38fc5b2" providerId="AD" clId="Web-{A3ECBED1-A24E-47D8-95B9-B63D9DF59E0B}" dt="2023-02-03T10:33:57.898" v="103"/>
          <ac:spMkLst>
            <pc:docMk/>
            <pc:sldMk cId="853979926" sldId="2076137926"/>
            <ac:spMk id="30" creationId="{365C326E-8937-E305-A57E-1EF06551AEE6}"/>
          </ac:spMkLst>
        </pc:spChg>
        <pc:spChg chg="mod">
          <ac:chgData name="Guillem Grande Pla" userId="S::ggrande@hiberus.com::bf4f229c-e227-4c1d-9a80-3ae9c38fc5b2" providerId="AD" clId="Web-{A3ECBED1-A24E-47D8-95B9-B63D9DF59E0B}" dt="2023-02-03T10:33:45.257" v="90" actId="20577"/>
          <ac:spMkLst>
            <pc:docMk/>
            <pc:sldMk cId="853979926" sldId="2076137926"/>
            <ac:spMk id="31" creationId="{E44391D1-041E-A36E-83A7-96B036C0567C}"/>
          </ac:spMkLst>
        </pc:spChg>
      </pc:sldChg>
      <pc:sldChg chg="modSp">
        <pc:chgData name="Guillem Grande Pla" userId="S::ggrande@hiberus.com::bf4f229c-e227-4c1d-9a80-3ae9c38fc5b2" providerId="AD" clId="Web-{A3ECBED1-A24E-47D8-95B9-B63D9DF59E0B}" dt="2023-02-03T10:33:16.709" v="80" actId="20577"/>
        <pc:sldMkLst>
          <pc:docMk/>
          <pc:sldMk cId="485922694" sldId="2076137928"/>
        </pc:sldMkLst>
        <pc:spChg chg="mod">
          <ac:chgData name="Guillem Grande Pla" userId="S::ggrande@hiberus.com::bf4f229c-e227-4c1d-9a80-3ae9c38fc5b2" providerId="AD" clId="Web-{A3ECBED1-A24E-47D8-95B9-B63D9DF59E0B}" dt="2023-02-03T10:33:16.709" v="80" actId="20577"/>
          <ac:spMkLst>
            <pc:docMk/>
            <pc:sldMk cId="485922694" sldId="2076137928"/>
            <ac:spMk id="5" creationId="{6E2BA7DF-EE23-7AB7-64CC-A09DCFC5DE2E}"/>
          </ac:spMkLst>
        </pc:spChg>
        <pc:spChg chg="mod">
          <ac:chgData name="Guillem Grande Pla" userId="S::ggrande@hiberus.com::bf4f229c-e227-4c1d-9a80-3ae9c38fc5b2" providerId="AD" clId="Web-{A3ECBED1-A24E-47D8-95B9-B63D9DF59E0B}" dt="2023-02-03T10:31:29.128" v="67" actId="20577"/>
          <ac:spMkLst>
            <pc:docMk/>
            <pc:sldMk cId="485922694" sldId="2076137928"/>
            <ac:spMk id="29" creationId="{CE847A24-95E0-1DA7-937E-1CCA87300E5C}"/>
          </ac:spMkLst>
        </pc:spChg>
        <pc:spChg chg="mod">
          <ac:chgData name="Guillem Grande Pla" userId="S::ggrande@hiberus.com::bf4f229c-e227-4c1d-9a80-3ae9c38fc5b2" providerId="AD" clId="Web-{A3ECBED1-A24E-47D8-95B9-B63D9DF59E0B}" dt="2023-02-03T10:31:25.252" v="63" actId="20577"/>
          <ac:spMkLst>
            <pc:docMk/>
            <pc:sldMk cId="485922694" sldId="2076137928"/>
            <ac:spMk id="31" creationId="{E44391D1-041E-A36E-83A7-96B036C0567C}"/>
          </ac:spMkLst>
        </pc:spChg>
      </pc:sldChg>
      <pc:sldChg chg="addSp delSp modSp delAnim">
        <pc:chgData name="Guillem Grande Pla" userId="S::ggrande@hiberus.com::bf4f229c-e227-4c1d-9a80-3ae9c38fc5b2" providerId="AD" clId="Web-{A3ECBED1-A24E-47D8-95B9-B63D9DF59E0B}" dt="2023-02-03T10:36:44.278" v="163" actId="20577"/>
        <pc:sldMkLst>
          <pc:docMk/>
          <pc:sldMk cId="235462869" sldId="2076137929"/>
        </pc:sldMkLst>
        <pc:spChg chg="del">
          <ac:chgData name="Guillem Grande Pla" userId="S::ggrande@hiberus.com::bf4f229c-e227-4c1d-9a80-3ae9c38fc5b2" providerId="AD" clId="Web-{A3ECBED1-A24E-47D8-95B9-B63D9DF59E0B}" dt="2023-02-03T10:35:42.323" v="144"/>
          <ac:spMkLst>
            <pc:docMk/>
            <pc:sldMk cId="235462869" sldId="2076137929"/>
            <ac:spMk id="4" creationId="{42C17B58-446B-7DAF-5C91-975D465DA56D}"/>
          </ac:spMkLst>
        </pc:spChg>
        <pc:spChg chg="del">
          <ac:chgData name="Guillem Grande Pla" userId="S::ggrande@hiberus.com::bf4f229c-e227-4c1d-9a80-3ae9c38fc5b2" providerId="AD" clId="Web-{A3ECBED1-A24E-47D8-95B9-B63D9DF59E0B}" dt="2023-02-03T10:35:47.839" v="150"/>
          <ac:spMkLst>
            <pc:docMk/>
            <pc:sldMk cId="235462869" sldId="2076137929"/>
            <ac:spMk id="5" creationId="{5E5DB5F3-117B-5811-4844-BB0B633AEF04}"/>
          </ac:spMkLst>
        </pc:spChg>
        <pc:spChg chg="del">
          <ac:chgData name="Guillem Grande Pla" userId="S::ggrande@hiberus.com::bf4f229c-e227-4c1d-9a80-3ae9c38fc5b2" providerId="AD" clId="Web-{A3ECBED1-A24E-47D8-95B9-B63D9DF59E0B}" dt="2023-02-03T10:35:45.089" v="147"/>
          <ac:spMkLst>
            <pc:docMk/>
            <pc:sldMk cId="235462869" sldId="2076137929"/>
            <ac:spMk id="6" creationId="{65F5E111-F392-17AE-6CFD-8908B77073DA}"/>
          </ac:spMkLst>
        </pc:spChg>
        <pc:spChg chg="del">
          <ac:chgData name="Guillem Grande Pla" userId="S::ggrande@hiberus.com::bf4f229c-e227-4c1d-9a80-3ae9c38fc5b2" providerId="AD" clId="Web-{A3ECBED1-A24E-47D8-95B9-B63D9DF59E0B}" dt="2023-02-03T10:35:43.385" v="145"/>
          <ac:spMkLst>
            <pc:docMk/>
            <pc:sldMk cId="235462869" sldId="2076137929"/>
            <ac:spMk id="7" creationId="{B9BAF560-1186-AEE6-6848-FC7450CDD94E}"/>
          </ac:spMkLst>
        </pc:spChg>
        <pc:spChg chg="del">
          <ac:chgData name="Guillem Grande Pla" userId="S::ggrande@hiberus.com::bf4f229c-e227-4c1d-9a80-3ae9c38fc5b2" providerId="AD" clId="Web-{A3ECBED1-A24E-47D8-95B9-B63D9DF59E0B}" dt="2023-02-03T10:35:46.167" v="148"/>
          <ac:spMkLst>
            <pc:docMk/>
            <pc:sldMk cId="235462869" sldId="2076137929"/>
            <ac:spMk id="8" creationId="{6EFFD38E-849B-3752-5556-464EC2AE8277}"/>
          </ac:spMkLst>
        </pc:spChg>
        <pc:spChg chg="del">
          <ac:chgData name="Guillem Grande Pla" userId="S::ggrande@hiberus.com::bf4f229c-e227-4c1d-9a80-3ae9c38fc5b2" providerId="AD" clId="Web-{A3ECBED1-A24E-47D8-95B9-B63D9DF59E0B}" dt="2023-02-03T10:35:44.276" v="146"/>
          <ac:spMkLst>
            <pc:docMk/>
            <pc:sldMk cId="235462869" sldId="2076137929"/>
            <ac:spMk id="9" creationId="{A79FDC63-4DE0-9265-1BD7-029ADAC19E49}"/>
          </ac:spMkLst>
        </pc:spChg>
        <pc:spChg chg="del">
          <ac:chgData name="Guillem Grande Pla" userId="S::ggrande@hiberus.com::bf4f229c-e227-4c1d-9a80-3ae9c38fc5b2" providerId="AD" clId="Web-{A3ECBED1-A24E-47D8-95B9-B63D9DF59E0B}" dt="2023-02-03T10:35:47.089" v="149"/>
          <ac:spMkLst>
            <pc:docMk/>
            <pc:sldMk cId="235462869" sldId="2076137929"/>
            <ac:spMk id="10" creationId="{3C229610-A5AF-668E-8D67-0D13D780887D}"/>
          </ac:spMkLst>
        </pc:spChg>
        <pc:spChg chg="mod">
          <ac:chgData name="Guillem Grande Pla" userId="S::ggrande@hiberus.com::bf4f229c-e227-4c1d-9a80-3ae9c38fc5b2" providerId="AD" clId="Web-{A3ECBED1-A24E-47D8-95B9-B63D9DF59E0B}" dt="2023-02-03T10:36:44.278" v="163" actId="20577"/>
          <ac:spMkLst>
            <pc:docMk/>
            <pc:sldMk cId="235462869" sldId="2076137929"/>
            <ac:spMk id="29" creationId="{CE847A24-95E0-1DA7-937E-1CCA87300E5C}"/>
          </ac:spMkLst>
        </pc:spChg>
        <pc:spChg chg="mod">
          <ac:chgData name="Guillem Grande Pla" userId="S::ggrande@hiberus.com::bf4f229c-e227-4c1d-9a80-3ae9c38fc5b2" providerId="AD" clId="Web-{A3ECBED1-A24E-47D8-95B9-B63D9DF59E0B}" dt="2023-02-03T10:35:41.901" v="143" actId="20577"/>
          <ac:spMkLst>
            <pc:docMk/>
            <pc:sldMk cId="235462869" sldId="2076137929"/>
            <ac:spMk id="31" creationId="{E44391D1-041E-A36E-83A7-96B036C0567C}"/>
          </ac:spMkLst>
        </pc:spChg>
        <pc:picChg chg="add mod">
          <ac:chgData name="Guillem Grande Pla" userId="S::ggrande@hiberus.com::bf4f229c-e227-4c1d-9a80-3ae9c38fc5b2" providerId="AD" clId="Web-{A3ECBED1-A24E-47D8-95B9-B63D9DF59E0B}" dt="2023-02-03T10:36:17.215" v="156" actId="1076"/>
          <ac:picMkLst>
            <pc:docMk/>
            <pc:sldMk cId="235462869" sldId="2076137929"/>
            <ac:picMk id="2" creationId="{CE66B047-DFC2-E5E8-DEF1-C5B125FF18C2}"/>
          </ac:picMkLst>
        </pc:picChg>
      </pc:sldChg>
      <pc:sldChg chg="addSp delSp modSp addAnim delAnim">
        <pc:chgData name="Guillem Grande Pla" userId="S::ggrande@hiberus.com::bf4f229c-e227-4c1d-9a80-3ae9c38fc5b2" providerId="AD" clId="Web-{A3ECBED1-A24E-47D8-95B9-B63D9DF59E0B}" dt="2023-02-03T10:38:46.829" v="188" actId="20577"/>
        <pc:sldMkLst>
          <pc:docMk/>
          <pc:sldMk cId="1869404574" sldId="2076137930"/>
        </pc:sldMkLst>
        <pc:spChg chg="del">
          <ac:chgData name="Guillem Grande Pla" userId="S::ggrande@hiberus.com::bf4f229c-e227-4c1d-9a80-3ae9c38fc5b2" providerId="AD" clId="Web-{A3ECBED1-A24E-47D8-95B9-B63D9DF59E0B}" dt="2023-02-03T10:38:05.515" v="184"/>
          <ac:spMkLst>
            <pc:docMk/>
            <pc:sldMk cId="1869404574" sldId="2076137930"/>
            <ac:spMk id="2" creationId="{05CAB7A9-2284-4027-E72B-6E4598EDEA3A}"/>
          </ac:spMkLst>
        </pc:spChg>
        <pc:spChg chg="del">
          <ac:chgData name="Guillem Grande Pla" userId="S::ggrande@hiberus.com::bf4f229c-e227-4c1d-9a80-3ae9c38fc5b2" providerId="AD" clId="Web-{A3ECBED1-A24E-47D8-95B9-B63D9DF59E0B}" dt="2023-02-03T10:38:05.515" v="183"/>
          <ac:spMkLst>
            <pc:docMk/>
            <pc:sldMk cId="1869404574" sldId="2076137930"/>
            <ac:spMk id="3" creationId="{C5B901D4-CF43-208F-AF90-E5F61E7A97D6}"/>
          </ac:spMkLst>
        </pc:spChg>
        <pc:spChg chg="add mod">
          <ac:chgData name="Guillem Grande Pla" userId="S::ggrande@hiberus.com::bf4f229c-e227-4c1d-9a80-3ae9c38fc5b2" providerId="AD" clId="Web-{A3ECBED1-A24E-47D8-95B9-B63D9DF59E0B}" dt="2023-02-03T10:38:37.719" v="186" actId="14100"/>
          <ac:spMkLst>
            <pc:docMk/>
            <pc:sldMk cId="1869404574" sldId="2076137930"/>
            <ac:spMk id="4" creationId="{3EEB83C1-AB7A-47C6-BBBC-72B985FE2965}"/>
          </ac:spMkLst>
        </pc:spChg>
        <pc:spChg chg="del">
          <ac:chgData name="Guillem Grande Pla" userId="S::ggrande@hiberus.com::bf4f229c-e227-4c1d-9a80-3ae9c38fc5b2" providerId="AD" clId="Web-{A3ECBED1-A24E-47D8-95B9-B63D9DF59E0B}" dt="2023-02-03T10:38:05.515" v="182"/>
          <ac:spMkLst>
            <pc:docMk/>
            <pc:sldMk cId="1869404574" sldId="2076137930"/>
            <ac:spMk id="11" creationId="{1E302340-98CD-281B-9D89-782064733A6C}"/>
          </ac:spMkLst>
        </pc:spChg>
        <pc:spChg chg="add del">
          <ac:chgData name="Guillem Grande Pla" userId="S::ggrande@hiberus.com::bf4f229c-e227-4c1d-9a80-3ae9c38fc5b2" providerId="AD" clId="Web-{A3ECBED1-A24E-47D8-95B9-B63D9DF59E0B}" dt="2023-02-03T10:38:05.515" v="181"/>
          <ac:spMkLst>
            <pc:docMk/>
            <pc:sldMk cId="1869404574" sldId="2076137930"/>
            <ac:spMk id="12" creationId="{60359D59-0564-239F-CF1C-D9B6BE433DF5}"/>
          </ac:spMkLst>
        </pc:spChg>
        <pc:spChg chg="mod">
          <ac:chgData name="Guillem Grande Pla" userId="S::ggrande@hiberus.com::bf4f229c-e227-4c1d-9a80-3ae9c38fc5b2" providerId="AD" clId="Web-{A3ECBED1-A24E-47D8-95B9-B63D9DF59E0B}" dt="2023-02-03T10:38:46.829" v="188" actId="20577"/>
          <ac:spMkLst>
            <pc:docMk/>
            <pc:sldMk cId="1869404574" sldId="2076137930"/>
            <ac:spMk id="29" creationId="{CE847A24-95E0-1DA7-937E-1CCA87300E5C}"/>
          </ac:spMkLst>
        </pc:spChg>
        <pc:spChg chg="mod">
          <ac:chgData name="Guillem Grande Pla" userId="S::ggrande@hiberus.com::bf4f229c-e227-4c1d-9a80-3ae9c38fc5b2" providerId="AD" clId="Web-{A3ECBED1-A24E-47D8-95B9-B63D9DF59E0B}" dt="2023-02-03T10:37:38.405" v="178" actId="20577"/>
          <ac:spMkLst>
            <pc:docMk/>
            <pc:sldMk cId="1869404574" sldId="2076137930"/>
            <ac:spMk id="31" creationId="{E44391D1-041E-A36E-83A7-96B036C0567C}"/>
          </ac:spMkLst>
        </pc:spChg>
      </pc:sldChg>
      <pc:sldChg chg="del">
        <pc:chgData name="Guillem Grande Pla" userId="S::ggrande@hiberus.com::bf4f229c-e227-4c1d-9a80-3ae9c38fc5b2" providerId="AD" clId="Web-{A3ECBED1-A24E-47D8-95B9-B63D9DF59E0B}" dt="2023-02-03T10:40:55.020" v="211"/>
        <pc:sldMkLst>
          <pc:docMk/>
          <pc:sldMk cId="854207230" sldId="2076137931"/>
        </pc:sldMkLst>
      </pc:sldChg>
      <pc:sldChg chg="addSp delSp modSp add replId">
        <pc:chgData name="Guillem Grande Pla" userId="S::ggrande@hiberus.com::bf4f229c-e227-4c1d-9a80-3ae9c38fc5b2" providerId="AD" clId="Web-{A3ECBED1-A24E-47D8-95B9-B63D9DF59E0B}" dt="2023-02-03T10:40:00.268" v="210" actId="14100"/>
        <pc:sldMkLst>
          <pc:docMk/>
          <pc:sldMk cId="759071841" sldId="2076137932"/>
        </pc:sldMkLst>
        <pc:spChg chg="add mod">
          <ac:chgData name="Guillem Grande Pla" userId="S::ggrande@hiberus.com::bf4f229c-e227-4c1d-9a80-3ae9c38fc5b2" providerId="AD" clId="Web-{A3ECBED1-A24E-47D8-95B9-B63D9DF59E0B}" dt="2023-02-03T10:40:00.268" v="210" actId="14100"/>
          <ac:spMkLst>
            <pc:docMk/>
            <pc:sldMk cId="759071841" sldId="2076137932"/>
            <ac:spMk id="2" creationId="{5AE7F011-67EF-7D95-ED1F-9CADC66F877F}"/>
          </ac:spMkLst>
        </pc:spChg>
        <pc:spChg chg="del">
          <ac:chgData name="Guillem Grande Pla" userId="S::ggrande@hiberus.com::bf4f229c-e227-4c1d-9a80-3ae9c38fc5b2" providerId="AD" clId="Web-{A3ECBED1-A24E-47D8-95B9-B63D9DF59E0B}" dt="2023-02-03T10:39:50.721" v="208"/>
          <ac:spMkLst>
            <pc:docMk/>
            <pc:sldMk cId="759071841" sldId="2076137932"/>
            <ac:spMk id="4" creationId="{3EEB83C1-AB7A-47C6-BBBC-72B985FE2965}"/>
          </ac:spMkLst>
        </pc:spChg>
        <pc:spChg chg="mod">
          <ac:chgData name="Guillem Grande Pla" userId="S::ggrande@hiberus.com::bf4f229c-e227-4c1d-9a80-3ae9c38fc5b2" providerId="AD" clId="Web-{A3ECBED1-A24E-47D8-95B9-B63D9DF59E0B}" dt="2023-02-03T10:39:10.626" v="199" actId="20577"/>
          <ac:spMkLst>
            <pc:docMk/>
            <pc:sldMk cId="759071841" sldId="2076137932"/>
            <ac:spMk id="29" creationId="{CE847A24-95E0-1DA7-937E-1CCA87300E5C}"/>
          </ac:spMkLst>
        </pc:spChg>
        <pc:spChg chg="mod">
          <ac:chgData name="Guillem Grande Pla" userId="S::ggrande@hiberus.com::bf4f229c-e227-4c1d-9a80-3ae9c38fc5b2" providerId="AD" clId="Web-{A3ECBED1-A24E-47D8-95B9-B63D9DF59E0B}" dt="2023-02-03T10:39:21.580" v="207" actId="20577"/>
          <ac:spMkLst>
            <pc:docMk/>
            <pc:sldMk cId="759071841" sldId="2076137932"/>
            <ac:spMk id="31" creationId="{E44391D1-041E-A36E-83A7-96B036C0567C}"/>
          </ac:spMkLst>
        </pc:spChg>
      </pc:sldChg>
    </pc:docChg>
  </pc:docChgLst>
  <pc:docChgLst>
    <pc:chgData name="Guillem Grande Pla" userId="S::ggrande@hiberus.com::bf4f229c-e227-4c1d-9a80-3ae9c38fc5b2" providerId="AD" clId="Web-{8C4E3318-7F80-49F5-88CF-95253C2AFB9F}"/>
    <pc:docChg chg="addSld modSld">
      <pc:chgData name="Guillem Grande Pla" userId="S::ggrande@hiberus.com::bf4f229c-e227-4c1d-9a80-3ae9c38fc5b2" providerId="AD" clId="Web-{8C4E3318-7F80-49F5-88CF-95253C2AFB9F}" dt="2023-02-03T12:47:55.802" v="4"/>
      <pc:docMkLst>
        <pc:docMk/>
      </pc:docMkLst>
      <pc:sldChg chg="modSp">
        <pc:chgData name="Guillem Grande Pla" userId="S::ggrande@hiberus.com::bf4f229c-e227-4c1d-9a80-3ae9c38fc5b2" providerId="AD" clId="Web-{8C4E3318-7F80-49F5-88CF-95253C2AFB9F}" dt="2023-02-03T12:47:48.255" v="3" actId="20577"/>
        <pc:sldMkLst>
          <pc:docMk/>
          <pc:sldMk cId="527894959" sldId="2076137926"/>
        </pc:sldMkLst>
        <pc:spChg chg="mod">
          <ac:chgData name="Guillem Grande Pla" userId="S::ggrande@hiberus.com::bf4f229c-e227-4c1d-9a80-3ae9c38fc5b2" providerId="AD" clId="Web-{8C4E3318-7F80-49F5-88CF-95253C2AFB9F}" dt="2023-02-03T12:47:48.255" v="3" actId="20577"/>
          <ac:spMkLst>
            <pc:docMk/>
            <pc:sldMk cId="527894959" sldId="2076137926"/>
            <ac:spMk id="2" creationId="{E63E88C2-E893-9AA6-959F-C3FFA24AA548}"/>
          </ac:spMkLst>
        </pc:spChg>
      </pc:sldChg>
      <pc:sldChg chg="new">
        <pc:chgData name="Guillem Grande Pla" userId="S::ggrande@hiberus.com::bf4f229c-e227-4c1d-9a80-3ae9c38fc5b2" providerId="AD" clId="Web-{8C4E3318-7F80-49F5-88CF-95253C2AFB9F}" dt="2023-02-03T12:47:55.802" v="4"/>
        <pc:sldMkLst>
          <pc:docMk/>
          <pc:sldMk cId="1742770555" sldId="2076137927"/>
        </pc:sldMkLst>
      </pc:sldChg>
    </pc:docChg>
  </pc:docChgLst>
  <pc:docChgLst>
    <pc:chgData name="Guillem Grande Pla" userId="S::ggrande@hiberus.com::bf4f229c-e227-4c1d-9a80-3ae9c38fc5b2" providerId="AD" clId="Web-{56866055-ADFB-474E-B58A-0FD7DFD94D82}"/>
    <pc:docChg chg="addSld delSld modSld">
      <pc:chgData name="Guillem Grande Pla" userId="S::ggrande@hiberus.com::bf4f229c-e227-4c1d-9a80-3ae9c38fc5b2" providerId="AD" clId="Web-{56866055-ADFB-474E-B58A-0FD7DFD94D82}" dt="2023-02-03T12:55:27.331" v="84" actId="20577"/>
      <pc:docMkLst>
        <pc:docMk/>
      </pc:docMkLst>
      <pc:sldChg chg="modSp">
        <pc:chgData name="Guillem Grande Pla" userId="S::ggrande@hiberus.com::bf4f229c-e227-4c1d-9a80-3ae9c38fc5b2" providerId="AD" clId="Web-{56866055-ADFB-474E-B58A-0FD7DFD94D82}" dt="2023-02-03T12:49:25.560" v="34" actId="20577"/>
        <pc:sldMkLst>
          <pc:docMk/>
          <pc:sldMk cId="527894959" sldId="2076137926"/>
        </pc:sldMkLst>
        <pc:spChg chg="mod">
          <ac:chgData name="Guillem Grande Pla" userId="S::ggrande@hiberus.com::bf4f229c-e227-4c1d-9a80-3ae9c38fc5b2" providerId="AD" clId="Web-{56866055-ADFB-474E-B58A-0FD7DFD94D82}" dt="2023-02-03T12:49:25.560" v="34" actId="20577"/>
          <ac:spMkLst>
            <pc:docMk/>
            <pc:sldMk cId="527894959" sldId="2076137926"/>
            <ac:spMk id="2" creationId="{E63E88C2-E893-9AA6-959F-C3FFA24AA548}"/>
          </ac:spMkLst>
        </pc:spChg>
      </pc:sldChg>
      <pc:sldChg chg="del">
        <pc:chgData name="Guillem Grande Pla" userId="S::ggrande@hiberus.com::bf4f229c-e227-4c1d-9a80-3ae9c38fc5b2" providerId="AD" clId="Web-{56866055-ADFB-474E-B58A-0FD7DFD94D82}" dt="2023-02-03T12:49:10.544" v="1"/>
        <pc:sldMkLst>
          <pc:docMk/>
          <pc:sldMk cId="1742770555" sldId="2076137927"/>
        </pc:sldMkLst>
      </pc:sldChg>
      <pc:sldChg chg="modSp add">
        <pc:chgData name="Guillem Grande Pla" userId="S::ggrande@hiberus.com::bf4f229c-e227-4c1d-9a80-3ae9c38fc5b2" providerId="AD" clId="Web-{56866055-ADFB-474E-B58A-0FD7DFD94D82}" dt="2023-02-03T12:55:00.299" v="62" actId="20577"/>
        <pc:sldMkLst>
          <pc:docMk/>
          <pc:sldMk cId="75138537" sldId="2076137928"/>
        </pc:sldMkLst>
        <pc:spChg chg="mod">
          <ac:chgData name="Guillem Grande Pla" userId="S::ggrande@hiberus.com::bf4f229c-e227-4c1d-9a80-3ae9c38fc5b2" providerId="AD" clId="Web-{56866055-ADFB-474E-B58A-0FD7DFD94D82}" dt="2023-02-03T12:49:21.044" v="33" actId="20577"/>
          <ac:spMkLst>
            <pc:docMk/>
            <pc:sldMk cId="75138537" sldId="2076137928"/>
            <ac:spMk id="29" creationId="{CE847A24-95E0-1DA7-937E-1CCA87300E5C}"/>
          </ac:spMkLst>
        </pc:spChg>
        <pc:spChg chg="mod">
          <ac:chgData name="Guillem Grande Pla" userId="S::ggrande@hiberus.com::bf4f229c-e227-4c1d-9a80-3ae9c38fc5b2" providerId="AD" clId="Web-{56866055-ADFB-474E-B58A-0FD7DFD94D82}" dt="2023-02-03T12:55:00.299" v="62" actId="20577"/>
          <ac:spMkLst>
            <pc:docMk/>
            <pc:sldMk cId="75138537" sldId="2076137928"/>
            <ac:spMk id="31" creationId="{E44391D1-041E-A36E-83A7-96B036C0567C}"/>
          </ac:spMkLst>
        </pc:spChg>
      </pc:sldChg>
      <pc:sldChg chg="modSp add replId">
        <pc:chgData name="Guillem Grande Pla" userId="S::ggrande@hiberus.com::bf4f229c-e227-4c1d-9a80-3ae9c38fc5b2" providerId="AD" clId="Web-{56866055-ADFB-474E-B58A-0FD7DFD94D82}" dt="2023-02-03T12:55:27.331" v="84" actId="20577"/>
        <pc:sldMkLst>
          <pc:docMk/>
          <pc:sldMk cId="946865087" sldId="2076137929"/>
        </pc:sldMkLst>
        <pc:spChg chg="mod">
          <ac:chgData name="Guillem Grande Pla" userId="S::ggrande@hiberus.com::bf4f229c-e227-4c1d-9a80-3ae9c38fc5b2" providerId="AD" clId="Web-{56866055-ADFB-474E-B58A-0FD7DFD94D82}" dt="2023-02-03T12:55:27.331" v="84" actId="20577"/>
          <ac:spMkLst>
            <pc:docMk/>
            <pc:sldMk cId="946865087" sldId="2076137929"/>
            <ac:spMk id="29" creationId="{CE847A24-95E0-1DA7-937E-1CCA87300E5C}"/>
          </ac:spMkLst>
        </pc:spChg>
      </pc:sldChg>
    </pc:docChg>
  </pc:docChgLst>
  <pc:docChgLst>
    <pc:chgData name="Guillem Grande Pla" userId="S::ggrande@hiberus.com::bf4f229c-e227-4c1d-9a80-3ae9c38fc5b2" providerId="AD" clId="Web-{E7C39874-331D-4AA6-903A-29FBCFB5672E}"/>
    <pc:docChg chg="addSld delSld modSld">
      <pc:chgData name="Guillem Grande Pla" userId="S::ggrande@hiberus.com::bf4f229c-e227-4c1d-9a80-3ae9c38fc5b2" providerId="AD" clId="Web-{E7C39874-331D-4AA6-903A-29FBCFB5672E}" dt="2023-02-03T09:01:55.006" v="381"/>
      <pc:docMkLst>
        <pc:docMk/>
      </pc:docMkLst>
      <pc:sldChg chg="addSp modSp">
        <pc:chgData name="Guillem Grande Pla" userId="S::ggrande@hiberus.com::bf4f229c-e227-4c1d-9a80-3ae9c38fc5b2" providerId="AD" clId="Web-{E7C39874-331D-4AA6-903A-29FBCFB5672E}" dt="2023-02-03T08:59:00.860" v="371" actId="20577"/>
        <pc:sldMkLst>
          <pc:docMk/>
          <pc:sldMk cId="3101592014" sldId="2076137923"/>
        </pc:sldMkLst>
        <pc:spChg chg="mod">
          <ac:chgData name="Guillem Grande Pla" userId="S::ggrande@hiberus.com::bf4f229c-e227-4c1d-9a80-3ae9c38fc5b2" providerId="AD" clId="Web-{E7C39874-331D-4AA6-903A-29FBCFB5672E}" dt="2023-02-03T08:48:54.842" v="232" actId="20577"/>
          <ac:spMkLst>
            <pc:docMk/>
            <pc:sldMk cId="3101592014" sldId="2076137923"/>
            <ac:spMk id="3" creationId="{34433DFD-214E-1BAF-AE28-7D8609EB1679}"/>
          </ac:spMkLst>
        </pc:spChg>
        <pc:spChg chg="mod">
          <ac:chgData name="Guillem Grande Pla" userId="S::ggrande@hiberus.com::bf4f229c-e227-4c1d-9a80-3ae9c38fc5b2" providerId="AD" clId="Web-{E7C39874-331D-4AA6-903A-29FBCFB5672E}" dt="2023-02-03T08:49:00.982" v="237" actId="20577"/>
          <ac:spMkLst>
            <pc:docMk/>
            <pc:sldMk cId="3101592014" sldId="2076137923"/>
            <ac:spMk id="4" creationId="{B2DC7BDC-89E9-823B-F03F-1530FEC00E8F}"/>
          </ac:spMkLst>
        </pc:spChg>
        <pc:spChg chg="mod">
          <ac:chgData name="Guillem Grande Pla" userId="S::ggrande@hiberus.com::bf4f229c-e227-4c1d-9a80-3ae9c38fc5b2" providerId="AD" clId="Web-{E7C39874-331D-4AA6-903A-29FBCFB5672E}" dt="2023-02-03T08:49:15.873" v="244" actId="20577"/>
          <ac:spMkLst>
            <pc:docMk/>
            <pc:sldMk cId="3101592014" sldId="2076137923"/>
            <ac:spMk id="14" creationId="{4EA472BA-1692-2C02-9DC0-9D33E1161B1A}"/>
          </ac:spMkLst>
        </pc:spChg>
        <pc:spChg chg="mod">
          <ac:chgData name="Guillem Grande Pla" userId="S::ggrande@hiberus.com::bf4f229c-e227-4c1d-9a80-3ae9c38fc5b2" providerId="AD" clId="Web-{E7C39874-331D-4AA6-903A-29FBCFB5672E}" dt="2023-02-03T08:41:51.188" v="90" actId="20577"/>
          <ac:spMkLst>
            <pc:docMk/>
            <pc:sldMk cId="3101592014" sldId="2076137923"/>
            <ac:spMk id="15" creationId="{5DC3FD99-A3B0-7FFC-EF61-C9E4C14AA18A}"/>
          </ac:spMkLst>
        </pc:spChg>
        <pc:spChg chg="mod">
          <ac:chgData name="Guillem Grande Pla" userId="S::ggrande@hiberus.com::bf4f229c-e227-4c1d-9a80-3ae9c38fc5b2" providerId="AD" clId="Web-{E7C39874-331D-4AA6-903A-29FBCFB5672E}" dt="2023-02-03T08:49:13.905" v="242" actId="20577"/>
          <ac:spMkLst>
            <pc:docMk/>
            <pc:sldMk cId="3101592014" sldId="2076137923"/>
            <ac:spMk id="16" creationId="{F3091A86-74BF-DA58-160B-82C89A58BDF7}"/>
          </ac:spMkLst>
        </pc:spChg>
        <pc:spChg chg="mod">
          <ac:chgData name="Guillem Grande Pla" userId="S::ggrande@hiberus.com::bf4f229c-e227-4c1d-9a80-3ae9c38fc5b2" providerId="AD" clId="Web-{E7C39874-331D-4AA6-903A-29FBCFB5672E}" dt="2023-02-03T08:41:47.344" v="88" actId="20577"/>
          <ac:spMkLst>
            <pc:docMk/>
            <pc:sldMk cId="3101592014" sldId="2076137923"/>
            <ac:spMk id="17" creationId="{A72ECE20-9E40-BC62-E5B8-8381367104A6}"/>
          </ac:spMkLst>
        </pc:spChg>
        <pc:spChg chg="mod">
          <ac:chgData name="Guillem Grande Pla" userId="S::ggrande@hiberus.com::bf4f229c-e227-4c1d-9a80-3ae9c38fc5b2" providerId="AD" clId="Web-{E7C39874-331D-4AA6-903A-29FBCFB5672E}" dt="2023-02-03T08:41:41.625" v="79" actId="20577"/>
          <ac:spMkLst>
            <pc:docMk/>
            <pc:sldMk cId="3101592014" sldId="2076137923"/>
            <ac:spMk id="19" creationId="{70D3DEAC-FE3C-4E94-FCE5-B15547C2B3B8}"/>
          </ac:spMkLst>
        </pc:spChg>
        <pc:spChg chg="mod">
          <ac:chgData name="Guillem Grande Pla" userId="S::ggrande@hiberus.com::bf4f229c-e227-4c1d-9a80-3ae9c38fc5b2" providerId="AD" clId="Web-{E7C39874-331D-4AA6-903A-29FBCFB5672E}" dt="2023-02-03T08:59:00.860" v="371" actId="20577"/>
          <ac:spMkLst>
            <pc:docMk/>
            <pc:sldMk cId="3101592014" sldId="2076137923"/>
            <ac:spMk id="31" creationId="{E44391D1-041E-A36E-83A7-96B036C0567C}"/>
          </ac:spMkLst>
        </pc:spChg>
        <pc:grpChg chg="add mod">
          <ac:chgData name="Guillem Grande Pla" userId="S::ggrande@hiberus.com::bf4f229c-e227-4c1d-9a80-3ae9c38fc5b2" providerId="AD" clId="Web-{E7C39874-331D-4AA6-903A-29FBCFB5672E}" dt="2023-02-03T08:51:37.753" v="268" actId="1076"/>
          <ac:grpSpMkLst>
            <pc:docMk/>
            <pc:sldMk cId="3101592014" sldId="2076137923"/>
            <ac:grpSpMk id="2" creationId="{ADF05917-817D-7451-CEB4-A8B45CB3EEFF}"/>
          </ac:grpSpMkLst>
        </pc:grpChg>
        <pc:grpChg chg="mod">
          <ac:chgData name="Guillem Grande Pla" userId="S::ggrande@hiberus.com::bf4f229c-e227-4c1d-9a80-3ae9c38fc5b2" providerId="AD" clId="Web-{E7C39874-331D-4AA6-903A-29FBCFB5672E}" dt="2023-02-03T08:50:16.375" v="256" actId="1076"/>
          <ac:grpSpMkLst>
            <pc:docMk/>
            <pc:sldMk cId="3101592014" sldId="2076137923"/>
            <ac:grpSpMk id="10" creationId="{0827C5D1-87FA-A10B-4FF0-81607F3BBF6D}"/>
          </ac:grpSpMkLst>
        </pc:grpChg>
        <pc:grpChg chg="mod">
          <ac:chgData name="Guillem Grande Pla" userId="S::ggrande@hiberus.com::bf4f229c-e227-4c1d-9a80-3ae9c38fc5b2" providerId="AD" clId="Web-{E7C39874-331D-4AA6-903A-29FBCFB5672E}" dt="2023-02-03T08:51:42.597" v="269" actId="1076"/>
          <ac:grpSpMkLst>
            <pc:docMk/>
            <pc:sldMk cId="3101592014" sldId="2076137923"/>
            <ac:grpSpMk id="11" creationId="{92E09C9A-31BC-FC3E-A7B6-AFF50A7BE22A}"/>
          </ac:grpSpMkLst>
        </pc:grpChg>
        <pc:grpChg chg="mod">
          <ac:chgData name="Guillem Grande Pla" userId="S::ggrande@hiberus.com::bf4f229c-e227-4c1d-9a80-3ae9c38fc5b2" providerId="AD" clId="Web-{E7C39874-331D-4AA6-903A-29FBCFB5672E}" dt="2023-02-03T08:51:45.534" v="270" actId="1076"/>
          <ac:grpSpMkLst>
            <pc:docMk/>
            <pc:sldMk cId="3101592014" sldId="2076137923"/>
            <ac:grpSpMk id="13" creationId="{BA9BE0A6-26C0-645A-D15D-CFFF045193FD}"/>
          </ac:grpSpMkLst>
        </pc:grpChg>
      </pc:sldChg>
      <pc:sldChg chg="modSp">
        <pc:chgData name="Guillem Grande Pla" userId="S::ggrande@hiberus.com::bf4f229c-e227-4c1d-9a80-3ae9c38fc5b2" providerId="AD" clId="Web-{E7C39874-331D-4AA6-903A-29FBCFB5672E}" dt="2023-02-03T08:39:59.372" v="74" actId="20577"/>
        <pc:sldMkLst>
          <pc:docMk/>
          <pc:sldMk cId="4147795456" sldId="2076137925"/>
        </pc:sldMkLst>
        <pc:spChg chg="mod">
          <ac:chgData name="Guillem Grande Pla" userId="S::ggrande@hiberus.com::bf4f229c-e227-4c1d-9a80-3ae9c38fc5b2" providerId="AD" clId="Web-{E7C39874-331D-4AA6-903A-29FBCFB5672E}" dt="2023-02-03T08:39:59.372" v="74" actId="20577"/>
          <ac:spMkLst>
            <pc:docMk/>
            <pc:sldMk cId="4147795456" sldId="2076137925"/>
            <ac:spMk id="8" creationId="{1E4D7367-6F70-3D57-054A-97A031D6DD03}"/>
          </ac:spMkLst>
        </pc:spChg>
        <pc:spChg chg="mod">
          <ac:chgData name="Guillem Grande Pla" userId="S::ggrande@hiberus.com::bf4f229c-e227-4c1d-9a80-3ae9c38fc5b2" providerId="AD" clId="Web-{E7C39874-331D-4AA6-903A-29FBCFB5672E}" dt="2023-02-03T08:39:20.496" v="66" actId="20577"/>
          <ac:spMkLst>
            <pc:docMk/>
            <pc:sldMk cId="4147795456" sldId="2076137925"/>
            <ac:spMk id="10" creationId="{E6861EC1-B04D-049D-158D-C9A06E35162E}"/>
          </ac:spMkLst>
        </pc:spChg>
        <pc:spChg chg="mod">
          <ac:chgData name="Guillem Grande Pla" userId="S::ggrande@hiberus.com::bf4f229c-e227-4c1d-9a80-3ae9c38fc5b2" providerId="AD" clId="Web-{E7C39874-331D-4AA6-903A-29FBCFB5672E}" dt="2023-02-03T08:38:03.712" v="27" actId="14100"/>
          <ac:spMkLst>
            <pc:docMk/>
            <pc:sldMk cId="4147795456" sldId="2076137925"/>
            <ac:spMk id="13" creationId="{9B4EA388-C454-C4EC-46F9-00357CAEE6DB}"/>
          </ac:spMkLst>
        </pc:spChg>
      </pc:sldChg>
      <pc:sldChg chg="addSp delSp modSp delAnim">
        <pc:chgData name="Guillem Grande Pla" userId="S::ggrande@hiberus.com::bf4f229c-e227-4c1d-9a80-3ae9c38fc5b2" providerId="AD" clId="Web-{E7C39874-331D-4AA6-903A-29FBCFB5672E}" dt="2023-02-03T09:00:10.988" v="378" actId="20577"/>
        <pc:sldMkLst>
          <pc:docMk/>
          <pc:sldMk cId="853979926" sldId="2076137926"/>
        </pc:sldMkLst>
        <pc:spChg chg="del">
          <ac:chgData name="Guillem Grande Pla" userId="S::ggrande@hiberus.com::bf4f229c-e227-4c1d-9a80-3ae9c38fc5b2" providerId="AD" clId="Web-{E7C39874-331D-4AA6-903A-29FBCFB5672E}" dt="2023-02-03T08:52:55.380" v="284"/>
          <ac:spMkLst>
            <pc:docMk/>
            <pc:sldMk cId="853979926" sldId="2076137926"/>
            <ac:spMk id="2" creationId="{78FD86A2-8E0E-E023-BBEC-7125AFB3F1A5}"/>
          </ac:spMkLst>
        </pc:spChg>
        <pc:spChg chg="del">
          <ac:chgData name="Guillem Grande Pla" userId="S::ggrande@hiberus.com::bf4f229c-e227-4c1d-9a80-3ae9c38fc5b2" providerId="AD" clId="Web-{E7C39874-331D-4AA6-903A-29FBCFB5672E}" dt="2023-02-03T08:53:05.881" v="294"/>
          <ac:spMkLst>
            <pc:docMk/>
            <pc:sldMk cId="853979926" sldId="2076137926"/>
            <ac:spMk id="3" creationId="{03E80735-091C-E136-5960-CE0B969610D5}"/>
          </ac:spMkLst>
        </pc:spChg>
        <pc:spChg chg="del">
          <ac:chgData name="Guillem Grande Pla" userId="S::ggrande@hiberus.com::bf4f229c-e227-4c1d-9a80-3ae9c38fc5b2" providerId="AD" clId="Web-{E7C39874-331D-4AA6-903A-29FBCFB5672E}" dt="2023-02-03T08:53:02.912" v="291"/>
          <ac:spMkLst>
            <pc:docMk/>
            <pc:sldMk cId="853979926" sldId="2076137926"/>
            <ac:spMk id="4" creationId="{A3CEB578-1CE5-6C05-1231-6DBE2B599D14}"/>
          </ac:spMkLst>
        </pc:spChg>
        <pc:spChg chg="del">
          <ac:chgData name="Guillem Grande Pla" userId="S::ggrande@hiberus.com::bf4f229c-e227-4c1d-9a80-3ae9c38fc5b2" providerId="AD" clId="Web-{E7C39874-331D-4AA6-903A-29FBCFB5672E}" dt="2023-02-03T08:53:05.193" v="293"/>
          <ac:spMkLst>
            <pc:docMk/>
            <pc:sldMk cId="853979926" sldId="2076137926"/>
            <ac:spMk id="5" creationId="{816E9332-725C-7441-D9DE-01C8FDC2DD77}"/>
          </ac:spMkLst>
        </pc:spChg>
        <pc:spChg chg="del mod">
          <ac:chgData name="Guillem Grande Pla" userId="S::ggrande@hiberus.com::bf4f229c-e227-4c1d-9a80-3ae9c38fc5b2" providerId="AD" clId="Web-{E7C39874-331D-4AA6-903A-29FBCFB5672E}" dt="2023-02-03T08:52:58.787" v="287"/>
          <ac:spMkLst>
            <pc:docMk/>
            <pc:sldMk cId="853979926" sldId="2076137926"/>
            <ac:spMk id="6" creationId="{79DEAD69-C5F0-1AC2-AFEE-DFFC0CEC5615}"/>
          </ac:spMkLst>
        </pc:spChg>
        <pc:spChg chg="add del">
          <ac:chgData name="Guillem Grande Pla" userId="S::ggrande@hiberus.com::bf4f229c-e227-4c1d-9a80-3ae9c38fc5b2" providerId="AD" clId="Web-{E7C39874-331D-4AA6-903A-29FBCFB5672E}" dt="2023-02-03T08:53:31.428" v="296"/>
          <ac:spMkLst>
            <pc:docMk/>
            <pc:sldMk cId="853979926" sldId="2076137926"/>
            <ac:spMk id="7" creationId="{5A07A90C-E06A-A99A-B3DA-BB103C9EB53C}"/>
          </ac:spMkLst>
        </pc:spChg>
        <pc:spChg chg="del">
          <ac:chgData name="Guillem Grande Pla" userId="S::ggrande@hiberus.com::bf4f229c-e227-4c1d-9a80-3ae9c38fc5b2" providerId="AD" clId="Web-{E7C39874-331D-4AA6-903A-29FBCFB5672E}" dt="2023-02-03T08:53:00.615" v="289"/>
          <ac:spMkLst>
            <pc:docMk/>
            <pc:sldMk cId="853979926" sldId="2076137926"/>
            <ac:spMk id="8" creationId="{FAA11C03-2D0E-52FA-02E2-27F283F294DC}"/>
          </ac:spMkLst>
        </pc:spChg>
        <pc:spChg chg="del mod">
          <ac:chgData name="Guillem Grande Pla" userId="S::ggrande@hiberus.com::bf4f229c-e227-4c1d-9a80-3ae9c38fc5b2" providerId="AD" clId="Web-{E7C39874-331D-4AA6-903A-29FBCFB5672E}" dt="2023-02-03T08:52:59.771" v="288"/>
          <ac:spMkLst>
            <pc:docMk/>
            <pc:sldMk cId="853979926" sldId="2076137926"/>
            <ac:spMk id="9" creationId="{A6889AA7-64CD-5751-9060-8F77EF5DFBD8}"/>
          </ac:spMkLst>
        </pc:spChg>
        <pc:spChg chg="add">
          <ac:chgData name="Guillem Grande Pla" userId="S::ggrande@hiberus.com::bf4f229c-e227-4c1d-9a80-3ae9c38fc5b2" providerId="AD" clId="Web-{E7C39874-331D-4AA6-903A-29FBCFB5672E}" dt="2023-02-03T08:53:08.303" v="295"/>
          <ac:spMkLst>
            <pc:docMk/>
            <pc:sldMk cId="853979926" sldId="2076137926"/>
            <ac:spMk id="10" creationId="{9282A147-B981-D147-49A9-07AB400290A3}"/>
          </ac:spMkLst>
        </pc:spChg>
        <pc:spChg chg="add">
          <ac:chgData name="Guillem Grande Pla" userId="S::ggrande@hiberus.com::bf4f229c-e227-4c1d-9a80-3ae9c38fc5b2" providerId="AD" clId="Web-{E7C39874-331D-4AA6-903A-29FBCFB5672E}" dt="2023-02-03T08:53:08.303" v="295"/>
          <ac:spMkLst>
            <pc:docMk/>
            <pc:sldMk cId="853979926" sldId="2076137926"/>
            <ac:spMk id="11" creationId="{393B596A-4692-FF2E-6402-0CF8A25F9CFC}"/>
          </ac:spMkLst>
        </pc:spChg>
        <pc:spChg chg="add">
          <ac:chgData name="Guillem Grande Pla" userId="S::ggrande@hiberus.com::bf4f229c-e227-4c1d-9a80-3ae9c38fc5b2" providerId="AD" clId="Web-{E7C39874-331D-4AA6-903A-29FBCFB5672E}" dt="2023-02-03T08:53:08.303" v="295"/>
          <ac:spMkLst>
            <pc:docMk/>
            <pc:sldMk cId="853979926" sldId="2076137926"/>
            <ac:spMk id="12" creationId="{EAD55947-413F-9C25-FC25-579D8069F394}"/>
          </ac:spMkLst>
        </pc:spChg>
        <pc:spChg chg="add">
          <ac:chgData name="Guillem Grande Pla" userId="S::ggrande@hiberus.com::bf4f229c-e227-4c1d-9a80-3ae9c38fc5b2" providerId="AD" clId="Web-{E7C39874-331D-4AA6-903A-29FBCFB5672E}" dt="2023-02-03T08:53:08.303" v="295"/>
          <ac:spMkLst>
            <pc:docMk/>
            <pc:sldMk cId="853979926" sldId="2076137926"/>
            <ac:spMk id="13" creationId="{A6A6B09F-4A04-E6F7-6A9D-DEC0B3BF581D}"/>
          </ac:spMkLst>
        </pc:spChg>
        <pc:spChg chg="add">
          <ac:chgData name="Guillem Grande Pla" userId="S::ggrande@hiberus.com::bf4f229c-e227-4c1d-9a80-3ae9c38fc5b2" providerId="AD" clId="Web-{E7C39874-331D-4AA6-903A-29FBCFB5672E}" dt="2023-02-03T08:53:08.303" v="295"/>
          <ac:spMkLst>
            <pc:docMk/>
            <pc:sldMk cId="853979926" sldId="2076137926"/>
            <ac:spMk id="14" creationId="{DA9AE035-0CDC-1EAE-8FEE-C1B048519D95}"/>
          </ac:spMkLst>
        </pc:spChg>
        <pc:spChg chg="del">
          <ac:chgData name="Guillem Grande Pla" userId="S::ggrande@hiberus.com::bf4f229c-e227-4c1d-9a80-3ae9c38fc5b2" providerId="AD" clId="Web-{E7C39874-331D-4AA6-903A-29FBCFB5672E}" dt="2023-02-03T08:53:03.881" v="292"/>
          <ac:spMkLst>
            <pc:docMk/>
            <pc:sldMk cId="853979926" sldId="2076137926"/>
            <ac:spMk id="15" creationId="{77E0FEEE-2F40-654C-3706-3A2F332FC6A7}"/>
          </ac:spMkLst>
        </pc:spChg>
        <pc:spChg chg="del">
          <ac:chgData name="Guillem Grande Pla" userId="S::ggrande@hiberus.com::bf4f229c-e227-4c1d-9a80-3ae9c38fc5b2" providerId="AD" clId="Web-{E7C39874-331D-4AA6-903A-29FBCFB5672E}" dt="2023-02-03T08:53:02.131" v="290"/>
          <ac:spMkLst>
            <pc:docMk/>
            <pc:sldMk cId="853979926" sldId="2076137926"/>
            <ac:spMk id="16" creationId="{B980655E-C3F6-E262-AB4D-98F919F8280D}"/>
          </ac:spMkLst>
        </pc:spChg>
        <pc:spChg chg="add">
          <ac:chgData name="Guillem Grande Pla" userId="S::ggrande@hiberus.com::bf4f229c-e227-4c1d-9a80-3ae9c38fc5b2" providerId="AD" clId="Web-{E7C39874-331D-4AA6-903A-29FBCFB5672E}" dt="2023-02-03T08:53:08.303" v="295"/>
          <ac:spMkLst>
            <pc:docMk/>
            <pc:sldMk cId="853979926" sldId="2076137926"/>
            <ac:spMk id="17" creationId="{38BFEB40-9CEF-4624-ABF5-321DAFA674F8}"/>
          </ac:spMkLst>
        </pc:spChg>
        <pc:spChg chg="mod">
          <ac:chgData name="Guillem Grande Pla" userId="S::ggrande@hiberus.com::bf4f229c-e227-4c1d-9a80-3ae9c38fc5b2" providerId="AD" clId="Web-{E7C39874-331D-4AA6-903A-29FBCFB5672E}" dt="2023-02-03T08:52:54.365" v="283" actId="20577"/>
          <ac:spMkLst>
            <pc:docMk/>
            <pc:sldMk cId="853979926" sldId="2076137926"/>
            <ac:spMk id="29" creationId="{CE847A24-95E0-1DA7-937E-1CCA87300E5C}"/>
          </ac:spMkLst>
        </pc:spChg>
        <pc:spChg chg="mod">
          <ac:chgData name="Guillem Grande Pla" userId="S::ggrande@hiberus.com::bf4f229c-e227-4c1d-9a80-3ae9c38fc5b2" providerId="AD" clId="Web-{E7C39874-331D-4AA6-903A-29FBCFB5672E}" dt="2023-02-03T09:00:10.988" v="378" actId="20577"/>
          <ac:spMkLst>
            <pc:docMk/>
            <pc:sldMk cId="853979926" sldId="2076137926"/>
            <ac:spMk id="31" creationId="{E44391D1-041E-A36E-83A7-96B036C0567C}"/>
          </ac:spMkLst>
        </pc:spChg>
      </pc:sldChg>
      <pc:sldChg chg="modSp del">
        <pc:chgData name="Guillem Grande Pla" userId="S::ggrande@hiberus.com::bf4f229c-e227-4c1d-9a80-3ae9c38fc5b2" providerId="AD" clId="Web-{E7C39874-331D-4AA6-903A-29FBCFB5672E}" dt="2023-02-03T09:01:55.006" v="381"/>
        <pc:sldMkLst>
          <pc:docMk/>
          <pc:sldMk cId="4287853212" sldId="2076137927"/>
        </pc:sldMkLst>
        <pc:spChg chg="mod">
          <ac:chgData name="Guillem Grande Pla" userId="S::ggrande@hiberus.com::bf4f229c-e227-4c1d-9a80-3ae9c38fc5b2" providerId="AD" clId="Web-{E7C39874-331D-4AA6-903A-29FBCFB5672E}" dt="2023-02-03T08:53:53.570" v="300" actId="20577"/>
          <ac:spMkLst>
            <pc:docMk/>
            <pc:sldMk cId="4287853212" sldId="2076137927"/>
            <ac:spMk id="29" creationId="{CE847A24-95E0-1DA7-937E-1CCA87300E5C}"/>
          </ac:spMkLst>
        </pc:spChg>
        <pc:spChg chg="mod">
          <ac:chgData name="Guillem Grande Pla" userId="S::ggrande@hiberus.com::bf4f229c-e227-4c1d-9a80-3ae9c38fc5b2" providerId="AD" clId="Web-{E7C39874-331D-4AA6-903A-29FBCFB5672E}" dt="2023-02-03T09:00:40.379" v="380" actId="20577"/>
          <ac:spMkLst>
            <pc:docMk/>
            <pc:sldMk cId="4287853212" sldId="2076137927"/>
            <ac:spMk id="31" creationId="{E44391D1-041E-A36E-83A7-96B036C0567C}"/>
          </ac:spMkLst>
        </pc:spChg>
      </pc:sldChg>
      <pc:sldChg chg="addSp delSp modSp">
        <pc:chgData name="Guillem Grande Pla" userId="S::ggrande@hiberus.com::bf4f229c-e227-4c1d-9a80-3ae9c38fc5b2" providerId="AD" clId="Web-{E7C39874-331D-4AA6-903A-29FBCFB5672E}" dt="2023-02-03T08:59:26.236" v="374" actId="20577"/>
        <pc:sldMkLst>
          <pc:docMk/>
          <pc:sldMk cId="485922694" sldId="2076137928"/>
        </pc:sldMkLst>
        <pc:spChg chg="mod">
          <ac:chgData name="Guillem Grande Pla" userId="S::ggrande@hiberus.com::bf4f229c-e227-4c1d-9a80-3ae9c38fc5b2" providerId="AD" clId="Web-{E7C39874-331D-4AA6-903A-29FBCFB5672E}" dt="2023-02-03T08:43:06.315" v="118" actId="20577"/>
          <ac:spMkLst>
            <pc:docMk/>
            <pc:sldMk cId="485922694" sldId="2076137928"/>
            <ac:spMk id="2" creationId="{4E4C71A8-32BA-B480-BDD4-1D16A51C03C3}"/>
          </ac:spMkLst>
        </pc:spChg>
        <pc:spChg chg="add">
          <ac:chgData name="Guillem Grande Pla" userId="S::ggrande@hiberus.com::bf4f229c-e227-4c1d-9a80-3ae9c38fc5b2" providerId="AD" clId="Web-{E7C39874-331D-4AA6-903A-29FBCFB5672E}" dt="2023-02-03T08:46:30.243" v="190"/>
          <ac:spMkLst>
            <pc:docMk/>
            <pc:sldMk cId="485922694" sldId="2076137928"/>
            <ac:spMk id="4" creationId="{8E997A43-E84E-E91F-8C99-953D9264B569}"/>
          </ac:spMkLst>
        </pc:spChg>
        <pc:spChg chg="del mod">
          <ac:chgData name="Guillem Grande Pla" userId="S::ggrande@hiberus.com::bf4f229c-e227-4c1d-9a80-3ae9c38fc5b2" providerId="AD" clId="Web-{E7C39874-331D-4AA6-903A-29FBCFB5672E}" dt="2023-02-03T08:43:11.675" v="122"/>
          <ac:spMkLst>
            <pc:docMk/>
            <pc:sldMk cId="485922694" sldId="2076137928"/>
            <ac:spMk id="9" creationId="{66BCA066-B88B-AF77-1FF6-6A5E15DB90B1}"/>
          </ac:spMkLst>
        </pc:spChg>
        <pc:spChg chg="mod">
          <ac:chgData name="Guillem Grande Pla" userId="S::ggrande@hiberus.com::bf4f229c-e227-4c1d-9a80-3ae9c38fc5b2" providerId="AD" clId="Web-{E7C39874-331D-4AA6-903A-29FBCFB5672E}" dt="2023-02-03T08:51:59.175" v="271" actId="20577"/>
          <ac:spMkLst>
            <pc:docMk/>
            <pc:sldMk cId="485922694" sldId="2076137928"/>
            <ac:spMk id="29" creationId="{CE847A24-95E0-1DA7-937E-1CCA87300E5C}"/>
          </ac:spMkLst>
        </pc:spChg>
        <pc:spChg chg="mod">
          <ac:chgData name="Guillem Grande Pla" userId="S::ggrande@hiberus.com::bf4f229c-e227-4c1d-9a80-3ae9c38fc5b2" providerId="AD" clId="Web-{E7C39874-331D-4AA6-903A-29FBCFB5672E}" dt="2023-02-03T08:59:26.236" v="374" actId="20577"/>
          <ac:spMkLst>
            <pc:docMk/>
            <pc:sldMk cId="485922694" sldId="2076137928"/>
            <ac:spMk id="31" creationId="{E44391D1-041E-A36E-83A7-96B036C0567C}"/>
          </ac:spMkLst>
        </pc:spChg>
        <pc:picChg chg="add mod">
          <ac:chgData name="Guillem Grande Pla" userId="S::ggrande@hiberus.com::bf4f229c-e227-4c1d-9a80-3ae9c38fc5b2" providerId="AD" clId="Web-{E7C39874-331D-4AA6-903A-29FBCFB5672E}" dt="2023-02-03T08:45:30.320" v="189" actId="14100"/>
          <ac:picMkLst>
            <pc:docMk/>
            <pc:sldMk cId="485922694" sldId="2076137928"/>
            <ac:picMk id="3" creationId="{A1779021-5661-9DDF-2F89-4851F49D1B7B}"/>
          </ac:picMkLst>
        </pc:picChg>
        <pc:picChg chg="del">
          <ac:chgData name="Guillem Grande Pla" userId="S::ggrande@hiberus.com::bf4f229c-e227-4c1d-9a80-3ae9c38fc5b2" providerId="AD" clId="Web-{E7C39874-331D-4AA6-903A-29FBCFB5672E}" dt="2023-02-03T08:43:03.612" v="117"/>
          <ac:picMkLst>
            <pc:docMk/>
            <pc:sldMk cId="485922694" sldId="2076137928"/>
            <ac:picMk id="10" creationId="{5CC9B633-4BE3-0EFE-2963-58B43AB0D849}"/>
          </ac:picMkLst>
        </pc:picChg>
      </pc:sldChg>
      <pc:sldChg chg="addSp delSp modSp add replId">
        <pc:chgData name="Guillem Grande Pla" userId="S::ggrande@hiberus.com::bf4f229c-e227-4c1d-9a80-3ae9c38fc5b2" providerId="AD" clId="Web-{E7C39874-331D-4AA6-903A-29FBCFB5672E}" dt="2023-02-03T08:59:42.002" v="376" actId="20577"/>
        <pc:sldMkLst>
          <pc:docMk/>
          <pc:sldMk cId="235462869" sldId="2076137929"/>
        </pc:sldMkLst>
        <pc:spChg chg="add mod">
          <ac:chgData name="Guillem Grande Pla" userId="S::ggrande@hiberus.com::bf4f229c-e227-4c1d-9a80-3ae9c38fc5b2" providerId="AD" clId="Web-{E7C39874-331D-4AA6-903A-29FBCFB5672E}" dt="2023-02-03T08:56:46.716" v="365" actId="14100"/>
          <ac:spMkLst>
            <pc:docMk/>
            <pc:sldMk cId="235462869" sldId="2076137929"/>
            <ac:spMk id="2" creationId="{7CC3A5AF-6006-F6B6-D67F-40F59E91C41F}"/>
          </ac:spMkLst>
        </pc:spChg>
        <pc:spChg chg="add mod">
          <ac:chgData name="Guillem Grande Pla" userId="S::ggrande@hiberus.com::bf4f229c-e227-4c1d-9a80-3ae9c38fc5b2" providerId="AD" clId="Web-{E7C39874-331D-4AA6-903A-29FBCFB5672E}" dt="2023-02-03T08:57:21.779" v="367" actId="1076"/>
          <ac:spMkLst>
            <pc:docMk/>
            <pc:sldMk cId="235462869" sldId="2076137929"/>
            <ac:spMk id="3" creationId="{DD3717DE-92D1-DFB4-A66F-88C92C3BCB7E}"/>
          </ac:spMkLst>
        </pc:spChg>
        <pc:spChg chg="del">
          <ac:chgData name="Guillem Grande Pla" userId="S::ggrande@hiberus.com::bf4f229c-e227-4c1d-9a80-3ae9c38fc5b2" providerId="AD" clId="Web-{E7C39874-331D-4AA6-903A-29FBCFB5672E}" dt="2023-02-03T08:56:05.105" v="356"/>
          <ac:spMkLst>
            <pc:docMk/>
            <pc:sldMk cId="235462869" sldId="2076137929"/>
            <ac:spMk id="10" creationId="{9282A147-B981-D147-49A9-07AB400290A3}"/>
          </ac:spMkLst>
        </pc:spChg>
        <pc:spChg chg="del">
          <ac:chgData name="Guillem Grande Pla" userId="S::ggrande@hiberus.com::bf4f229c-e227-4c1d-9a80-3ae9c38fc5b2" providerId="AD" clId="Web-{E7C39874-331D-4AA6-903A-29FBCFB5672E}" dt="2023-02-03T08:56:06.089" v="357"/>
          <ac:spMkLst>
            <pc:docMk/>
            <pc:sldMk cId="235462869" sldId="2076137929"/>
            <ac:spMk id="11" creationId="{393B596A-4692-FF2E-6402-0CF8A25F9CFC}"/>
          </ac:spMkLst>
        </pc:spChg>
        <pc:spChg chg="del mod">
          <ac:chgData name="Guillem Grande Pla" userId="S::ggrande@hiberus.com::bf4f229c-e227-4c1d-9a80-3ae9c38fc5b2" providerId="AD" clId="Web-{E7C39874-331D-4AA6-903A-29FBCFB5672E}" dt="2023-02-03T08:56:13.293" v="361"/>
          <ac:spMkLst>
            <pc:docMk/>
            <pc:sldMk cId="235462869" sldId="2076137929"/>
            <ac:spMk id="12" creationId="{EAD55947-413F-9C25-FC25-579D8069F394}"/>
          </ac:spMkLst>
        </pc:spChg>
        <pc:spChg chg="del">
          <ac:chgData name="Guillem Grande Pla" userId="S::ggrande@hiberus.com::bf4f229c-e227-4c1d-9a80-3ae9c38fc5b2" providerId="AD" clId="Web-{E7C39874-331D-4AA6-903A-29FBCFB5672E}" dt="2023-02-03T08:56:02.339" v="354"/>
          <ac:spMkLst>
            <pc:docMk/>
            <pc:sldMk cId="235462869" sldId="2076137929"/>
            <ac:spMk id="13" creationId="{A6A6B09F-4A04-E6F7-6A9D-DEC0B3BF581D}"/>
          </ac:spMkLst>
        </pc:spChg>
        <pc:spChg chg="del">
          <ac:chgData name="Guillem Grande Pla" userId="S::ggrande@hiberus.com::bf4f229c-e227-4c1d-9a80-3ae9c38fc5b2" providerId="AD" clId="Web-{E7C39874-331D-4AA6-903A-29FBCFB5672E}" dt="2023-02-03T08:56:01.167" v="353"/>
          <ac:spMkLst>
            <pc:docMk/>
            <pc:sldMk cId="235462869" sldId="2076137929"/>
            <ac:spMk id="14" creationId="{DA9AE035-0CDC-1EAE-8FEE-C1B048519D95}"/>
          </ac:spMkLst>
        </pc:spChg>
        <pc:spChg chg="del">
          <ac:chgData name="Guillem Grande Pla" userId="S::ggrande@hiberus.com::bf4f229c-e227-4c1d-9a80-3ae9c38fc5b2" providerId="AD" clId="Web-{E7C39874-331D-4AA6-903A-29FBCFB5672E}" dt="2023-02-03T08:56:03.949" v="355"/>
          <ac:spMkLst>
            <pc:docMk/>
            <pc:sldMk cId="235462869" sldId="2076137929"/>
            <ac:spMk id="17" creationId="{38BFEB40-9CEF-4624-ABF5-321DAFA674F8}"/>
          </ac:spMkLst>
        </pc:spChg>
        <pc:spChg chg="mod">
          <ac:chgData name="Guillem Grande Pla" userId="S::ggrande@hiberus.com::bf4f229c-e227-4c1d-9a80-3ae9c38fc5b2" providerId="AD" clId="Web-{E7C39874-331D-4AA6-903A-29FBCFB5672E}" dt="2023-02-03T08:55:47.792" v="352" actId="20577"/>
          <ac:spMkLst>
            <pc:docMk/>
            <pc:sldMk cId="235462869" sldId="2076137929"/>
            <ac:spMk id="29" creationId="{CE847A24-95E0-1DA7-937E-1CCA87300E5C}"/>
          </ac:spMkLst>
        </pc:spChg>
        <pc:spChg chg="mod">
          <ac:chgData name="Guillem Grande Pla" userId="S::ggrande@hiberus.com::bf4f229c-e227-4c1d-9a80-3ae9c38fc5b2" providerId="AD" clId="Web-{E7C39874-331D-4AA6-903A-29FBCFB5672E}" dt="2023-02-03T08:59:42.002" v="376" actId="20577"/>
          <ac:spMkLst>
            <pc:docMk/>
            <pc:sldMk cId="235462869" sldId="2076137929"/>
            <ac:spMk id="31" creationId="{E44391D1-041E-A36E-83A7-96B036C0567C}"/>
          </ac:spMkLst>
        </pc:spChg>
      </pc:sldChg>
    </pc:docChg>
  </pc:docChgLst>
  <pc:docChgLst>
    <pc:chgData name="Luis Gijón Guerra" userId="S::lgijon@hiberus.com::43dadd5a-646b-4f65-88c5-b36e19579637" providerId="AD" clId="Web-{EF60F832-996A-FBE6-C6BF-E40FBBABBDCA}"/>
    <pc:docChg chg="modSld">
      <pc:chgData name="Luis Gijón Guerra" userId="S::lgijon@hiberus.com::43dadd5a-646b-4f65-88c5-b36e19579637" providerId="AD" clId="Web-{EF60F832-996A-FBE6-C6BF-E40FBBABBDCA}" dt="2023-02-08T10:20:15.561" v="44"/>
      <pc:docMkLst>
        <pc:docMk/>
      </pc:docMkLst>
      <pc:sldChg chg="addSp delSp">
        <pc:chgData name="Luis Gijón Guerra" userId="S::lgijon@hiberus.com::43dadd5a-646b-4f65-88c5-b36e19579637" providerId="AD" clId="Web-{EF60F832-996A-FBE6-C6BF-E40FBBABBDCA}" dt="2023-02-08T10:20:15.561" v="44"/>
        <pc:sldMkLst>
          <pc:docMk/>
          <pc:sldMk cId="1945719929" sldId="293"/>
        </pc:sldMkLst>
        <pc:cxnChg chg="add del">
          <ac:chgData name="Luis Gijón Guerra" userId="S::lgijon@hiberus.com::43dadd5a-646b-4f65-88c5-b36e19579637" providerId="AD" clId="Web-{EF60F832-996A-FBE6-C6BF-E40FBBABBDCA}" dt="2023-02-08T10:20:15.561" v="44"/>
          <ac:cxnSpMkLst>
            <pc:docMk/>
            <pc:sldMk cId="1945719929" sldId="293"/>
            <ac:cxnSpMk id="4" creationId="{F14425E1-0C12-4CC5-66D6-70CBC49C34B6}"/>
          </ac:cxnSpMkLst>
        </pc:cxnChg>
      </pc:sldChg>
      <pc:sldChg chg="addSp modSp">
        <pc:chgData name="Luis Gijón Guerra" userId="S::lgijon@hiberus.com::43dadd5a-646b-4f65-88c5-b36e19579637" providerId="AD" clId="Web-{EF60F832-996A-FBE6-C6BF-E40FBBABBDCA}" dt="2023-02-08T10:19:48.200" v="40" actId="20577"/>
        <pc:sldMkLst>
          <pc:docMk/>
          <pc:sldMk cId="75138537" sldId="2076137928"/>
        </pc:sldMkLst>
        <pc:spChg chg="add mod">
          <ac:chgData name="Luis Gijón Guerra" userId="S::lgijon@hiberus.com::43dadd5a-646b-4f65-88c5-b36e19579637" providerId="AD" clId="Web-{EF60F832-996A-FBE6-C6BF-E40FBBABBDCA}" dt="2023-02-08T10:19:48.200" v="40" actId="20577"/>
          <ac:spMkLst>
            <pc:docMk/>
            <pc:sldMk cId="75138537" sldId="2076137928"/>
            <ac:spMk id="2" creationId="{CF307058-213A-2F45-4EED-309C72259F0E}"/>
          </ac:spMkLst>
        </pc:spChg>
      </pc:sldChg>
      <pc:sldChg chg="addSp delSp">
        <pc:chgData name="Luis Gijón Guerra" userId="S::lgijon@hiberus.com::43dadd5a-646b-4f65-88c5-b36e19579637" providerId="AD" clId="Web-{EF60F832-996A-FBE6-C6BF-E40FBBABBDCA}" dt="2023-02-08T10:20:09.858" v="42"/>
        <pc:sldMkLst>
          <pc:docMk/>
          <pc:sldMk cId="2257354841" sldId="2076137932"/>
        </pc:sldMkLst>
        <pc:cxnChg chg="add del">
          <ac:chgData name="Luis Gijón Guerra" userId="S::lgijon@hiberus.com::43dadd5a-646b-4f65-88c5-b36e19579637" providerId="AD" clId="Web-{EF60F832-996A-FBE6-C6BF-E40FBBABBDCA}" dt="2023-02-08T10:20:09.858" v="42"/>
          <ac:cxnSpMkLst>
            <pc:docMk/>
            <pc:sldMk cId="2257354841" sldId="2076137932"/>
            <ac:cxnSpMk id="9" creationId="{F6660281-5892-C9A2-D997-4BDAFA85404D}"/>
          </ac:cxnSpMkLst>
        </pc:cxnChg>
      </pc:sldChg>
    </pc:docChg>
  </pc:docChgLst>
  <pc:docChgLst>
    <pc:chgData name="Guillem Grande Pla" userId="S::ggrande@hiberus.com::bf4f229c-e227-4c1d-9a80-3ae9c38fc5b2" providerId="AD" clId="Web-{4FC8B605-B7C8-4CA2-B49A-EC4D95433F78}"/>
    <pc:docChg chg="modSld">
      <pc:chgData name="Guillem Grande Pla" userId="S::ggrande@hiberus.com::bf4f229c-e227-4c1d-9a80-3ae9c38fc5b2" providerId="AD" clId="Web-{4FC8B605-B7C8-4CA2-B49A-EC4D95433F78}" dt="2023-02-03T08:17:09.991" v="24" actId="20577"/>
      <pc:docMkLst>
        <pc:docMk/>
      </pc:docMkLst>
      <pc:sldChg chg="modSp">
        <pc:chgData name="Guillem Grande Pla" userId="S::ggrande@hiberus.com::bf4f229c-e227-4c1d-9a80-3ae9c38fc5b2" providerId="AD" clId="Web-{4FC8B605-B7C8-4CA2-B49A-EC4D95433F78}" dt="2023-02-03T08:17:09.991" v="24" actId="20577"/>
        <pc:sldMkLst>
          <pc:docMk/>
          <pc:sldMk cId="4147795456" sldId="2076137925"/>
        </pc:sldMkLst>
        <pc:spChg chg="mod">
          <ac:chgData name="Guillem Grande Pla" userId="S::ggrande@hiberus.com::bf4f229c-e227-4c1d-9a80-3ae9c38fc5b2" providerId="AD" clId="Web-{4FC8B605-B7C8-4CA2-B49A-EC4D95433F78}" dt="2023-02-03T08:17:09.991" v="24" actId="20577"/>
          <ac:spMkLst>
            <pc:docMk/>
            <pc:sldMk cId="4147795456" sldId="2076137925"/>
            <ac:spMk id="10" creationId="{E6861EC1-B04D-049D-158D-C9A06E35162E}"/>
          </ac:spMkLst>
        </pc:spChg>
        <pc:spChg chg="mod">
          <ac:chgData name="Guillem Grande Pla" userId="S::ggrande@hiberus.com::bf4f229c-e227-4c1d-9a80-3ae9c38fc5b2" providerId="AD" clId="Web-{4FC8B605-B7C8-4CA2-B49A-EC4D95433F78}" dt="2023-02-03T08:16:41.084" v="22" actId="20577"/>
          <ac:spMkLst>
            <pc:docMk/>
            <pc:sldMk cId="4147795456" sldId="2076137925"/>
            <ac:spMk id="13" creationId="{9B4EA388-C454-C4EC-46F9-00357CAEE6DB}"/>
          </ac:spMkLst>
        </pc:spChg>
      </pc:sldChg>
    </pc:docChg>
  </pc:docChgLst>
  <pc:docChgLst>
    <pc:chgData name="Guillem Grande Pla" userId="S::ggrande@hiberus.com::bf4f229c-e227-4c1d-9a80-3ae9c38fc5b2" providerId="AD" clId="Web-{CA78CB76-F6DF-4705-85FD-5B4CF01349E5}"/>
    <pc:docChg chg="addSld delSld modSld sldOrd addMainMaster modMainMaster">
      <pc:chgData name="Guillem Grande Pla" userId="S::ggrande@hiberus.com::bf4f229c-e227-4c1d-9a80-3ae9c38fc5b2" providerId="AD" clId="Web-{CA78CB76-F6DF-4705-85FD-5B4CF01349E5}" dt="2023-02-03T13:05:40.042" v="177" actId="1076"/>
      <pc:docMkLst>
        <pc:docMk/>
      </pc:docMkLst>
      <pc:sldChg chg="new del">
        <pc:chgData name="Guillem Grande Pla" userId="S::ggrande@hiberus.com::bf4f229c-e227-4c1d-9a80-3ae9c38fc5b2" providerId="AD" clId="Web-{CA78CB76-F6DF-4705-85FD-5B4CF01349E5}" dt="2023-02-03T13:02:31.880" v="4"/>
        <pc:sldMkLst>
          <pc:docMk/>
          <pc:sldMk cId="2307081108" sldId="2076137930"/>
        </pc:sldMkLst>
      </pc:sldChg>
      <pc:sldChg chg="addSp delSp modSp add ord">
        <pc:chgData name="Guillem Grande Pla" userId="S::ggrande@hiberus.com::bf4f229c-e227-4c1d-9a80-3ae9c38fc5b2" providerId="AD" clId="Web-{CA78CB76-F6DF-4705-85FD-5B4CF01349E5}" dt="2023-02-03T13:05:40.042" v="177" actId="1076"/>
        <pc:sldMkLst>
          <pc:docMk/>
          <pc:sldMk cId="1122201908" sldId="2076137931"/>
        </pc:sldMkLst>
        <pc:spChg chg="add del">
          <ac:chgData name="Guillem Grande Pla" userId="S::ggrande@hiberus.com::bf4f229c-e227-4c1d-9a80-3ae9c38fc5b2" providerId="AD" clId="Web-{CA78CB76-F6DF-4705-85FD-5B4CF01349E5}" dt="2023-02-03T13:03:01.146" v="10"/>
          <ac:spMkLst>
            <pc:docMk/>
            <pc:sldMk cId="1122201908" sldId="2076137931"/>
            <ac:spMk id="2" creationId="{0A4FF3BD-A0FB-B537-9613-39515ACA5B50}"/>
          </ac:spMkLst>
        </pc:spChg>
        <pc:spChg chg="add mod">
          <ac:chgData name="Guillem Grande Pla" userId="S::ggrande@hiberus.com::bf4f229c-e227-4c1d-9a80-3ae9c38fc5b2" providerId="AD" clId="Web-{CA78CB76-F6DF-4705-85FD-5B4CF01349E5}" dt="2023-02-03T13:05:40.042" v="177" actId="1076"/>
          <ac:spMkLst>
            <pc:docMk/>
            <pc:sldMk cId="1122201908" sldId="2076137931"/>
            <ac:spMk id="3" creationId="{CA34C7AB-3C34-B0A2-2D2B-E04EA1434E15}"/>
          </ac:spMkLst>
        </pc:spChg>
        <pc:spChg chg="mod">
          <ac:chgData name="Guillem Grande Pla" userId="S::ggrande@hiberus.com::bf4f229c-e227-4c1d-9a80-3ae9c38fc5b2" providerId="AD" clId="Web-{CA78CB76-F6DF-4705-85FD-5B4CF01349E5}" dt="2023-02-03T13:03:10.319" v="12" actId="20577"/>
          <ac:spMkLst>
            <pc:docMk/>
            <pc:sldMk cId="1122201908" sldId="2076137931"/>
            <ac:spMk id="8" creationId="{1E4D7367-6F70-3D57-054A-97A031D6DD03}"/>
          </ac:spMkLst>
        </pc:spChg>
        <pc:spChg chg="mod">
          <ac:chgData name="Guillem Grande Pla" userId="S::ggrande@hiberus.com::bf4f229c-e227-4c1d-9a80-3ae9c38fc5b2" providerId="AD" clId="Web-{CA78CB76-F6DF-4705-85FD-5B4CF01349E5}" dt="2023-02-03T13:03:27.522" v="52" actId="20577"/>
          <ac:spMkLst>
            <pc:docMk/>
            <pc:sldMk cId="1122201908" sldId="2076137931"/>
            <ac:spMk id="10" creationId="{E6861EC1-B04D-049D-158D-C9A06E35162E}"/>
          </ac:spMkLst>
        </pc:spChg>
        <pc:spChg chg="add del">
          <ac:chgData name="Guillem Grande Pla" userId="S::ggrande@hiberus.com::bf4f229c-e227-4c1d-9a80-3ae9c38fc5b2" providerId="AD" clId="Web-{CA78CB76-F6DF-4705-85FD-5B4CF01349E5}" dt="2023-02-03T13:03:03.256" v="11"/>
          <ac:spMkLst>
            <pc:docMk/>
            <pc:sldMk cId="1122201908" sldId="2076137931"/>
            <ac:spMk id="11" creationId="{ACE82D4A-D3A3-06F3-EE3A-3E63B8BC4348}"/>
          </ac:spMkLst>
        </pc:spChg>
        <pc:spChg chg="mod">
          <ac:chgData name="Guillem Grande Pla" userId="S::ggrande@hiberus.com::bf4f229c-e227-4c1d-9a80-3ae9c38fc5b2" providerId="AD" clId="Web-{CA78CB76-F6DF-4705-85FD-5B4CF01349E5}" dt="2023-02-03T13:03:32.226" v="53" actId="1076"/>
          <ac:spMkLst>
            <pc:docMk/>
            <pc:sldMk cId="1122201908" sldId="2076137931"/>
            <ac:spMk id="14" creationId="{FD674D1F-1E4C-D6E8-7805-CE4B7896F5B9}"/>
          </ac:spMkLst>
        </pc:spChg>
      </pc:sldChg>
      <pc:sldChg chg="add">
        <pc:chgData name="Guillem Grande Pla" userId="S::ggrande@hiberus.com::bf4f229c-e227-4c1d-9a80-3ae9c38fc5b2" providerId="AD" clId="Web-{CA78CB76-F6DF-4705-85FD-5B4CF01349E5}" dt="2023-02-03T13:02:44.302" v="5"/>
        <pc:sldMkLst>
          <pc:docMk/>
          <pc:sldMk cId="2257354841" sldId="2076137932"/>
        </pc:sldMkLst>
      </pc:sldChg>
      <pc:sldMasterChg chg="add addSldLayout">
        <pc:chgData name="Guillem Grande Pla" userId="S::ggrande@hiberus.com::bf4f229c-e227-4c1d-9a80-3ae9c38fc5b2" providerId="AD" clId="Web-{CA78CB76-F6DF-4705-85FD-5B4CF01349E5}" dt="2023-02-03T13:02:44.302" v="5"/>
        <pc:sldMasterMkLst>
          <pc:docMk/>
          <pc:sldMasterMk cId="600544157" sldId="2147483648"/>
        </pc:sldMasterMkLst>
        <pc:sldLayoutChg chg="add">
          <pc:chgData name="Guillem Grande Pla" userId="S::ggrande@hiberus.com::bf4f229c-e227-4c1d-9a80-3ae9c38fc5b2" providerId="AD" clId="Web-{CA78CB76-F6DF-4705-85FD-5B4CF01349E5}" dt="2023-02-03T13:02:44.302" v="5"/>
          <pc:sldLayoutMkLst>
            <pc:docMk/>
            <pc:sldMasterMk cId="600544157" sldId="2147483648"/>
            <pc:sldLayoutMk cId="2812556274" sldId="2147483665"/>
          </pc:sldLayoutMkLst>
        </pc:sldLayoutChg>
        <pc:sldLayoutChg chg="add">
          <pc:chgData name="Guillem Grande Pla" userId="S::ggrande@hiberus.com::bf4f229c-e227-4c1d-9a80-3ae9c38fc5b2" providerId="AD" clId="Web-{CA78CB76-F6DF-4705-85FD-5B4CF01349E5}" dt="2023-02-03T13:02:44.302" v="5"/>
          <pc:sldLayoutMkLst>
            <pc:docMk/>
            <pc:sldMasterMk cId="600544157" sldId="2147483648"/>
            <pc:sldLayoutMk cId="601290499" sldId="2147483667"/>
          </pc:sldLayoutMkLst>
        </pc:sldLayoutChg>
        <pc:sldLayoutChg chg="add">
          <pc:chgData name="Guillem Grande Pla" userId="S::ggrande@hiberus.com::bf4f229c-e227-4c1d-9a80-3ae9c38fc5b2" providerId="AD" clId="Web-{CA78CB76-F6DF-4705-85FD-5B4CF01349E5}" dt="2023-02-03T13:02:44.302" v="5"/>
          <pc:sldLayoutMkLst>
            <pc:docMk/>
            <pc:sldMasterMk cId="600544157" sldId="2147483648"/>
            <pc:sldLayoutMk cId="3757700896" sldId="2147483669"/>
          </pc:sldLayoutMkLst>
        </pc:sldLayoutChg>
        <pc:sldLayoutChg chg="add">
          <pc:chgData name="Guillem Grande Pla" userId="S::ggrande@hiberus.com::bf4f229c-e227-4c1d-9a80-3ae9c38fc5b2" providerId="AD" clId="Web-{CA78CB76-F6DF-4705-85FD-5B4CF01349E5}" dt="2023-02-03T13:02:44.302" v="5"/>
          <pc:sldLayoutMkLst>
            <pc:docMk/>
            <pc:sldMasterMk cId="600544157" sldId="2147483648"/>
            <pc:sldLayoutMk cId="1820857466" sldId="2147483678"/>
          </pc:sldLayoutMkLst>
        </pc:sldLayoutChg>
        <pc:sldLayoutChg chg="add">
          <pc:chgData name="Guillem Grande Pla" userId="S::ggrande@hiberus.com::bf4f229c-e227-4c1d-9a80-3ae9c38fc5b2" providerId="AD" clId="Web-{CA78CB76-F6DF-4705-85FD-5B4CF01349E5}" dt="2023-02-03T13:02:44.302" v="5"/>
          <pc:sldLayoutMkLst>
            <pc:docMk/>
            <pc:sldMasterMk cId="600544157" sldId="2147483648"/>
            <pc:sldLayoutMk cId="2271395876" sldId="2147483679"/>
          </pc:sldLayoutMkLst>
        </pc:sldLayoutChg>
        <pc:sldLayoutChg chg="add">
          <pc:chgData name="Guillem Grande Pla" userId="S::ggrande@hiberus.com::bf4f229c-e227-4c1d-9a80-3ae9c38fc5b2" providerId="AD" clId="Web-{CA78CB76-F6DF-4705-85FD-5B4CF01349E5}" dt="2023-02-03T13:02:44.302" v="5"/>
          <pc:sldLayoutMkLst>
            <pc:docMk/>
            <pc:sldMasterMk cId="600544157" sldId="2147483648"/>
            <pc:sldLayoutMk cId="1011567552" sldId="2147483680"/>
          </pc:sldLayoutMkLst>
        </pc:sldLayoutChg>
        <pc:sldLayoutChg chg="add">
          <pc:chgData name="Guillem Grande Pla" userId="S::ggrande@hiberus.com::bf4f229c-e227-4c1d-9a80-3ae9c38fc5b2" providerId="AD" clId="Web-{CA78CB76-F6DF-4705-85FD-5B4CF01349E5}" dt="2023-02-03T13:02:44.302" v="5"/>
          <pc:sldLayoutMkLst>
            <pc:docMk/>
            <pc:sldMasterMk cId="600544157" sldId="2147483648"/>
            <pc:sldLayoutMk cId="3040725821" sldId="2147483681"/>
          </pc:sldLayoutMkLst>
        </pc:sldLayoutChg>
        <pc:sldLayoutChg chg="add">
          <pc:chgData name="Guillem Grande Pla" userId="S::ggrande@hiberus.com::bf4f229c-e227-4c1d-9a80-3ae9c38fc5b2" providerId="AD" clId="Web-{CA78CB76-F6DF-4705-85FD-5B4CF01349E5}" dt="2023-02-03T13:02:44.302" v="5"/>
          <pc:sldLayoutMkLst>
            <pc:docMk/>
            <pc:sldMasterMk cId="600544157" sldId="2147483648"/>
            <pc:sldLayoutMk cId="3548866873" sldId="2147483688"/>
          </pc:sldLayoutMkLst>
        </pc:sldLayoutChg>
        <pc:sldLayoutChg chg="add">
          <pc:chgData name="Guillem Grande Pla" userId="S::ggrande@hiberus.com::bf4f229c-e227-4c1d-9a80-3ae9c38fc5b2" providerId="AD" clId="Web-{CA78CB76-F6DF-4705-85FD-5B4CF01349E5}" dt="2023-02-03T13:02:44.302" v="5"/>
          <pc:sldLayoutMkLst>
            <pc:docMk/>
            <pc:sldMasterMk cId="600544157" sldId="2147483648"/>
            <pc:sldLayoutMk cId="1882030353" sldId="2147483689"/>
          </pc:sldLayoutMkLst>
        </pc:sldLayoutChg>
        <pc:sldLayoutChg chg="add">
          <pc:chgData name="Guillem Grande Pla" userId="S::ggrande@hiberus.com::bf4f229c-e227-4c1d-9a80-3ae9c38fc5b2" providerId="AD" clId="Web-{CA78CB76-F6DF-4705-85FD-5B4CF01349E5}" dt="2023-02-03T13:02:44.302" v="5"/>
          <pc:sldLayoutMkLst>
            <pc:docMk/>
            <pc:sldMasterMk cId="600544157" sldId="2147483648"/>
            <pc:sldLayoutMk cId="1895485344" sldId="2147483690"/>
          </pc:sldLayoutMkLst>
        </pc:sldLayoutChg>
        <pc:sldLayoutChg chg="add">
          <pc:chgData name="Guillem Grande Pla" userId="S::ggrande@hiberus.com::bf4f229c-e227-4c1d-9a80-3ae9c38fc5b2" providerId="AD" clId="Web-{CA78CB76-F6DF-4705-85FD-5B4CF01349E5}" dt="2023-02-03T13:02:44.302" v="5"/>
          <pc:sldLayoutMkLst>
            <pc:docMk/>
            <pc:sldMasterMk cId="600544157" sldId="2147483648"/>
            <pc:sldLayoutMk cId="1589929878" sldId="2147483691"/>
          </pc:sldLayoutMkLst>
        </pc:sldLayoutChg>
        <pc:sldLayoutChg chg="add">
          <pc:chgData name="Guillem Grande Pla" userId="S::ggrande@hiberus.com::bf4f229c-e227-4c1d-9a80-3ae9c38fc5b2" providerId="AD" clId="Web-{CA78CB76-F6DF-4705-85FD-5B4CF01349E5}" dt="2023-02-03T13:02:44.302" v="5"/>
          <pc:sldLayoutMkLst>
            <pc:docMk/>
            <pc:sldMasterMk cId="600544157" sldId="2147483648"/>
            <pc:sldLayoutMk cId="1535224410" sldId="2147483692"/>
          </pc:sldLayoutMkLst>
        </pc:sldLayoutChg>
        <pc:sldLayoutChg chg="add">
          <pc:chgData name="Guillem Grande Pla" userId="S::ggrande@hiberus.com::bf4f229c-e227-4c1d-9a80-3ae9c38fc5b2" providerId="AD" clId="Web-{CA78CB76-F6DF-4705-85FD-5B4CF01349E5}" dt="2023-02-03T13:02:44.302" v="5"/>
          <pc:sldLayoutMkLst>
            <pc:docMk/>
            <pc:sldMasterMk cId="600544157" sldId="2147483648"/>
            <pc:sldLayoutMk cId="3474447554" sldId="2147483693"/>
          </pc:sldLayoutMkLst>
        </pc:sldLayoutChg>
        <pc:sldLayoutChg chg="add">
          <pc:chgData name="Guillem Grande Pla" userId="S::ggrande@hiberus.com::bf4f229c-e227-4c1d-9a80-3ae9c38fc5b2" providerId="AD" clId="Web-{CA78CB76-F6DF-4705-85FD-5B4CF01349E5}" dt="2023-02-03T13:02:44.302" v="5"/>
          <pc:sldLayoutMkLst>
            <pc:docMk/>
            <pc:sldMasterMk cId="600544157" sldId="2147483648"/>
            <pc:sldLayoutMk cId="81820789" sldId="2147483694"/>
          </pc:sldLayoutMkLst>
        </pc:sldLayoutChg>
        <pc:sldLayoutChg chg="add">
          <pc:chgData name="Guillem Grande Pla" userId="S::ggrande@hiberus.com::bf4f229c-e227-4c1d-9a80-3ae9c38fc5b2" providerId="AD" clId="Web-{CA78CB76-F6DF-4705-85FD-5B4CF01349E5}" dt="2023-02-03T13:02:44.302" v="5"/>
          <pc:sldLayoutMkLst>
            <pc:docMk/>
            <pc:sldMasterMk cId="600544157" sldId="2147483648"/>
            <pc:sldLayoutMk cId="3400796332" sldId="2147483695"/>
          </pc:sldLayoutMkLst>
        </pc:sldLayoutChg>
        <pc:sldLayoutChg chg="add">
          <pc:chgData name="Guillem Grande Pla" userId="S::ggrande@hiberus.com::bf4f229c-e227-4c1d-9a80-3ae9c38fc5b2" providerId="AD" clId="Web-{CA78CB76-F6DF-4705-85FD-5B4CF01349E5}" dt="2023-02-03T13:02:44.302" v="5"/>
          <pc:sldLayoutMkLst>
            <pc:docMk/>
            <pc:sldMasterMk cId="600544157" sldId="2147483648"/>
            <pc:sldLayoutMk cId="1873894286" sldId="2147483696"/>
          </pc:sldLayoutMkLst>
        </pc:sldLayoutChg>
        <pc:sldLayoutChg chg="add">
          <pc:chgData name="Guillem Grande Pla" userId="S::ggrande@hiberus.com::bf4f229c-e227-4c1d-9a80-3ae9c38fc5b2" providerId="AD" clId="Web-{CA78CB76-F6DF-4705-85FD-5B4CF01349E5}" dt="2023-02-03T13:02:44.302" v="5"/>
          <pc:sldLayoutMkLst>
            <pc:docMk/>
            <pc:sldMasterMk cId="600544157" sldId="2147483648"/>
            <pc:sldLayoutMk cId="725112387" sldId="2147483697"/>
          </pc:sldLayoutMkLst>
        </pc:sldLayoutChg>
        <pc:sldLayoutChg chg="add">
          <pc:chgData name="Guillem Grande Pla" userId="S::ggrande@hiberus.com::bf4f229c-e227-4c1d-9a80-3ae9c38fc5b2" providerId="AD" clId="Web-{CA78CB76-F6DF-4705-85FD-5B4CF01349E5}" dt="2023-02-03T13:02:44.302" v="5"/>
          <pc:sldLayoutMkLst>
            <pc:docMk/>
            <pc:sldMasterMk cId="600544157" sldId="2147483648"/>
            <pc:sldLayoutMk cId="4263623257" sldId="2147483699"/>
          </pc:sldLayoutMkLst>
        </pc:sldLayoutChg>
      </pc:sldMasterChg>
      <pc:sldMasterChg chg="replId modSldLayout">
        <pc:chgData name="Guillem Grande Pla" userId="S::ggrande@hiberus.com::bf4f229c-e227-4c1d-9a80-3ae9c38fc5b2" providerId="AD" clId="Web-{CA78CB76-F6DF-4705-85FD-5B4CF01349E5}" dt="2023-02-03T13:02:44.302" v="5"/>
        <pc:sldMasterMkLst>
          <pc:docMk/>
          <pc:sldMasterMk cId="1385411113" sldId="2147483700"/>
        </pc:sldMasterMkLst>
        <pc:sldLayoutChg chg="replId">
          <pc:chgData name="Guillem Grande Pla" userId="S::ggrande@hiberus.com::bf4f229c-e227-4c1d-9a80-3ae9c38fc5b2" providerId="AD" clId="Web-{CA78CB76-F6DF-4705-85FD-5B4CF01349E5}" dt="2023-02-03T13:02:44.302" v="5"/>
          <pc:sldLayoutMkLst>
            <pc:docMk/>
            <pc:sldMasterMk cId="1385411113" sldId="2147483700"/>
            <pc:sldLayoutMk cId="2562388130" sldId="2147483701"/>
          </pc:sldLayoutMkLst>
        </pc:sldLayoutChg>
      </pc:sldMasterChg>
    </pc:docChg>
  </pc:docChgLst>
  <pc:docChgLst>
    <pc:chgData name="Luis Gijón Guerra" userId="S::lgijon@hiberus.com::43dadd5a-646b-4f65-88c5-b36e19579637" providerId="AD" clId="Web-{F434B7EB-0A86-646D-1CC8-5022032B8B7A}"/>
    <pc:docChg chg="modSld">
      <pc:chgData name="Luis Gijón Guerra" userId="S::lgijon@hiberus.com::43dadd5a-646b-4f65-88c5-b36e19579637" providerId="AD" clId="Web-{F434B7EB-0A86-646D-1CC8-5022032B8B7A}" dt="2023-02-07T14:16:58.475" v="32" actId="1076"/>
      <pc:docMkLst>
        <pc:docMk/>
      </pc:docMkLst>
      <pc:sldChg chg="delSp modSp">
        <pc:chgData name="Luis Gijón Guerra" userId="S::lgijon@hiberus.com::43dadd5a-646b-4f65-88c5-b36e19579637" providerId="AD" clId="Web-{F434B7EB-0A86-646D-1CC8-5022032B8B7A}" dt="2023-02-07T14:15:35.550" v="2"/>
        <pc:sldMkLst>
          <pc:docMk/>
          <pc:sldMk cId="1945719929" sldId="293"/>
        </pc:sldMkLst>
        <pc:cxnChg chg="del mod">
          <ac:chgData name="Luis Gijón Guerra" userId="S::lgijon@hiberus.com::43dadd5a-646b-4f65-88c5-b36e19579637" providerId="AD" clId="Web-{F434B7EB-0A86-646D-1CC8-5022032B8B7A}" dt="2023-02-07T14:15:35.550" v="2"/>
          <ac:cxnSpMkLst>
            <pc:docMk/>
            <pc:sldMk cId="1945719929" sldId="293"/>
            <ac:cxnSpMk id="2" creationId="{A03E42F7-E9B4-5BE3-B632-6605E3A46F22}"/>
          </ac:cxnSpMkLst>
        </pc:cxnChg>
      </pc:sldChg>
      <pc:sldChg chg="modSp">
        <pc:chgData name="Luis Gijón Guerra" userId="S::lgijon@hiberus.com::43dadd5a-646b-4f65-88c5-b36e19579637" providerId="AD" clId="Web-{F434B7EB-0A86-646D-1CC8-5022032B8B7A}" dt="2023-02-07T14:16:58.475" v="32" actId="1076"/>
        <pc:sldMkLst>
          <pc:docMk/>
          <pc:sldMk cId="1122201908" sldId="2076137931"/>
        </pc:sldMkLst>
        <pc:spChg chg="mod">
          <ac:chgData name="Luis Gijón Guerra" userId="S::lgijon@hiberus.com::43dadd5a-646b-4f65-88c5-b36e19579637" providerId="AD" clId="Web-{F434B7EB-0A86-646D-1CC8-5022032B8B7A}" dt="2023-02-07T14:16:58.475" v="32" actId="1076"/>
          <ac:spMkLst>
            <pc:docMk/>
            <pc:sldMk cId="1122201908" sldId="2076137931"/>
            <ac:spMk id="12" creationId="{6620C332-3A38-15AD-329B-13B2BF340CC8}"/>
          </ac:spMkLst>
        </pc:spChg>
        <pc:spChg chg="mod">
          <ac:chgData name="Luis Gijón Guerra" userId="S::lgijon@hiberus.com::43dadd5a-646b-4f65-88c5-b36e19579637" providerId="AD" clId="Web-{F434B7EB-0A86-646D-1CC8-5022032B8B7A}" dt="2023-02-07T14:16:35.943" v="22" actId="1076"/>
          <ac:spMkLst>
            <pc:docMk/>
            <pc:sldMk cId="1122201908" sldId="2076137931"/>
            <ac:spMk id="13" creationId="{9B4EA388-C454-C4EC-46F9-00357CAEE6DB}"/>
          </ac:spMkLst>
        </pc:spChg>
        <pc:spChg chg="mod">
          <ac:chgData name="Luis Gijón Guerra" userId="S::lgijon@hiberus.com::43dadd5a-646b-4f65-88c5-b36e19579637" providerId="AD" clId="Web-{F434B7EB-0A86-646D-1CC8-5022032B8B7A}" dt="2023-02-07T14:16:42.662" v="23" actId="1076"/>
          <ac:spMkLst>
            <pc:docMk/>
            <pc:sldMk cId="1122201908" sldId="2076137931"/>
            <ac:spMk id="14" creationId="{FD674D1F-1E4C-D6E8-7805-CE4B7896F5B9}"/>
          </ac:spMkLst>
        </pc:spChg>
      </pc:sldChg>
    </pc:docChg>
  </pc:docChgLst>
  <pc:docChgLst>
    <pc:chgData name="Guillem Grande Pla" userId="S::ggrande@hiberus.com::bf4f229c-e227-4c1d-9a80-3ae9c38fc5b2" providerId="AD" clId="Web-{B013D332-5BB5-4AF8-8594-18C6C0665970}"/>
    <pc:docChg chg="modSld">
      <pc:chgData name="Guillem Grande Pla" userId="S::ggrande@hiberus.com::bf4f229c-e227-4c1d-9a80-3ae9c38fc5b2" providerId="AD" clId="Web-{B013D332-5BB5-4AF8-8594-18C6C0665970}" dt="2023-02-03T09:12:41.625" v="42" actId="20577"/>
      <pc:docMkLst>
        <pc:docMk/>
      </pc:docMkLst>
      <pc:sldChg chg="modSp">
        <pc:chgData name="Guillem Grande Pla" userId="S::ggrande@hiberus.com::bf4f229c-e227-4c1d-9a80-3ae9c38fc5b2" providerId="AD" clId="Web-{B013D332-5BB5-4AF8-8594-18C6C0665970}" dt="2023-02-03T09:12:41.625" v="42" actId="20577"/>
        <pc:sldMkLst>
          <pc:docMk/>
          <pc:sldMk cId="3101592014" sldId="2076137923"/>
        </pc:sldMkLst>
        <pc:spChg chg="mod">
          <ac:chgData name="Guillem Grande Pla" userId="S::ggrande@hiberus.com::bf4f229c-e227-4c1d-9a80-3ae9c38fc5b2" providerId="AD" clId="Web-{B013D332-5BB5-4AF8-8594-18C6C0665970}" dt="2023-02-03T09:10:27.230" v="19" actId="20577"/>
          <ac:spMkLst>
            <pc:docMk/>
            <pc:sldMk cId="3101592014" sldId="2076137923"/>
            <ac:spMk id="4" creationId="{B2DC7BDC-89E9-823B-F03F-1530FEC00E8F}"/>
          </ac:spMkLst>
        </pc:spChg>
        <pc:spChg chg="mod">
          <ac:chgData name="Guillem Grande Pla" userId="S::ggrande@hiberus.com::bf4f229c-e227-4c1d-9a80-3ae9c38fc5b2" providerId="AD" clId="Web-{B013D332-5BB5-4AF8-8594-18C6C0665970}" dt="2023-02-03T09:12:41.625" v="42" actId="20577"/>
          <ac:spMkLst>
            <pc:docMk/>
            <pc:sldMk cId="3101592014" sldId="2076137923"/>
            <ac:spMk id="15" creationId="{5DC3FD99-A3B0-7FFC-EF61-C9E4C14AA18A}"/>
          </ac:spMkLst>
        </pc:spChg>
        <pc:spChg chg="mod">
          <ac:chgData name="Guillem Grande Pla" userId="S::ggrande@hiberus.com::bf4f229c-e227-4c1d-9a80-3ae9c38fc5b2" providerId="AD" clId="Web-{B013D332-5BB5-4AF8-8594-18C6C0665970}" dt="2023-02-03T09:10:33.168" v="32" actId="20577"/>
          <ac:spMkLst>
            <pc:docMk/>
            <pc:sldMk cId="3101592014" sldId="2076137923"/>
            <ac:spMk id="17" creationId="{A72ECE20-9E40-BC62-E5B8-8381367104A6}"/>
          </ac:spMkLst>
        </pc:spChg>
        <pc:spChg chg="mod">
          <ac:chgData name="Guillem Grande Pla" userId="S::ggrande@hiberus.com::bf4f229c-e227-4c1d-9a80-3ae9c38fc5b2" providerId="AD" clId="Web-{B013D332-5BB5-4AF8-8594-18C6C0665970}" dt="2023-02-03T09:10:21.558" v="17" actId="20577"/>
          <ac:spMkLst>
            <pc:docMk/>
            <pc:sldMk cId="3101592014" sldId="2076137923"/>
            <ac:spMk id="19" creationId="{70D3DEAC-FE3C-4E94-FCE5-B15547C2B3B8}"/>
          </ac:spMkLst>
        </pc:spChg>
        <pc:spChg chg="mod">
          <ac:chgData name="Guillem Grande Pla" userId="S::ggrande@hiberus.com::bf4f229c-e227-4c1d-9a80-3ae9c38fc5b2" providerId="AD" clId="Web-{B013D332-5BB5-4AF8-8594-18C6C0665970}" dt="2023-02-03T09:10:53.903" v="40" actId="20577"/>
          <ac:spMkLst>
            <pc:docMk/>
            <pc:sldMk cId="3101592014" sldId="2076137923"/>
            <ac:spMk id="31" creationId="{E44391D1-041E-A36E-83A7-96B036C0567C}"/>
          </ac:spMkLst>
        </pc:spChg>
      </pc:sldChg>
      <pc:sldChg chg="delSp modSp">
        <pc:chgData name="Guillem Grande Pla" userId="S::ggrande@hiberus.com::bf4f229c-e227-4c1d-9a80-3ae9c38fc5b2" providerId="AD" clId="Web-{B013D332-5BB5-4AF8-8594-18C6C0665970}" dt="2023-02-03T09:10:06.729" v="5" actId="20577"/>
        <pc:sldMkLst>
          <pc:docMk/>
          <pc:sldMk cId="4147795456" sldId="2076137925"/>
        </pc:sldMkLst>
        <pc:spChg chg="del">
          <ac:chgData name="Guillem Grande Pla" userId="S::ggrande@hiberus.com::bf4f229c-e227-4c1d-9a80-3ae9c38fc5b2" providerId="AD" clId="Web-{B013D332-5BB5-4AF8-8594-18C6C0665970}" dt="2023-02-03T09:09:45.666" v="2"/>
          <ac:spMkLst>
            <pc:docMk/>
            <pc:sldMk cId="4147795456" sldId="2076137925"/>
            <ac:spMk id="8" creationId="{1E4D7367-6F70-3D57-054A-97A031D6DD03}"/>
          </ac:spMkLst>
        </pc:spChg>
        <pc:spChg chg="mod">
          <ac:chgData name="Guillem Grande Pla" userId="S::ggrande@hiberus.com::bf4f229c-e227-4c1d-9a80-3ae9c38fc5b2" providerId="AD" clId="Web-{B013D332-5BB5-4AF8-8594-18C6C0665970}" dt="2023-02-03T09:09:24.572" v="1" actId="20577"/>
          <ac:spMkLst>
            <pc:docMk/>
            <pc:sldMk cId="4147795456" sldId="2076137925"/>
            <ac:spMk id="10" creationId="{E6861EC1-B04D-049D-158D-C9A06E35162E}"/>
          </ac:spMkLst>
        </pc:spChg>
        <pc:spChg chg="mod">
          <ac:chgData name="Guillem Grande Pla" userId="S::ggrande@hiberus.com::bf4f229c-e227-4c1d-9a80-3ae9c38fc5b2" providerId="AD" clId="Web-{B013D332-5BB5-4AF8-8594-18C6C0665970}" dt="2023-02-03T09:10:06.729" v="5" actId="20577"/>
          <ac:spMkLst>
            <pc:docMk/>
            <pc:sldMk cId="4147795456" sldId="2076137925"/>
            <ac:spMk id="13" creationId="{9B4EA388-C454-C4EC-46F9-00357CAEE6DB}"/>
          </ac:spMkLst>
        </pc:spChg>
      </pc:sldChg>
    </pc:docChg>
  </pc:docChgLst>
  <pc:docChgLst>
    <pc:chgData name="Guillem Grande Pla" userId="S::ggrande@hiberus.com::bf4f229c-e227-4c1d-9a80-3ae9c38fc5b2" providerId="AD" clId="Web-{421372B1-E3F1-4015-4788-3ADCE2AA6752}"/>
    <pc:docChg chg="modSld">
      <pc:chgData name="Guillem Grande Pla" userId="S::ggrande@hiberus.com::bf4f229c-e227-4c1d-9a80-3ae9c38fc5b2" providerId="AD" clId="Web-{421372B1-E3F1-4015-4788-3ADCE2AA6752}" dt="2023-02-03T08:01:39.263" v="1" actId="1076"/>
      <pc:docMkLst>
        <pc:docMk/>
      </pc:docMkLst>
      <pc:sldChg chg="modSp">
        <pc:chgData name="Guillem Grande Pla" userId="S::ggrande@hiberus.com::bf4f229c-e227-4c1d-9a80-3ae9c38fc5b2" providerId="AD" clId="Web-{421372B1-E3F1-4015-4788-3ADCE2AA6752}" dt="2023-02-03T08:01:39.263" v="1" actId="1076"/>
        <pc:sldMkLst>
          <pc:docMk/>
          <pc:sldMk cId="1631298130" sldId="2076137939"/>
        </pc:sldMkLst>
        <pc:picChg chg="mod">
          <ac:chgData name="Guillem Grande Pla" userId="S::ggrande@hiberus.com::bf4f229c-e227-4c1d-9a80-3ae9c38fc5b2" providerId="AD" clId="Web-{421372B1-E3F1-4015-4788-3ADCE2AA6752}" dt="2023-02-03T08:01:39.263" v="1" actId="1076"/>
          <ac:picMkLst>
            <pc:docMk/>
            <pc:sldMk cId="1631298130" sldId="2076137939"/>
            <ac:picMk id="6148" creationId="{2FD7BE9A-8923-ED2E-BB5A-5F950A4EA92D}"/>
          </ac:picMkLst>
        </pc:picChg>
      </pc:sldChg>
    </pc:docChg>
  </pc:docChgLst>
  <pc:docChgLst>
    <pc:chgData name="Guillem Grande Pla" userId="S::ggrande@hiberus.com::bf4f229c-e227-4c1d-9a80-3ae9c38fc5b2" providerId="AD" clId="Web-{6A952FAD-4316-42FA-AADE-EDF8E420E4FC}"/>
    <pc:docChg chg="modSld">
      <pc:chgData name="Guillem Grande Pla" userId="S::ggrande@hiberus.com::bf4f229c-e227-4c1d-9a80-3ae9c38fc5b2" providerId="AD" clId="Web-{6A952FAD-4316-42FA-AADE-EDF8E420E4FC}" dt="2023-02-03T10:59:41.554" v="365" actId="1076"/>
      <pc:docMkLst>
        <pc:docMk/>
      </pc:docMkLst>
      <pc:sldChg chg="addSp delSp modSp">
        <pc:chgData name="Guillem Grande Pla" userId="S::ggrande@hiberus.com::bf4f229c-e227-4c1d-9a80-3ae9c38fc5b2" providerId="AD" clId="Web-{6A952FAD-4316-42FA-AADE-EDF8E420E4FC}" dt="2023-02-03T10:55:09.655" v="328" actId="20577"/>
        <pc:sldMkLst>
          <pc:docMk/>
          <pc:sldMk cId="3101592014" sldId="2076137923"/>
        </pc:sldMkLst>
        <pc:spChg chg="mod">
          <ac:chgData name="Guillem Grande Pla" userId="S::ggrande@hiberus.com::bf4f229c-e227-4c1d-9a80-3ae9c38fc5b2" providerId="AD" clId="Web-{6A952FAD-4316-42FA-AADE-EDF8E420E4FC}" dt="2023-02-03T10:49:14.206" v="169" actId="20577"/>
          <ac:spMkLst>
            <pc:docMk/>
            <pc:sldMk cId="3101592014" sldId="2076137923"/>
            <ac:spMk id="4" creationId="{B2DC7BDC-89E9-823B-F03F-1530FEC00E8F}"/>
          </ac:spMkLst>
        </pc:spChg>
        <pc:spChg chg="add del">
          <ac:chgData name="Guillem Grande Pla" userId="S::ggrande@hiberus.com::bf4f229c-e227-4c1d-9a80-3ae9c38fc5b2" providerId="AD" clId="Web-{6A952FAD-4316-42FA-AADE-EDF8E420E4FC}" dt="2023-02-03T10:48:15.376" v="143"/>
          <ac:spMkLst>
            <pc:docMk/>
            <pc:sldMk cId="3101592014" sldId="2076137923"/>
            <ac:spMk id="5" creationId="{5AE7F011-67EF-7D95-ED1F-9CADC66F877F}"/>
          </ac:spMkLst>
        </pc:spChg>
        <pc:spChg chg="mod">
          <ac:chgData name="Guillem Grande Pla" userId="S::ggrande@hiberus.com::bf4f229c-e227-4c1d-9a80-3ae9c38fc5b2" providerId="AD" clId="Web-{6A952FAD-4316-42FA-AADE-EDF8E420E4FC}" dt="2023-02-03T10:48:57.378" v="162" actId="14100"/>
          <ac:spMkLst>
            <pc:docMk/>
            <pc:sldMk cId="3101592014" sldId="2076137923"/>
            <ac:spMk id="7" creationId="{DDF71F49-D24A-57D7-40C8-157967A283CD}"/>
          </ac:spMkLst>
        </pc:spChg>
        <pc:spChg chg="mod">
          <ac:chgData name="Guillem Grande Pla" userId="S::ggrande@hiberus.com::bf4f229c-e227-4c1d-9a80-3ae9c38fc5b2" providerId="AD" clId="Web-{6A952FAD-4316-42FA-AADE-EDF8E420E4FC}" dt="2023-02-03T10:49:30.598" v="186" actId="20577"/>
          <ac:spMkLst>
            <pc:docMk/>
            <pc:sldMk cId="3101592014" sldId="2076137923"/>
            <ac:spMk id="8" creationId="{17007324-10EA-02D4-1C30-C59C0F7CD46F}"/>
          </ac:spMkLst>
        </pc:spChg>
        <pc:spChg chg="mod">
          <ac:chgData name="Guillem Grande Pla" userId="S::ggrande@hiberus.com::bf4f229c-e227-4c1d-9a80-3ae9c38fc5b2" providerId="AD" clId="Web-{6A952FAD-4316-42FA-AADE-EDF8E420E4FC}" dt="2023-02-03T10:49:24.894" v="181" actId="20577"/>
          <ac:spMkLst>
            <pc:docMk/>
            <pc:sldMk cId="3101592014" sldId="2076137923"/>
            <ac:spMk id="17" creationId="{A72ECE20-9E40-BC62-E5B8-8381367104A6}"/>
          </ac:spMkLst>
        </pc:spChg>
        <pc:spChg chg="mod">
          <ac:chgData name="Guillem Grande Pla" userId="S::ggrande@hiberus.com::bf4f229c-e227-4c1d-9a80-3ae9c38fc5b2" providerId="AD" clId="Web-{6A952FAD-4316-42FA-AADE-EDF8E420E4FC}" dt="2023-02-03T10:47:25.437" v="101" actId="20577"/>
          <ac:spMkLst>
            <pc:docMk/>
            <pc:sldMk cId="3101592014" sldId="2076137923"/>
            <ac:spMk id="19" creationId="{70D3DEAC-FE3C-4E94-FCE5-B15547C2B3B8}"/>
          </ac:spMkLst>
        </pc:spChg>
        <pc:spChg chg="mod">
          <ac:chgData name="Guillem Grande Pla" userId="S::ggrande@hiberus.com::bf4f229c-e227-4c1d-9a80-3ae9c38fc5b2" providerId="AD" clId="Web-{6A952FAD-4316-42FA-AADE-EDF8E420E4FC}" dt="2023-02-03T10:55:09.655" v="328" actId="20577"/>
          <ac:spMkLst>
            <pc:docMk/>
            <pc:sldMk cId="3101592014" sldId="2076137923"/>
            <ac:spMk id="31" creationId="{E44391D1-041E-A36E-83A7-96B036C0567C}"/>
          </ac:spMkLst>
        </pc:spChg>
        <pc:grpChg chg="add mod">
          <ac:chgData name="Guillem Grande Pla" userId="S::ggrande@hiberus.com::bf4f229c-e227-4c1d-9a80-3ae9c38fc5b2" providerId="AD" clId="Web-{6A952FAD-4316-42FA-AADE-EDF8E420E4FC}" dt="2023-02-03T10:48:53.175" v="161" actId="14100"/>
          <ac:grpSpMkLst>
            <pc:docMk/>
            <pc:sldMk cId="3101592014" sldId="2076137923"/>
            <ac:grpSpMk id="6" creationId="{E24594AB-F02A-7C3A-9AF9-796F4C7C67D0}"/>
          </ac:grpSpMkLst>
        </pc:grpChg>
      </pc:sldChg>
      <pc:sldChg chg="modSp">
        <pc:chgData name="Guillem Grande Pla" userId="S::ggrande@hiberus.com::bf4f229c-e227-4c1d-9a80-3ae9c38fc5b2" providerId="AD" clId="Web-{6A952FAD-4316-42FA-AADE-EDF8E420E4FC}" dt="2023-02-03T10:55:00.576" v="326" actId="20577"/>
        <pc:sldMkLst>
          <pc:docMk/>
          <pc:sldMk cId="4147795456" sldId="2076137925"/>
        </pc:sldMkLst>
        <pc:spChg chg="mod">
          <ac:chgData name="Guillem Grande Pla" userId="S::ggrande@hiberus.com::bf4f229c-e227-4c1d-9a80-3ae9c38fc5b2" providerId="AD" clId="Web-{6A952FAD-4316-42FA-AADE-EDF8E420E4FC}" dt="2023-02-03T10:46:40.295" v="77" actId="20577"/>
          <ac:spMkLst>
            <pc:docMk/>
            <pc:sldMk cId="4147795456" sldId="2076137925"/>
            <ac:spMk id="10" creationId="{E6861EC1-B04D-049D-158D-C9A06E35162E}"/>
          </ac:spMkLst>
        </pc:spChg>
        <pc:spChg chg="mod">
          <ac:chgData name="Guillem Grande Pla" userId="S::ggrande@hiberus.com::bf4f229c-e227-4c1d-9a80-3ae9c38fc5b2" providerId="AD" clId="Web-{6A952FAD-4316-42FA-AADE-EDF8E420E4FC}" dt="2023-02-03T10:55:00.576" v="326" actId="20577"/>
          <ac:spMkLst>
            <pc:docMk/>
            <pc:sldMk cId="4147795456" sldId="2076137925"/>
            <ac:spMk id="13" creationId="{9B4EA388-C454-C4EC-46F9-00357CAEE6DB}"/>
          </ac:spMkLst>
        </pc:spChg>
      </pc:sldChg>
      <pc:sldChg chg="addSp delSp modSp delAnim">
        <pc:chgData name="Guillem Grande Pla" userId="S::ggrande@hiberus.com::bf4f229c-e227-4c1d-9a80-3ae9c38fc5b2" providerId="AD" clId="Web-{6A952FAD-4316-42FA-AADE-EDF8E420E4FC}" dt="2023-02-03T10:57:37.113" v="358" actId="20577"/>
        <pc:sldMkLst>
          <pc:docMk/>
          <pc:sldMk cId="853979926" sldId="2076137926"/>
        </pc:sldMkLst>
        <pc:spChg chg="add mod">
          <ac:chgData name="Guillem Grande Pla" userId="S::ggrande@hiberus.com::bf4f229c-e227-4c1d-9a80-3ae9c38fc5b2" providerId="AD" clId="Web-{6A952FAD-4316-42FA-AADE-EDF8E420E4FC}" dt="2023-02-03T10:57:37.113" v="358" actId="20577"/>
          <ac:spMkLst>
            <pc:docMk/>
            <pc:sldMk cId="853979926" sldId="2076137926"/>
            <ac:spMk id="2" creationId="{7E10D7BD-FA65-28BA-E748-CB2FE24D925D}"/>
          </ac:spMkLst>
        </pc:spChg>
        <pc:spChg chg="add mod">
          <ac:chgData name="Guillem Grande Pla" userId="S::ggrande@hiberus.com::bf4f229c-e227-4c1d-9a80-3ae9c38fc5b2" providerId="AD" clId="Web-{6A952FAD-4316-42FA-AADE-EDF8E420E4FC}" dt="2023-02-03T10:53:01.010" v="291" actId="14100"/>
          <ac:spMkLst>
            <pc:docMk/>
            <pc:sldMk cId="853979926" sldId="2076137926"/>
            <ac:spMk id="3" creationId="{BBB33FC0-7346-E368-2168-45FCEAED8417}"/>
          </ac:spMkLst>
        </pc:spChg>
        <pc:spChg chg="del">
          <ac:chgData name="Guillem Grande Pla" userId="S::ggrande@hiberus.com::bf4f229c-e227-4c1d-9a80-3ae9c38fc5b2" providerId="AD" clId="Web-{6A952FAD-4316-42FA-AADE-EDF8E420E4FC}" dt="2023-02-03T10:52:50.994" v="286"/>
          <ac:spMkLst>
            <pc:docMk/>
            <pc:sldMk cId="853979926" sldId="2076137926"/>
            <ac:spMk id="16" creationId="{1B1A312E-1F75-47DF-B951-AD23535AE8B0}"/>
          </ac:spMkLst>
        </pc:spChg>
        <pc:spChg chg="del">
          <ac:chgData name="Guillem Grande Pla" userId="S::ggrande@hiberus.com::bf4f229c-e227-4c1d-9a80-3ae9c38fc5b2" providerId="AD" clId="Web-{6A952FAD-4316-42FA-AADE-EDF8E420E4FC}" dt="2023-02-03T10:52:53.166" v="287"/>
          <ac:spMkLst>
            <pc:docMk/>
            <pc:sldMk cId="853979926" sldId="2076137926"/>
            <ac:spMk id="17" creationId="{79F1013D-60DA-D735-514E-213937BC0C3F}"/>
          </ac:spMkLst>
        </pc:spChg>
        <pc:spChg chg="del">
          <ac:chgData name="Guillem Grande Pla" userId="S::ggrande@hiberus.com::bf4f229c-e227-4c1d-9a80-3ae9c38fc5b2" providerId="AD" clId="Web-{6A952FAD-4316-42FA-AADE-EDF8E420E4FC}" dt="2023-02-03T10:52:50.979" v="285"/>
          <ac:spMkLst>
            <pc:docMk/>
            <pc:sldMk cId="853979926" sldId="2076137926"/>
            <ac:spMk id="18" creationId="{AD37AAE1-D1E6-5F92-7DBA-6620260BD736}"/>
          </ac:spMkLst>
        </pc:spChg>
        <pc:spChg chg="del">
          <ac:chgData name="Guillem Grande Pla" userId="S::ggrande@hiberus.com::bf4f229c-e227-4c1d-9a80-3ae9c38fc5b2" providerId="AD" clId="Web-{6A952FAD-4316-42FA-AADE-EDF8E420E4FC}" dt="2023-02-03T10:52:54.073" v="288"/>
          <ac:spMkLst>
            <pc:docMk/>
            <pc:sldMk cId="853979926" sldId="2076137926"/>
            <ac:spMk id="19" creationId="{93438878-6ADA-5416-F8FE-6E460E955799}"/>
          </ac:spMkLst>
        </pc:spChg>
        <pc:spChg chg="del">
          <ac:chgData name="Guillem Grande Pla" userId="S::ggrande@hiberus.com::bf4f229c-e227-4c1d-9a80-3ae9c38fc5b2" providerId="AD" clId="Web-{6A952FAD-4316-42FA-AADE-EDF8E420E4FC}" dt="2023-02-03T10:52:50.979" v="284"/>
          <ac:spMkLst>
            <pc:docMk/>
            <pc:sldMk cId="853979926" sldId="2076137926"/>
            <ac:spMk id="20" creationId="{178092DF-98B8-8372-93AD-196A8827526C}"/>
          </ac:spMkLst>
        </pc:spChg>
        <pc:spChg chg="mod">
          <ac:chgData name="Guillem Grande Pla" userId="S::ggrande@hiberus.com::bf4f229c-e227-4c1d-9a80-3ae9c38fc5b2" providerId="AD" clId="Web-{6A952FAD-4316-42FA-AADE-EDF8E420E4FC}" dt="2023-02-03T10:51:20.835" v="255" actId="20577"/>
          <ac:spMkLst>
            <pc:docMk/>
            <pc:sldMk cId="853979926" sldId="2076137926"/>
            <ac:spMk id="29" creationId="{CE847A24-95E0-1DA7-937E-1CCA87300E5C}"/>
          </ac:spMkLst>
        </pc:spChg>
        <pc:spChg chg="mod">
          <ac:chgData name="Guillem Grande Pla" userId="S::ggrande@hiberus.com::bf4f229c-e227-4c1d-9a80-3ae9c38fc5b2" providerId="AD" clId="Web-{6A952FAD-4316-42FA-AADE-EDF8E420E4FC}" dt="2023-02-03T10:55:20.202" v="337" actId="20577"/>
          <ac:spMkLst>
            <pc:docMk/>
            <pc:sldMk cId="853979926" sldId="2076137926"/>
            <ac:spMk id="31" creationId="{E44391D1-041E-A36E-83A7-96B036C0567C}"/>
          </ac:spMkLst>
        </pc:spChg>
      </pc:sldChg>
      <pc:sldChg chg="addSp delSp modSp">
        <pc:chgData name="Guillem Grande Pla" userId="S::ggrande@hiberus.com::bf4f229c-e227-4c1d-9a80-3ae9c38fc5b2" providerId="AD" clId="Web-{6A952FAD-4316-42FA-AADE-EDF8E420E4FC}" dt="2023-02-03T10:55:14.530" v="335" actId="20577"/>
        <pc:sldMkLst>
          <pc:docMk/>
          <pc:sldMk cId="485922694" sldId="2076137928"/>
        </pc:sldMkLst>
        <pc:spChg chg="del">
          <ac:chgData name="Guillem Grande Pla" userId="S::ggrande@hiberus.com::bf4f229c-e227-4c1d-9a80-3ae9c38fc5b2" providerId="AD" clId="Web-{6A952FAD-4316-42FA-AADE-EDF8E420E4FC}" dt="2023-02-03T10:50:23.380" v="200"/>
          <ac:spMkLst>
            <pc:docMk/>
            <pc:sldMk cId="485922694" sldId="2076137928"/>
            <ac:spMk id="5" creationId="{6E2BA7DF-EE23-7AB7-64CC-A09DCFC5DE2E}"/>
          </ac:spMkLst>
        </pc:spChg>
        <pc:spChg chg="add">
          <ac:chgData name="Guillem Grande Pla" userId="S::ggrande@hiberus.com::bf4f229c-e227-4c1d-9a80-3ae9c38fc5b2" providerId="AD" clId="Web-{6A952FAD-4316-42FA-AADE-EDF8E420E4FC}" dt="2023-02-03T10:50:55.444" v="238"/>
          <ac:spMkLst>
            <pc:docMk/>
            <pc:sldMk cId="485922694" sldId="2076137928"/>
            <ac:spMk id="8" creationId="{8097BE8B-2555-5C80-753D-631B0D6E2AE5}"/>
          </ac:spMkLst>
        </pc:spChg>
        <pc:spChg chg="add">
          <ac:chgData name="Guillem Grande Pla" userId="S::ggrande@hiberus.com::bf4f229c-e227-4c1d-9a80-3ae9c38fc5b2" providerId="AD" clId="Web-{6A952FAD-4316-42FA-AADE-EDF8E420E4FC}" dt="2023-02-03T10:50:55.444" v="238"/>
          <ac:spMkLst>
            <pc:docMk/>
            <pc:sldMk cId="485922694" sldId="2076137928"/>
            <ac:spMk id="9" creationId="{05D1B765-43C3-CC4D-71FA-290E80DBB2BE}"/>
          </ac:spMkLst>
        </pc:spChg>
        <pc:spChg chg="add">
          <ac:chgData name="Guillem Grande Pla" userId="S::ggrande@hiberus.com::bf4f229c-e227-4c1d-9a80-3ae9c38fc5b2" providerId="AD" clId="Web-{6A952FAD-4316-42FA-AADE-EDF8E420E4FC}" dt="2023-02-03T10:50:55.444" v="238"/>
          <ac:spMkLst>
            <pc:docMk/>
            <pc:sldMk cId="485922694" sldId="2076137928"/>
            <ac:spMk id="10" creationId="{3F319741-405F-C504-7601-695D581D67AE}"/>
          </ac:spMkLst>
        </pc:spChg>
        <pc:spChg chg="mod">
          <ac:chgData name="Guillem Grande Pla" userId="S::ggrande@hiberus.com::bf4f229c-e227-4c1d-9a80-3ae9c38fc5b2" providerId="AD" clId="Web-{6A952FAD-4316-42FA-AADE-EDF8E420E4FC}" dt="2023-02-03T10:50:20.302" v="199" actId="20577"/>
          <ac:spMkLst>
            <pc:docMk/>
            <pc:sldMk cId="485922694" sldId="2076137928"/>
            <ac:spMk id="29" creationId="{CE847A24-95E0-1DA7-937E-1CCA87300E5C}"/>
          </ac:spMkLst>
        </pc:spChg>
        <pc:spChg chg="mod">
          <ac:chgData name="Guillem Grande Pla" userId="S::ggrande@hiberus.com::bf4f229c-e227-4c1d-9a80-3ae9c38fc5b2" providerId="AD" clId="Web-{6A952FAD-4316-42FA-AADE-EDF8E420E4FC}" dt="2023-02-03T10:55:14.530" v="335" actId="20577"/>
          <ac:spMkLst>
            <pc:docMk/>
            <pc:sldMk cId="485922694" sldId="2076137928"/>
            <ac:spMk id="31" creationId="{E44391D1-041E-A36E-83A7-96B036C0567C}"/>
          </ac:spMkLst>
        </pc:spChg>
        <pc:grpChg chg="add del">
          <ac:chgData name="Guillem Grande Pla" userId="S::ggrande@hiberus.com::bf4f229c-e227-4c1d-9a80-3ae9c38fc5b2" providerId="AD" clId="Web-{6A952FAD-4316-42FA-AADE-EDF8E420E4FC}" dt="2023-02-03T10:50:29.459" v="202"/>
          <ac:grpSpMkLst>
            <pc:docMk/>
            <pc:sldMk cId="485922694" sldId="2076137928"/>
            <ac:grpSpMk id="7" creationId="{1106BBD0-FDFD-F924-6DE5-6D0FF45D71DF}"/>
          </ac:grpSpMkLst>
        </pc:grpChg>
      </pc:sldChg>
      <pc:sldChg chg="addSp delSp modSp">
        <pc:chgData name="Guillem Grande Pla" userId="S::ggrande@hiberus.com::bf4f229c-e227-4c1d-9a80-3ae9c38fc5b2" providerId="AD" clId="Web-{6A952FAD-4316-42FA-AADE-EDF8E420E4FC}" dt="2023-02-03T10:59:41.554" v="365" actId="1076"/>
        <pc:sldMkLst>
          <pc:docMk/>
          <pc:sldMk cId="235462869" sldId="2076137929"/>
        </pc:sldMkLst>
        <pc:spChg chg="add mod">
          <ac:chgData name="Guillem Grande Pla" userId="S::ggrande@hiberus.com::bf4f229c-e227-4c1d-9a80-3ae9c38fc5b2" providerId="AD" clId="Web-{6A952FAD-4316-42FA-AADE-EDF8E420E4FC}" dt="2023-02-03T10:59:41.554" v="365" actId="1076"/>
          <ac:spMkLst>
            <pc:docMk/>
            <pc:sldMk cId="235462869" sldId="2076137929"/>
            <ac:spMk id="3" creationId="{DD2CF803-E96B-E748-B391-E6C3FC4A9001}"/>
          </ac:spMkLst>
        </pc:spChg>
        <pc:spChg chg="add mod">
          <ac:chgData name="Guillem Grande Pla" userId="S::ggrande@hiberus.com::bf4f229c-e227-4c1d-9a80-3ae9c38fc5b2" providerId="AD" clId="Web-{6A952FAD-4316-42FA-AADE-EDF8E420E4FC}" dt="2023-02-03T10:59:36.272" v="364" actId="1076"/>
          <ac:spMkLst>
            <pc:docMk/>
            <pc:sldMk cId="235462869" sldId="2076137929"/>
            <ac:spMk id="4" creationId="{90906926-3D33-3375-4326-19D2CA3D6A74}"/>
          </ac:spMkLst>
        </pc:spChg>
        <pc:spChg chg="add mod">
          <ac:chgData name="Guillem Grande Pla" userId="S::ggrande@hiberus.com::bf4f229c-e227-4c1d-9a80-3ae9c38fc5b2" providerId="AD" clId="Web-{6A952FAD-4316-42FA-AADE-EDF8E420E4FC}" dt="2023-02-03T10:57:45.894" v="363" actId="1076"/>
          <ac:spMkLst>
            <pc:docMk/>
            <pc:sldMk cId="235462869" sldId="2076137929"/>
            <ac:spMk id="5" creationId="{DF694E3B-1DE7-BA90-99B8-F62F791A947A}"/>
          </ac:spMkLst>
        </pc:spChg>
        <pc:spChg chg="mod">
          <ac:chgData name="Guillem Grande Pla" userId="S::ggrande@hiberus.com::bf4f229c-e227-4c1d-9a80-3ae9c38fc5b2" providerId="AD" clId="Web-{6A952FAD-4316-42FA-AADE-EDF8E420E4FC}" dt="2023-02-03T10:54:54.967" v="323" actId="20577"/>
          <ac:spMkLst>
            <pc:docMk/>
            <pc:sldMk cId="235462869" sldId="2076137929"/>
            <ac:spMk id="29" creationId="{CE847A24-95E0-1DA7-937E-1CCA87300E5C}"/>
          </ac:spMkLst>
        </pc:spChg>
        <pc:spChg chg="mod">
          <ac:chgData name="Guillem Grande Pla" userId="S::ggrande@hiberus.com::bf4f229c-e227-4c1d-9a80-3ae9c38fc5b2" providerId="AD" clId="Web-{6A952FAD-4316-42FA-AADE-EDF8E420E4FC}" dt="2023-02-03T10:56:28.954" v="355" actId="20577"/>
          <ac:spMkLst>
            <pc:docMk/>
            <pc:sldMk cId="235462869" sldId="2076137929"/>
            <ac:spMk id="31" creationId="{E44391D1-041E-A36E-83A7-96B036C0567C}"/>
          </ac:spMkLst>
        </pc:spChg>
        <pc:picChg chg="del">
          <ac:chgData name="Guillem Grande Pla" userId="S::ggrande@hiberus.com::bf4f229c-e227-4c1d-9a80-3ae9c38fc5b2" providerId="AD" clId="Web-{6A952FAD-4316-42FA-AADE-EDF8E420E4FC}" dt="2023-02-03T10:57:39.253" v="359"/>
          <ac:picMkLst>
            <pc:docMk/>
            <pc:sldMk cId="235462869" sldId="2076137929"/>
            <ac:picMk id="2" creationId="{CE66B047-DFC2-E5E8-DEF1-C5B125FF18C2}"/>
          </ac:picMkLst>
        </pc:picChg>
      </pc:sldChg>
    </pc:docChg>
  </pc:docChgLst>
  <pc:docChgLst>
    <pc:chgData name="Guillem Grande Pla" userId="S::ggrande@hiberus.com::bf4f229c-e227-4c1d-9a80-3ae9c38fc5b2" providerId="AD" clId="Web-{9E4CEA70-04BD-45AD-95BD-84785EAC9888}"/>
    <pc:docChg chg="modSld">
      <pc:chgData name="Guillem Grande Pla" userId="S::ggrande@hiberus.com::bf4f229c-e227-4c1d-9a80-3ae9c38fc5b2" providerId="AD" clId="Web-{9E4CEA70-04BD-45AD-95BD-84785EAC9888}" dt="2023-02-03T09:07:33.535" v="7" actId="20577"/>
      <pc:docMkLst>
        <pc:docMk/>
      </pc:docMkLst>
      <pc:sldChg chg="modSp">
        <pc:chgData name="Guillem Grande Pla" userId="S::ggrande@hiberus.com::bf4f229c-e227-4c1d-9a80-3ae9c38fc5b2" providerId="AD" clId="Web-{9E4CEA70-04BD-45AD-95BD-84785EAC9888}" dt="2023-02-03T09:07:33.535" v="7" actId="20577"/>
        <pc:sldMkLst>
          <pc:docMk/>
          <pc:sldMk cId="4147795456" sldId="2076137925"/>
        </pc:sldMkLst>
        <pc:spChg chg="mod">
          <ac:chgData name="Guillem Grande Pla" userId="S::ggrande@hiberus.com::bf4f229c-e227-4c1d-9a80-3ae9c38fc5b2" providerId="AD" clId="Web-{9E4CEA70-04BD-45AD-95BD-84785EAC9888}" dt="2023-02-03T09:07:33.535" v="7" actId="20577"/>
          <ac:spMkLst>
            <pc:docMk/>
            <pc:sldMk cId="4147795456" sldId="2076137925"/>
            <ac:spMk id="8" creationId="{1E4D7367-6F70-3D57-054A-97A031D6DD03}"/>
          </ac:spMkLst>
        </pc:spChg>
      </pc:sldChg>
    </pc:docChg>
  </pc:docChgLst>
  <pc:docChgLst>
    <pc:chgData name="Guillem Grande Pla" userId="S::ggrande@hiberus.com::bf4f229c-e227-4c1d-9a80-3ae9c38fc5b2" providerId="AD" clId="Web-{771622E3-E0C2-4D45-82FD-229C2D0BBD58}"/>
    <pc:docChg chg="modSld">
      <pc:chgData name="Guillem Grande Pla" userId="S::ggrande@hiberus.com::bf4f229c-e227-4c1d-9a80-3ae9c38fc5b2" providerId="AD" clId="Web-{771622E3-E0C2-4D45-82FD-229C2D0BBD58}" dt="2023-02-03T09:55:07.358" v="3" actId="20577"/>
      <pc:docMkLst>
        <pc:docMk/>
      </pc:docMkLst>
      <pc:sldChg chg="modSp">
        <pc:chgData name="Guillem Grande Pla" userId="S::ggrande@hiberus.com::bf4f229c-e227-4c1d-9a80-3ae9c38fc5b2" providerId="AD" clId="Web-{771622E3-E0C2-4D45-82FD-229C2D0BBD58}" dt="2023-02-03T09:55:07.358" v="3" actId="20577"/>
        <pc:sldMkLst>
          <pc:docMk/>
          <pc:sldMk cId="4147795456" sldId="2076137925"/>
        </pc:sldMkLst>
        <pc:spChg chg="mod">
          <ac:chgData name="Guillem Grande Pla" userId="S::ggrande@hiberus.com::bf4f229c-e227-4c1d-9a80-3ae9c38fc5b2" providerId="AD" clId="Web-{771622E3-E0C2-4D45-82FD-229C2D0BBD58}" dt="2023-02-03T09:55:07.358" v="3" actId="20577"/>
          <ac:spMkLst>
            <pc:docMk/>
            <pc:sldMk cId="4147795456" sldId="2076137925"/>
            <ac:spMk id="10" creationId="{E6861EC1-B04D-049D-158D-C9A06E35162E}"/>
          </ac:spMkLst>
        </pc:spChg>
        <pc:spChg chg="mod">
          <ac:chgData name="Guillem Grande Pla" userId="S::ggrande@hiberus.com::bf4f229c-e227-4c1d-9a80-3ae9c38fc5b2" providerId="AD" clId="Web-{771622E3-E0C2-4D45-82FD-229C2D0BBD58}" dt="2023-02-03T09:54:40.998" v="0" actId="20577"/>
          <ac:spMkLst>
            <pc:docMk/>
            <pc:sldMk cId="4147795456" sldId="2076137925"/>
            <ac:spMk id="13" creationId="{9B4EA388-C454-C4EC-46F9-00357CAEE6DB}"/>
          </ac:spMkLst>
        </pc:spChg>
      </pc:sldChg>
    </pc:docChg>
  </pc:docChgLst>
  <pc:docChgLst>
    <pc:chgData name="Raúl Javierre Cabrero" userId="daad9560-95d1-4695-a1c8-6b79433df18f" providerId="ADAL" clId="{417B8501-4618-4E3E-8131-72CC90B136A7}"/>
    <pc:docChg chg="undo custSel addSld delSld modSld sldOrd">
      <pc:chgData name="Raúl Javierre Cabrero" userId="daad9560-95d1-4695-a1c8-6b79433df18f" providerId="ADAL" clId="{417B8501-4618-4E3E-8131-72CC90B136A7}" dt="2023-01-21T15:50:03.623" v="2382" actId="20577"/>
      <pc:docMkLst>
        <pc:docMk/>
      </pc:docMkLst>
      <pc:sldChg chg="delSp modSp del mod">
        <pc:chgData name="Raúl Javierre Cabrero" userId="daad9560-95d1-4695-a1c8-6b79433df18f" providerId="ADAL" clId="{417B8501-4618-4E3E-8131-72CC90B136A7}" dt="2023-01-19T16:39:40.955" v="75" actId="47"/>
        <pc:sldMkLst>
          <pc:docMk/>
          <pc:sldMk cId="3456733075" sldId="285"/>
        </pc:sldMkLst>
        <pc:spChg chg="del">
          <ac:chgData name="Raúl Javierre Cabrero" userId="daad9560-95d1-4695-a1c8-6b79433df18f" providerId="ADAL" clId="{417B8501-4618-4E3E-8131-72CC90B136A7}" dt="2023-01-19T16:38:58.654" v="62" actId="478"/>
          <ac:spMkLst>
            <pc:docMk/>
            <pc:sldMk cId="3456733075" sldId="285"/>
            <ac:spMk id="10" creationId="{D8572D4A-C575-AA63-E841-C5D183A5A3A0}"/>
          </ac:spMkLst>
        </pc:spChg>
        <pc:picChg chg="mod modCrop">
          <ac:chgData name="Raúl Javierre Cabrero" userId="daad9560-95d1-4695-a1c8-6b79433df18f" providerId="ADAL" clId="{417B8501-4618-4E3E-8131-72CC90B136A7}" dt="2023-01-19T16:39:32.399" v="70" actId="732"/>
          <ac:picMkLst>
            <pc:docMk/>
            <pc:sldMk cId="3456733075" sldId="285"/>
            <ac:picMk id="4" creationId="{467CF800-87B2-1754-0CC6-6C0DB1CFCD06}"/>
          </ac:picMkLst>
        </pc:picChg>
        <pc:picChg chg="del">
          <ac:chgData name="Raúl Javierre Cabrero" userId="daad9560-95d1-4695-a1c8-6b79433df18f" providerId="ADAL" clId="{417B8501-4618-4E3E-8131-72CC90B136A7}" dt="2023-01-19T16:39:37.359" v="72" actId="478"/>
          <ac:picMkLst>
            <pc:docMk/>
            <pc:sldMk cId="3456733075" sldId="285"/>
            <ac:picMk id="6" creationId="{F630ECBD-D362-E7E5-2FA3-7330ADAC4964}"/>
          </ac:picMkLst>
        </pc:picChg>
        <pc:picChg chg="del">
          <ac:chgData name="Raúl Javierre Cabrero" userId="daad9560-95d1-4695-a1c8-6b79433df18f" providerId="ADAL" clId="{417B8501-4618-4E3E-8131-72CC90B136A7}" dt="2023-01-19T16:39:36.872" v="71" actId="478"/>
          <ac:picMkLst>
            <pc:docMk/>
            <pc:sldMk cId="3456733075" sldId="285"/>
            <ac:picMk id="7" creationId="{8C05A07D-FA3C-984B-AA76-B0A3B8E3DEB2}"/>
          </ac:picMkLst>
        </pc:picChg>
        <pc:cxnChg chg="del">
          <ac:chgData name="Raúl Javierre Cabrero" userId="daad9560-95d1-4695-a1c8-6b79433df18f" providerId="ADAL" clId="{417B8501-4618-4E3E-8131-72CC90B136A7}" dt="2023-01-19T16:39:38.602" v="73" actId="478"/>
          <ac:cxnSpMkLst>
            <pc:docMk/>
            <pc:sldMk cId="3456733075" sldId="285"/>
            <ac:cxnSpMk id="14" creationId="{9B163DAE-25F6-00FD-DD2B-1A4A72317700}"/>
          </ac:cxnSpMkLst>
        </pc:cxnChg>
      </pc:sldChg>
      <pc:sldChg chg="addSp delSp modSp mod">
        <pc:chgData name="Raúl Javierre Cabrero" userId="daad9560-95d1-4695-a1c8-6b79433df18f" providerId="ADAL" clId="{417B8501-4618-4E3E-8131-72CC90B136A7}" dt="2023-01-19T16:35:36.456" v="6" actId="1076"/>
        <pc:sldMkLst>
          <pc:docMk/>
          <pc:sldMk cId="1945719929" sldId="293"/>
        </pc:sldMkLst>
        <pc:spChg chg="mod">
          <ac:chgData name="Raúl Javierre Cabrero" userId="daad9560-95d1-4695-a1c8-6b79433df18f" providerId="ADAL" clId="{417B8501-4618-4E3E-8131-72CC90B136A7}" dt="2023-01-19T16:35:36.456" v="6" actId="1076"/>
          <ac:spMkLst>
            <pc:docMk/>
            <pc:sldMk cId="1945719929" sldId="293"/>
            <ac:spMk id="3" creationId="{424D7F27-E56E-EE2A-662C-44675E1B74E0}"/>
          </ac:spMkLst>
        </pc:spChg>
        <pc:spChg chg="del">
          <ac:chgData name="Raúl Javierre Cabrero" userId="daad9560-95d1-4695-a1c8-6b79433df18f" providerId="ADAL" clId="{417B8501-4618-4E3E-8131-72CC90B136A7}" dt="2023-01-19T16:34:51.982" v="2" actId="478"/>
          <ac:spMkLst>
            <pc:docMk/>
            <pc:sldMk cId="1945719929" sldId="293"/>
            <ac:spMk id="8" creationId="{22E191D5-D781-E7D0-72A1-5C264BFBA10A}"/>
          </ac:spMkLst>
        </pc:spChg>
        <pc:picChg chg="del">
          <ac:chgData name="Raúl Javierre Cabrero" userId="daad9560-95d1-4695-a1c8-6b79433df18f" providerId="ADAL" clId="{417B8501-4618-4E3E-8131-72CC90B136A7}" dt="2023-01-19T16:34:46.226" v="1" actId="478"/>
          <ac:picMkLst>
            <pc:docMk/>
            <pc:sldMk cId="1945719929" sldId="293"/>
            <ac:picMk id="4" creationId="{BC9968F2-A424-3CF1-E72A-D6A221306E99}"/>
          </ac:picMkLst>
        </pc:picChg>
        <pc:picChg chg="add mod modCrop">
          <ac:chgData name="Raúl Javierre Cabrero" userId="daad9560-95d1-4695-a1c8-6b79433df18f" providerId="ADAL" clId="{417B8501-4618-4E3E-8131-72CC90B136A7}" dt="2023-01-19T16:35:31.297" v="5" actId="1076"/>
          <ac:picMkLst>
            <pc:docMk/>
            <pc:sldMk cId="1945719929" sldId="293"/>
            <ac:picMk id="5" creationId="{55DB51DF-E6DD-E68C-728C-E8A6D290D41E}"/>
          </ac:picMkLst>
        </pc:picChg>
        <pc:picChg chg="del">
          <ac:chgData name="Raúl Javierre Cabrero" userId="daad9560-95d1-4695-a1c8-6b79433df18f" providerId="ADAL" clId="{417B8501-4618-4E3E-8131-72CC90B136A7}" dt="2023-01-19T16:34:42.537" v="0" actId="478"/>
          <ac:picMkLst>
            <pc:docMk/>
            <pc:sldMk cId="1945719929" sldId="293"/>
            <ac:picMk id="7" creationId="{68BF99FD-FBD9-BD26-0C7F-C386013E3CF3}"/>
          </ac:picMkLst>
        </pc:picChg>
      </pc:sldChg>
      <pc:sldChg chg="del">
        <pc:chgData name="Raúl Javierre Cabrero" userId="daad9560-95d1-4695-a1c8-6b79433df18f" providerId="ADAL" clId="{417B8501-4618-4E3E-8131-72CC90B136A7}" dt="2023-01-19T16:39:40.396" v="74" actId="47"/>
        <pc:sldMkLst>
          <pc:docMk/>
          <pc:sldMk cId="2169366906" sldId="2076137902"/>
        </pc:sldMkLst>
      </pc:sldChg>
      <pc:sldChg chg="addSp delSp modSp del mod">
        <pc:chgData name="Raúl Javierre Cabrero" userId="daad9560-95d1-4695-a1c8-6b79433df18f" providerId="ADAL" clId="{417B8501-4618-4E3E-8131-72CC90B136A7}" dt="2023-01-19T16:38:51.707" v="59" actId="47"/>
        <pc:sldMkLst>
          <pc:docMk/>
          <pc:sldMk cId="1379040200" sldId="2076137913"/>
        </pc:sldMkLst>
        <pc:spChg chg="mod">
          <ac:chgData name="Raúl Javierre Cabrero" userId="daad9560-95d1-4695-a1c8-6b79433df18f" providerId="ADAL" clId="{417B8501-4618-4E3E-8131-72CC90B136A7}" dt="2023-01-19T16:37:18.614" v="23" actId="20577"/>
          <ac:spMkLst>
            <pc:docMk/>
            <pc:sldMk cId="1379040200" sldId="2076137913"/>
            <ac:spMk id="3" creationId="{9D49AD4B-BA2A-88B9-7EBD-4C6DDE417B2A}"/>
          </ac:spMkLst>
        </pc:spChg>
        <pc:spChg chg="add del mod">
          <ac:chgData name="Raúl Javierre Cabrero" userId="daad9560-95d1-4695-a1c8-6b79433df18f" providerId="ADAL" clId="{417B8501-4618-4E3E-8131-72CC90B136A7}" dt="2023-01-19T16:36:32.903" v="8" actId="478"/>
          <ac:spMkLst>
            <pc:docMk/>
            <pc:sldMk cId="1379040200" sldId="2076137913"/>
            <ac:spMk id="4" creationId="{58A2FA82-D680-0D43-6555-3D7564F5B344}"/>
          </ac:spMkLst>
        </pc:spChg>
        <pc:spChg chg="del">
          <ac:chgData name="Raúl Javierre Cabrero" userId="daad9560-95d1-4695-a1c8-6b79433df18f" providerId="ADAL" clId="{417B8501-4618-4E3E-8131-72CC90B136A7}" dt="2023-01-19T16:36:36.981" v="10" actId="478"/>
          <ac:spMkLst>
            <pc:docMk/>
            <pc:sldMk cId="1379040200" sldId="2076137913"/>
            <ac:spMk id="14" creationId="{B6FAB985-78E1-51C6-A040-87F379B62501}"/>
          </ac:spMkLst>
        </pc:spChg>
        <pc:spChg chg="del">
          <ac:chgData name="Raúl Javierre Cabrero" userId="daad9560-95d1-4695-a1c8-6b79433df18f" providerId="ADAL" clId="{417B8501-4618-4E3E-8131-72CC90B136A7}" dt="2023-01-19T16:36:31.018" v="7" actId="478"/>
          <ac:spMkLst>
            <pc:docMk/>
            <pc:sldMk cId="1379040200" sldId="2076137913"/>
            <ac:spMk id="23" creationId="{5CCF12A0-6EA3-5A45-CC29-473B8D605C99}"/>
          </ac:spMkLst>
        </pc:spChg>
      </pc:sldChg>
      <pc:sldChg chg="del">
        <pc:chgData name="Raúl Javierre Cabrero" userId="daad9560-95d1-4695-a1c8-6b79433df18f" providerId="ADAL" clId="{417B8501-4618-4E3E-8131-72CC90B136A7}" dt="2023-01-19T16:38:53.148" v="60" actId="47"/>
        <pc:sldMkLst>
          <pc:docMk/>
          <pc:sldMk cId="1695051763" sldId="2076137922"/>
        </pc:sldMkLst>
      </pc:sldChg>
      <pc:sldChg chg="addSp delSp modSp mod ord setBg delAnim modAnim">
        <pc:chgData name="Raúl Javierre Cabrero" userId="daad9560-95d1-4695-a1c8-6b79433df18f" providerId="ADAL" clId="{417B8501-4618-4E3E-8131-72CC90B136A7}" dt="2023-01-21T15:48:45.540" v="2337" actId="403"/>
        <pc:sldMkLst>
          <pc:docMk/>
          <pc:sldMk cId="3101592014" sldId="2076137923"/>
        </pc:sldMkLst>
        <pc:spChg chg="del">
          <ac:chgData name="Raúl Javierre Cabrero" userId="daad9560-95d1-4695-a1c8-6b79433df18f" providerId="ADAL" clId="{417B8501-4618-4E3E-8131-72CC90B136A7}" dt="2023-01-19T16:37:30.133" v="26" actId="478"/>
          <ac:spMkLst>
            <pc:docMk/>
            <pc:sldMk cId="3101592014" sldId="2076137923"/>
            <ac:spMk id="2" creationId="{55A9A63B-C6F4-18C8-2FBB-85DAF80CD859}"/>
          </ac:spMkLst>
        </pc:spChg>
        <pc:spChg chg="mod">
          <ac:chgData name="Raúl Javierre Cabrero" userId="daad9560-95d1-4695-a1c8-6b79433df18f" providerId="ADAL" clId="{417B8501-4618-4E3E-8131-72CC90B136A7}" dt="2023-01-19T16:58:23.758" v="1472" actId="1076"/>
          <ac:spMkLst>
            <pc:docMk/>
            <pc:sldMk cId="3101592014" sldId="2076137923"/>
            <ac:spMk id="3" creationId="{7BC8554F-0774-E205-AAB8-969B03AE5429}"/>
          </ac:spMkLst>
        </pc:spChg>
        <pc:spChg chg="del">
          <ac:chgData name="Raúl Javierre Cabrero" userId="daad9560-95d1-4695-a1c8-6b79433df18f" providerId="ADAL" clId="{417B8501-4618-4E3E-8131-72CC90B136A7}" dt="2023-01-19T16:39:43.801" v="76" actId="478"/>
          <ac:spMkLst>
            <pc:docMk/>
            <pc:sldMk cId="3101592014" sldId="2076137923"/>
            <ac:spMk id="4" creationId="{44BDF96D-25C8-2063-60EE-F820C44B2B57}"/>
          </ac:spMkLst>
        </pc:spChg>
        <pc:spChg chg="mod">
          <ac:chgData name="Raúl Javierre Cabrero" userId="daad9560-95d1-4695-a1c8-6b79433df18f" providerId="ADAL" clId="{417B8501-4618-4E3E-8131-72CC90B136A7}" dt="2023-01-19T16:58:23.758" v="1472" actId="1076"/>
          <ac:spMkLst>
            <pc:docMk/>
            <pc:sldMk cId="3101592014" sldId="2076137923"/>
            <ac:spMk id="5" creationId="{0E2E646F-41ED-EB76-55D6-B10E4BB78AE5}"/>
          </ac:spMkLst>
        </pc:spChg>
        <pc:spChg chg="del">
          <ac:chgData name="Raúl Javierre Cabrero" userId="daad9560-95d1-4695-a1c8-6b79433df18f" providerId="ADAL" clId="{417B8501-4618-4E3E-8131-72CC90B136A7}" dt="2023-01-19T16:39:45.175" v="77" actId="478"/>
          <ac:spMkLst>
            <pc:docMk/>
            <pc:sldMk cId="3101592014" sldId="2076137923"/>
            <ac:spMk id="6" creationId="{8ADC8FDC-B289-D422-3D7D-88BA1585E545}"/>
          </ac:spMkLst>
        </pc:spChg>
        <pc:spChg chg="del">
          <ac:chgData name="Raúl Javierre Cabrero" userId="daad9560-95d1-4695-a1c8-6b79433df18f" providerId="ADAL" clId="{417B8501-4618-4E3E-8131-72CC90B136A7}" dt="2023-01-19T16:46:31.816" v="354" actId="478"/>
          <ac:spMkLst>
            <pc:docMk/>
            <pc:sldMk cId="3101592014" sldId="2076137923"/>
            <ac:spMk id="7" creationId="{450B4655-4EA3-8E30-3F07-CF00A93EE28F}"/>
          </ac:spMkLst>
        </pc:spChg>
        <pc:spChg chg="del">
          <ac:chgData name="Raúl Javierre Cabrero" userId="daad9560-95d1-4695-a1c8-6b79433df18f" providerId="ADAL" clId="{417B8501-4618-4E3E-8131-72CC90B136A7}" dt="2023-01-19T16:46:31.816" v="354" actId="478"/>
          <ac:spMkLst>
            <pc:docMk/>
            <pc:sldMk cId="3101592014" sldId="2076137923"/>
            <ac:spMk id="8" creationId="{1DE4D8E6-71E3-2EED-82DC-3603E7D3BDED}"/>
          </ac:spMkLst>
        </pc:spChg>
        <pc:spChg chg="del">
          <ac:chgData name="Raúl Javierre Cabrero" userId="daad9560-95d1-4695-a1c8-6b79433df18f" providerId="ADAL" clId="{417B8501-4618-4E3E-8131-72CC90B136A7}" dt="2023-01-19T16:39:46.473" v="78" actId="478"/>
          <ac:spMkLst>
            <pc:docMk/>
            <pc:sldMk cId="3101592014" sldId="2076137923"/>
            <ac:spMk id="10" creationId="{BBBF87D7-40E6-FC3A-5006-9CEAD6E578C6}"/>
          </ac:spMkLst>
        </pc:spChg>
        <pc:spChg chg="del">
          <ac:chgData name="Raúl Javierre Cabrero" userId="daad9560-95d1-4695-a1c8-6b79433df18f" providerId="ADAL" clId="{417B8501-4618-4E3E-8131-72CC90B136A7}" dt="2023-01-19T16:46:31.816" v="354" actId="478"/>
          <ac:spMkLst>
            <pc:docMk/>
            <pc:sldMk cId="3101592014" sldId="2076137923"/>
            <ac:spMk id="11" creationId="{7BD44126-D969-D1D8-C583-C46416C3E73F}"/>
          </ac:spMkLst>
        </pc:spChg>
        <pc:spChg chg="del">
          <ac:chgData name="Raúl Javierre Cabrero" userId="daad9560-95d1-4695-a1c8-6b79433df18f" providerId="ADAL" clId="{417B8501-4618-4E3E-8131-72CC90B136A7}" dt="2023-01-19T16:46:31.816" v="354" actId="478"/>
          <ac:spMkLst>
            <pc:docMk/>
            <pc:sldMk cId="3101592014" sldId="2076137923"/>
            <ac:spMk id="12" creationId="{8A072D07-E65F-5A34-D206-190759BB572F}"/>
          </ac:spMkLst>
        </pc:spChg>
        <pc:spChg chg="mod">
          <ac:chgData name="Raúl Javierre Cabrero" userId="daad9560-95d1-4695-a1c8-6b79433df18f" providerId="ADAL" clId="{417B8501-4618-4E3E-8131-72CC90B136A7}" dt="2023-01-21T15:48:36.337" v="2333" actId="403"/>
          <ac:spMkLst>
            <pc:docMk/>
            <pc:sldMk cId="3101592014" sldId="2076137923"/>
            <ac:spMk id="13" creationId="{9B4EA388-C454-C4EC-46F9-00357CAEE6DB}"/>
          </ac:spMkLst>
        </pc:spChg>
        <pc:spChg chg="add del mod">
          <ac:chgData name="Raúl Javierre Cabrero" userId="daad9560-95d1-4695-a1c8-6b79433df18f" providerId="ADAL" clId="{417B8501-4618-4E3E-8131-72CC90B136A7}" dt="2023-01-19T16:37:31.504" v="27" actId="478"/>
          <ac:spMkLst>
            <pc:docMk/>
            <pc:sldMk cId="3101592014" sldId="2076137923"/>
            <ac:spMk id="14" creationId="{BBCA1E7E-AEBE-B5EB-48C0-3EEBDE82183D}"/>
          </ac:spMkLst>
        </pc:spChg>
        <pc:spChg chg="add mod">
          <ac:chgData name="Raúl Javierre Cabrero" userId="daad9560-95d1-4695-a1c8-6b79433df18f" providerId="ADAL" clId="{417B8501-4618-4E3E-8131-72CC90B136A7}" dt="2023-01-19T16:58:23.758" v="1472" actId="1076"/>
          <ac:spMkLst>
            <pc:docMk/>
            <pc:sldMk cId="3101592014" sldId="2076137923"/>
            <ac:spMk id="15" creationId="{A2E970C4-B36E-7D4C-96B5-54BCB41E02D8}"/>
          </ac:spMkLst>
        </pc:spChg>
        <pc:spChg chg="add mod">
          <ac:chgData name="Raúl Javierre Cabrero" userId="daad9560-95d1-4695-a1c8-6b79433df18f" providerId="ADAL" clId="{417B8501-4618-4E3E-8131-72CC90B136A7}" dt="2023-01-19T16:58:23.758" v="1472" actId="1076"/>
          <ac:spMkLst>
            <pc:docMk/>
            <pc:sldMk cId="3101592014" sldId="2076137923"/>
            <ac:spMk id="16" creationId="{CBF4F391-CE04-3DD5-E090-B558FE652580}"/>
          </ac:spMkLst>
        </pc:spChg>
        <pc:spChg chg="del">
          <ac:chgData name="Raúl Javierre Cabrero" userId="daad9560-95d1-4695-a1c8-6b79433df18f" providerId="ADAL" clId="{417B8501-4618-4E3E-8131-72CC90B136A7}" dt="2023-01-19T16:39:48.816" v="79" actId="478"/>
          <ac:spMkLst>
            <pc:docMk/>
            <pc:sldMk cId="3101592014" sldId="2076137923"/>
            <ac:spMk id="17" creationId="{7294DBF9-68FD-FC94-332D-43921E5F1168}"/>
          </ac:spMkLst>
        </pc:spChg>
        <pc:spChg chg="add mod">
          <ac:chgData name="Raúl Javierre Cabrero" userId="daad9560-95d1-4695-a1c8-6b79433df18f" providerId="ADAL" clId="{417B8501-4618-4E3E-8131-72CC90B136A7}" dt="2023-01-21T15:48:40.706" v="2334" actId="403"/>
          <ac:spMkLst>
            <pc:docMk/>
            <pc:sldMk cId="3101592014" sldId="2076137923"/>
            <ac:spMk id="18" creationId="{758D27F0-6424-A0F1-11C2-DC9E1E9E6E07}"/>
          </ac:spMkLst>
        </pc:spChg>
        <pc:spChg chg="add mod">
          <ac:chgData name="Raúl Javierre Cabrero" userId="daad9560-95d1-4695-a1c8-6b79433df18f" providerId="ADAL" clId="{417B8501-4618-4E3E-8131-72CC90B136A7}" dt="2023-01-19T16:58:46.481" v="1504" actId="20577"/>
          <ac:spMkLst>
            <pc:docMk/>
            <pc:sldMk cId="3101592014" sldId="2076137923"/>
            <ac:spMk id="19" creationId="{CD544055-5ED5-226C-37A3-B5582535346A}"/>
          </ac:spMkLst>
        </pc:spChg>
        <pc:spChg chg="add mod">
          <ac:chgData name="Raúl Javierre Cabrero" userId="daad9560-95d1-4695-a1c8-6b79433df18f" providerId="ADAL" clId="{417B8501-4618-4E3E-8131-72CC90B136A7}" dt="2023-01-19T16:58:23.758" v="1472" actId="1076"/>
          <ac:spMkLst>
            <pc:docMk/>
            <pc:sldMk cId="3101592014" sldId="2076137923"/>
            <ac:spMk id="20" creationId="{E4F883F7-E833-A3BB-738D-0C4032663EB3}"/>
          </ac:spMkLst>
        </pc:spChg>
        <pc:spChg chg="add mod">
          <ac:chgData name="Raúl Javierre Cabrero" userId="daad9560-95d1-4695-a1c8-6b79433df18f" providerId="ADAL" clId="{417B8501-4618-4E3E-8131-72CC90B136A7}" dt="2023-01-21T15:48:45.540" v="2337" actId="403"/>
          <ac:spMkLst>
            <pc:docMk/>
            <pc:sldMk cId="3101592014" sldId="2076137923"/>
            <ac:spMk id="21" creationId="{D57BF60E-8210-1CB9-49CC-9FCB1C0217BA}"/>
          </ac:spMkLst>
        </pc:spChg>
        <pc:spChg chg="add del mod">
          <ac:chgData name="Raúl Javierre Cabrero" userId="daad9560-95d1-4695-a1c8-6b79433df18f" providerId="ADAL" clId="{417B8501-4618-4E3E-8131-72CC90B136A7}" dt="2023-01-19T17:08:14.784" v="1846" actId="478"/>
          <ac:spMkLst>
            <pc:docMk/>
            <pc:sldMk cId="3101592014" sldId="2076137923"/>
            <ac:spMk id="22" creationId="{B6A7046C-A374-269C-92CE-C5BCAB1AF5E8}"/>
          </ac:spMkLst>
        </pc:spChg>
        <pc:spChg chg="del mod">
          <ac:chgData name="Raúl Javierre Cabrero" userId="daad9560-95d1-4695-a1c8-6b79433df18f" providerId="ADAL" clId="{417B8501-4618-4E3E-8131-72CC90B136A7}" dt="2023-01-19T17:06:37.379" v="1673" actId="478"/>
          <ac:spMkLst>
            <pc:docMk/>
            <pc:sldMk cId="3101592014" sldId="2076137923"/>
            <ac:spMk id="23" creationId="{0DFE878E-9C2D-8F6C-B746-1AAC25831F69}"/>
          </ac:spMkLst>
        </pc:spChg>
        <pc:spChg chg="add del mod">
          <ac:chgData name="Raúl Javierre Cabrero" userId="daad9560-95d1-4695-a1c8-6b79433df18f" providerId="ADAL" clId="{417B8501-4618-4E3E-8131-72CC90B136A7}" dt="2023-01-19T17:06:37.379" v="1673" actId="478"/>
          <ac:spMkLst>
            <pc:docMk/>
            <pc:sldMk cId="3101592014" sldId="2076137923"/>
            <ac:spMk id="24" creationId="{76AEA42C-241C-72F3-C4EA-45EFF15FC465}"/>
          </ac:spMkLst>
        </pc:spChg>
        <pc:spChg chg="add del mod">
          <ac:chgData name="Raúl Javierre Cabrero" userId="daad9560-95d1-4695-a1c8-6b79433df18f" providerId="ADAL" clId="{417B8501-4618-4E3E-8131-72CC90B136A7}" dt="2023-01-19T17:08:16.237" v="1848" actId="478"/>
          <ac:spMkLst>
            <pc:docMk/>
            <pc:sldMk cId="3101592014" sldId="2076137923"/>
            <ac:spMk id="25" creationId="{59D4CD6E-56AF-EAF1-FF25-EB94300588AC}"/>
          </ac:spMkLst>
        </pc:spChg>
        <pc:spChg chg="add del mod">
          <ac:chgData name="Raúl Javierre Cabrero" userId="daad9560-95d1-4695-a1c8-6b79433df18f" providerId="ADAL" clId="{417B8501-4618-4E3E-8131-72CC90B136A7}" dt="2023-01-19T17:08:15.667" v="1847" actId="478"/>
          <ac:spMkLst>
            <pc:docMk/>
            <pc:sldMk cId="3101592014" sldId="2076137923"/>
            <ac:spMk id="26" creationId="{9A6F2FDB-F431-D30A-7A75-1D8576A70B4A}"/>
          </ac:spMkLst>
        </pc:spChg>
        <pc:spChg chg="add mod">
          <ac:chgData name="Raúl Javierre Cabrero" userId="daad9560-95d1-4695-a1c8-6b79433df18f" providerId="ADAL" clId="{417B8501-4618-4E3E-8131-72CC90B136A7}" dt="2023-01-19T17:08:29.870" v="1851"/>
          <ac:spMkLst>
            <pc:docMk/>
            <pc:sldMk cId="3101592014" sldId="2076137923"/>
            <ac:spMk id="29" creationId="{CE847A24-95E0-1DA7-937E-1CCA87300E5C}"/>
          </ac:spMkLst>
        </pc:spChg>
        <pc:spChg chg="add mod">
          <ac:chgData name="Raúl Javierre Cabrero" userId="daad9560-95d1-4695-a1c8-6b79433df18f" providerId="ADAL" clId="{417B8501-4618-4E3E-8131-72CC90B136A7}" dt="2023-01-19T17:08:29.870" v="1851"/>
          <ac:spMkLst>
            <pc:docMk/>
            <pc:sldMk cId="3101592014" sldId="2076137923"/>
            <ac:spMk id="30" creationId="{365C326E-8937-E305-A57E-1EF06551AEE6}"/>
          </ac:spMkLst>
        </pc:spChg>
        <pc:spChg chg="add mod">
          <ac:chgData name="Raúl Javierre Cabrero" userId="daad9560-95d1-4695-a1c8-6b79433df18f" providerId="ADAL" clId="{417B8501-4618-4E3E-8131-72CC90B136A7}" dt="2023-01-19T17:08:29.870" v="1851"/>
          <ac:spMkLst>
            <pc:docMk/>
            <pc:sldMk cId="3101592014" sldId="2076137923"/>
            <ac:spMk id="31" creationId="{E44391D1-041E-A36E-83A7-96B036C0567C}"/>
          </ac:spMkLst>
        </pc:spChg>
        <pc:spChg chg="del">
          <ac:chgData name="Raúl Javierre Cabrero" userId="daad9560-95d1-4695-a1c8-6b79433df18f" providerId="ADAL" clId="{417B8501-4618-4E3E-8131-72CC90B136A7}" dt="2023-01-19T16:46:31.816" v="354" actId="478"/>
          <ac:spMkLst>
            <pc:docMk/>
            <pc:sldMk cId="3101592014" sldId="2076137923"/>
            <ac:spMk id="52" creationId="{0EFBA341-6DC0-EB90-2003-837B3B0C7E90}"/>
          </ac:spMkLst>
        </pc:spChg>
        <pc:spChg chg="del">
          <ac:chgData name="Raúl Javierre Cabrero" userId="daad9560-95d1-4695-a1c8-6b79433df18f" providerId="ADAL" clId="{417B8501-4618-4E3E-8131-72CC90B136A7}" dt="2023-01-19T16:46:31.816" v="354" actId="478"/>
          <ac:spMkLst>
            <pc:docMk/>
            <pc:sldMk cId="3101592014" sldId="2076137923"/>
            <ac:spMk id="53" creationId="{C529BBBA-47DE-C1AD-6D18-7F154EB6AC47}"/>
          </ac:spMkLst>
        </pc:spChg>
        <pc:spChg chg="del">
          <ac:chgData name="Raúl Javierre Cabrero" userId="daad9560-95d1-4695-a1c8-6b79433df18f" providerId="ADAL" clId="{417B8501-4618-4E3E-8131-72CC90B136A7}" dt="2023-01-19T16:39:49.855" v="80" actId="478"/>
          <ac:spMkLst>
            <pc:docMk/>
            <pc:sldMk cId="3101592014" sldId="2076137923"/>
            <ac:spMk id="81" creationId="{D51EFC2A-3505-5F61-BE8F-29A46B618447}"/>
          </ac:spMkLst>
        </pc:spChg>
        <pc:grpChg chg="del">
          <ac:chgData name="Raúl Javierre Cabrero" userId="daad9560-95d1-4695-a1c8-6b79433df18f" providerId="ADAL" clId="{417B8501-4618-4E3E-8131-72CC90B136A7}" dt="2023-01-19T16:38:06.466" v="49" actId="478"/>
          <ac:grpSpMkLst>
            <pc:docMk/>
            <pc:sldMk cId="3101592014" sldId="2076137923"/>
            <ac:grpSpMk id="54" creationId="{926FC98F-8DD8-0B1B-612E-1E6DBC63B012}"/>
          </ac:grpSpMkLst>
        </pc:grpChg>
        <pc:grpChg chg="del">
          <ac:chgData name="Raúl Javierre Cabrero" userId="daad9560-95d1-4695-a1c8-6b79433df18f" providerId="ADAL" clId="{417B8501-4618-4E3E-8131-72CC90B136A7}" dt="2023-01-19T16:38:07.466" v="50" actId="478"/>
          <ac:grpSpMkLst>
            <pc:docMk/>
            <pc:sldMk cId="3101592014" sldId="2076137923"/>
            <ac:grpSpMk id="64" creationId="{12D7C8FC-E803-49E7-FC70-611829BCC143}"/>
          </ac:grpSpMkLst>
        </pc:grpChg>
        <pc:grpChg chg="del">
          <ac:chgData name="Raúl Javierre Cabrero" userId="daad9560-95d1-4695-a1c8-6b79433df18f" providerId="ADAL" clId="{417B8501-4618-4E3E-8131-72CC90B136A7}" dt="2023-01-19T16:39:16.154" v="69" actId="478"/>
          <ac:grpSpMkLst>
            <pc:docMk/>
            <pc:sldMk cId="3101592014" sldId="2076137923"/>
            <ac:grpSpMk id="70" creationId="{7D2604DB-94B5-CFA2-146C-66453EEFA4C1}"/>
          </ac:grpSpMkLst>
        </pc:grpChg>
        <pc:picChg chg="add del">
          <ac:chgData name="Raúl Javierre Cabrero" userId="daad9560-95d1-4695-a1c8-6b79433df18f" providerId="ADAL" clId="{417B8501-4618-4E3E-8131-72CC90B136A7}" dt="2023-01-19T17:08:18.575" v="1850" actId="22"/>
          <ac:picMkLst>
            <pc:docMk/>
            <pc:sldMk cId="3101592014" sldId="2076137923"/>
            <ac:picMk id="28" creationId="{4FF6FC53-1B6D-3838-5112-16ED595F69C2}"/>
          </ac:picMkLst>
        </pc:picChg>
      </pc:sldChg>
      <pc:sldChg chg="add del">
        <pc:chgData name="Raúl Javierre Cabrero" userId="daad9560-95d1-4695-a1c8-6b79433df18f" providerId="ADAL" clId="{417B8501-4618-4E3E-8131-72CC90B136A7}" dt="2023-01-19T16:53:15.817" v="815" actId="47"/>
        <pc:sldMkLst>
          <pc:docMk/>
          <pc:sldMk cId="3442236486" sldId="2076137924"/>
        </pc:sldMkLst>
      </pc:sldChg>
      <pc:sldChg chg="addSp delSp modSp add mod">
        <pc:chgData name="Raúl Javierre Cabrero" userId="daad9560-95d1-4695-a1c8-6b79433df18f" providerId="ADAL" clId="{417B8501-4618-4E3E-8131-72CC90B136A7}" dt="2023-01-21T15:50:03.623" v="2382" actId="20577"/>
        <pc:sldMkLst>
          <pc:docMk/>
          <pc:sldMk cId="3778053265" sldId="2076137924"/>
        </pc:sldMkLst>
        <pc:spChg chg="add mod">
          <ac:chgData name="Raúl Javierre Cabrero" userId="daad9560-95d1-4695-a1c8-6b79433df18f" providerId="ADAL" clId="{417B8501-4618-4E3E-8131-72CC90B136A7}" dt="2023-01-19T17:08:01.606" v="1845" actId="1035"/>
          <ac:spMkLst>
            <pc:docMk/>
            <pc:sldMk cId="3778053265" sldId="2076137924"/>
            <ac:spMk id="2" creationId="{0E204183-11E8-1307-065E-E9F4B3C3937D}"/>
          </ac:spMkLst>
        </pc:spChg>
        <pc:spChg chg="mod">
          <ac:chgData name="Raúl Javierre Cabrero" userId="daad9560-95d1-4695-a1c8-6b79433df18f" providerId="ADAL" clId="{417B8501-4618-4E3E-8131-72CC90B136A7}" dt="2023-01-21T15:49:08.355" v="2343" actId="1076"/>
          <ac:spMkLst>
            <pc:docMk/>
            <pc:sldMk cId="3778053265" sldId="2076137924"/>
            <ac:spMk id="3" creationId="{7BC8554F-0774-E205-AAB8-969B03AE5429}"/>
          </ac:spMkLst>
        </pc:spChg>
        <pc:spChg chg="add mod">
          <ac:chgData name="Raúl Javierre Cabrero" userId="daad9560-95d1-4695-a1c8-6b79433df18f" providerId="ADAL" clId="{417B8501-4618-4E3E-8131-72CC90B136A7}" dt="2023-01-19T17:08:01.606" v="1845" actId="1035"/>
          <ac:spMkLst>
            <pc:docMk/>
            <pc:sldMk cId="3778053265" sldId="2076137924"/>
            <ac:spMk id="4" creationId="{BF3797AE-4F47-BAB6-A689-93776C8B574C}"/>
          </ac:spMkLst>
        </pc:spChg>
        <pc:spChg chg="mod">
          <ac:chgData name="Raúl Javierre Cabrero" userId="daad9560-95d1-4695-a1c8-6b79433df18f" providerId="ADAL" clId="{417B8501-4618-4E3E-8131-72CC90B136A7}" dt="2023-01-21T15:49:10.598" v="2344" actId="1076"/>
          <ac:spMkLst>
            <pc:docMk/>
            <pc:sldMk cId="3778053265" sldId="2076137924"/>
            <ac:spMk id="5" creationId="{0E2E646F-41ED-EB76-55D6-B10E4BB78AE5}"/>
          </ac:spMkLst>
        </pc:spChg>
        <pc:spChg chg="add mod">
          <ac:chgData name="Raúl Javierre Cabrero" userId="daad9560-95d1-4695-a1c8-6b79433df18f" providerId="ADAL" clId="{417B8501-4618-4E3E-8131-72CC90B136A7}" dt="2023-01-19T17:08:01.606" v="1845" actId="1035"/>
          <ac:spMkLst>
            <pc:docMk/>
            <pc:sldMk cId="3778053265" sldId="2076137924"/>
            <ac:spMk id="6" creationId="{7BDBD62D-DEF8-CA52-2EF8-16E940B17452}"/>
          </ac:spMkLst>
        </pc:spChg>
        <pc:spChg chg="mod">
          <ac:chgData name="Raúl Javierre Cabrero" userId="daad9560-95d1-4695-a1c8-6b79433df18f" providerId="ADAL" clId="{417B8501-4618-4E3E-8131-72CC90B136A7}" dt="2023-01-21T15:49:12.482" v="2345" actId="1076"/>
          <ac:spMkLst>
            <pc:docMk/>
            <pc:sldMk cId="3778053265" sldId="2076137924"/>
            <ac:spMk id="13" creationId="{9B4EA388-C454-C4EC-46F9-00357CAEE6DB}"/>
          </ac:spMkLst>
        </pc:spChg>
        <pc:spChg chg="mod">
          <ac:chgData name="Raúl Javierre Cabrero" userId="daad9560-95d1-4695-a1c8-6b79433df18f" providerId="ADAL" clId="{417B8501-4618-4E3E-8131-72CC90B136A7}" dt="2023-01-21T15:49:14.710" v="2346" actId="1076"/>
          <ac:spMkLst>
            <pc:docMk/>
            <pc:sldMk cId="3778053265" sldId="2076137924"/>
            <ac:spMk id="15" creationId="{A2E970C4-B36E-7D4C-96B5-54BCB41E02D8}"/>
          </ac:spMkLst>
        </pc:spChg>
        <pc:spChg chg="mod">
          <ac:chgData name="Raúl Javierre Cabrero" userId="daad9560-95d1-4695-a1c8-6b79433df18f" providerId="ADAL" clId="{417B8501-4618-4E3E-8131-72CC90B136A7}" dt="2023-01-21T15:49:25.622" v="2347" actId="1076"/>
          <ac:spMkLst>
            <pc:docMk/>
            <pc:sldMk cId="3778053265" sldId="2076137924"/>
            <ac:spMk id="16" creationId="{CBF4F391-CE04-3DD5-E090-B558FE652580}"/>
          </ac:spMkLst>
        </pc:spChg>
        <pc:spChg chg="mod">
          <ac:chgData name="Raúl Javierre Cabrero" userId="daad9560-95d1-4695-a1c8-6b79433df18f" providerId="ADAL" clId="{417B8501-4618-4E3E-8131-72CC90B136A7}" dt="2023-01-21T15:50:03.623" v="2382" actId="20577"/>
          <ac:spMkLst>
            <pc:docMk/>
            <pc:sldMk cId="3778053265" sldId="2076137924"/>
            <ac:spMk id="18" creationId="{758D27F0-6424-A0F1-11C2-DC9E1E9E6E07}"/>
          </ac:spMkLst>
        </pc:spChg>
        <pc:spChg chg="del">
          <ac:chgData name="Raúl Javierre Cabrero" userId="daad9560-95d1-4695-a1c8-6b79433df18f" providerId="ADAL" clId="{417B8501-4618-4E3E-8131-72CC90B136A7}" dt="2023-01-19T16:54:19.102" v="988" actId="478"/>
          <ac:spMkLst>
            <pc:docMk/>
            <pc:sldMk cId="3778053265" sldId="2076137924"/>
            <ac:spMk id="19" creationId="{CD544055-5ED5-226C-37A3-B5582535346A}"/>
          </ac:spMkLst>
        </pc:spChg>
        <pc:spChg chg="del">
          <ac:chgData name="Raúl Javierre Cabrero" userId="daad9560-95d1-4695-a1c8-6b79433df18f" providerId="ADAL" clId="{417B8501-4618-4E3E-8131-72CC90B136A7}" dt="2023-01-19T16:54:21.122" v="989" actId="478"/>
          <ac:spMkLst>
            <pc:docMk/>
            <pc:sldMk cId="3778053265" sldId="2076137924"/>
            <ac:spMk id="20" creationId="{E4F883F7-E833-A3BB-738D-0C4032663EB3}"/>
          </ac:spMkLst>
        </pc:spChg>
        <pc:spChg chg="del">
          <ac:chgData name="Raúl Javierre Cabrero" userId="daad9560-95d1-4695-a1c8-6b79433df18f" providerId="ADAL" clId="{417B8501-4618-4E3E-8131-72CC90B136A7}" dt="2023-01-19T16:54:23.598" v="990" actId="478"/>
          <ac:spMkLst>
            <pc:docMk/>
            <pc:sldMk cId="3778053265" sldId="2076137924"/>
            <ac:spMk id="21" creationId="{D57BF60E-8210-1CB9-49CC-9FCB1C0217BA}"/>
          </ac:spMkLst>
        </pc:spChg>
        <pc:spChg chg="del">
          <ac:chgData name="Raúl Javierre Cabrero" userId="daad9560-95d1-4695-a1c8-6b79433df18f" providerId="ADAL" clId="{417B8501-4618-4E3E-8131-72CC90B136A7}" dt="2023-01-19T17:07:26.952" v="1715" actId="478"/>
          <ac:spMkLst>
            <pc:docMk/>
            <pc:sldMk cId="3778053265" sldId="2076137924"/>
            <ac:spMk id="23" creationId="{0DFE878E-9C2D-8F6C-B746-1AAC25831F69}"/>
          </ac:spMkLst>
        </pc:spChg>
        <pc:spChg chg="del">
          <ac:chgData name="Raúl Javierre Cabrero" userId="daad9560-95d1-4695-a1c8-6b79433df18f" providerId="ADAL" clId="{417B8501-4618-4E3E-8131-72CC90B136A7}" dt="2023-01-19T17:07:26.952" v="1715" actId="478"/>
          <ac:spMkLst>
            <pc:docMk/>
            <pc:sldMk cId="3778053265" sldId="2076137924"/>
            <ac:spMk id="24" creationId="{76AEA42C-241C-72F3-C4EA-45EFF15FC465}"/>
          </ac:spMkLst>
        </pc:spChg>
      </pc:sldChg>
      <pc:sldChg chg="addSp delSp modSp add mod ord">
        <pc:chgData name="Raúl Javierre Cabrero" userId="daad9560-95d1-4695-a1c8-6b79433df18f" providerId="ADAL" clId="{417B8501-4618-4E3E-8131-72CC90B136A7}" dt="2023-01-19T17:16:24.484" v="2331" actId="1076"/>
        <pc:sldMkLst>
          <pc:docMk/>
          <pc:sldMk cId="4147795456" sldId="2076137925"/>
        </pc:sldMkLst>
        <pc:spChg chg="add del mod">
          <ac:chgData name="Raúl Javierre Cabrero" userId="daad9560-95d1-4695-a1c8-6b79433df18f" providerId="ADAL" clId="{417B8501-4618-4E3E-8131-72CC90B136A7}" dt="2023-01-19T17:08:36.537" v="1854" actId="478"/>
          <ac:spMkLst>
            <pc:docMk/>
            <pc:sldMk cId="4147795456" sldId="2076137925"/>
            <ac:spMk id="2" creationId="{85A48FED-752A-5F26-7DE1-8EFAAEF19C20}"/>
          </ac:spMkLst>
        </pc:spChg>
        <pc:spChg chg="del">
          <ac:chgData name="Raúl Javierre Cabrero" userId="daad9560-95d1-4695-a1c8-6b79433df18f" providerId="ADAL" clId="{417B8501-4618-4E3E-8131-72CC90B136A7}" dt="2023-01-19T17:09:00.132" v="1895" actId="478"/>
          <ac:spMkLst>
            <pc:docMk/>
            <pc:sldMk cId="4147795456" sldId="2076137925"/>
            <ac:spMk id="3" creationId="{7BC8554F-0774-E205-AAB8-969B03AE5429}"/>
          </ac:spMkLst>
        </pc:spChg>
        <pc:spChg chg="add del mod">
          <ac:chgData name="Raúl Javierre Cabrero" userId="daad9560-95d1-4695-a1c8-6b79433df18f" providerId="ADAL" clId="{417B8501-4618-4E3E-8131-72CC90B136A7}" dt="2023-01-19T17:08:34.494" v="1853" actId="478"/>
          <ac:spMkLst>
            <pc:docMk/>
            <pc:sldMk cId="4147795456" sldId="2076137925"/>
            <ac:spMk id="4" creationId="{CE8FF912-8EA8-CEB8-B845-5F094435D217}"/>
          </ac:spMkLst>
        </pc:spChg>
        <pc:spChg chg="del">
          <ac:chgData name="Raúl Javierre Cabrero" userId="daad9560-95d1-4695-a1c8-6b79433df18f" providerId="ADAL" clId="{417B8501-4618-4E3E-8131-72CC90B136A7}" dt="2023-01-19T17:09:10.526" v="1904" actId="478"/>
          <ac:spMkLst>
            <pc:docMk/>
            <pc:sldMk cId="4147795456" sldId="2076137925"/>
            <ac:spMk id="5" creationId="{0E2E646F-41ED-EB76-55D6-B10E4BB78AE5}"/>
          </ac:spMkLst>
        </pc:spChg>
        <pc:spChg chg="add mod">
          <ac:chgData name="Raúl Javierre Cabrero" userId="daad9560-95d1-4695-a1c8-6b79433df18f" providerId="ADAL" clId="{417B8501-4618-4E3E-8131-72CC90B136A7}" dt="2023-01-19T17:08:53.801" v="1894" actId="20577"/>
          <ac:spMkLst>
            <pc:docMk/>
            <pc:sldMk cId="4147795456" sldId="2076137925"/>
            <ac:spMk id="8" creationId="{1E4D7367-6F70-3D57-054A-97A031D6DD03}"/>
          </ac:spMkLst>
        </pc:spChg>
        <pc:spChg chg="add mod">
          <ac:chgData name="Raúl Javierre Cabrero" userId="daad9560-95d1-4695-a1c8-6b79433df18f" providerId="ADAL" clId="{417B8501-4618-4E3E-8131-72CC90B136A7}" dt="2023-01-19T17:08:45.015" v="1858"/>
          <ac:spMkLst>
            <pc:docMk/>
            <pc:sldMk cId="4147795456" sldId="2076137925"/>
            <ac:spMk id="9" creationId="{E546586D-D606-C02C-3F8F-C99B2E0D0327}"/>
          </ac:spMkLst>
        </pc:spChg>
        <pc:spChg chg="add mod">
          <ac:chgData name="Raúl Javierre Cabrero" userId="daad9560-95d1-4695-a1c8-6b79433df18f" providerId="ADAL" clId="{417B8501-4618-4E3E-8131-72CC90B136A7}" dt="2023-01-19T17:08:45.015" v="1858"/>
          <ac:spMkLst>
            <pc:docMk/>
            <pc:sldMk cId="4147795456" sldId="2076137925"/>
            <ac:spMk id="10" creationId="{E6861EC1-B04D-049D-158D-C9A06E35162E}"/>
          </ac:spMkLst>
        </pc:spChg>
        <pc:spChg chg="add mod">
          <ac:chgData name="Raúl Javierre Cabrero" userId="daad9560-95d1-4695-a1c8-6b79433df18f" providerId="ADAL" clId="{417B8501-4618-4E3E-8131-72CC90B136A7}" dt="2023-01-19T17:16:24.484" v="2331" actId="1076"/>
          <ac:spMkLst>
            <pc:docMk/>
            <pc:sldMk cId="4147795456" sldId="2076137925"/>
            <ac:spMk id="11" creationId="{ACE82D4A-D3A3-06F3-EE3A-3E63B8BC4348}"/>
          </ac:spMkLst>
        </pc:spChg>
        <pc:spChg chg="add mod">
          <ac:chgData name="Raúl Javierre Cabrero" userId="daad9560-95d1-4695-a1c8-6b79433df18f" providerId="ADAL" clId="{417B8501-4618-4E3E-8131-72CC90B136A7}" dt="2023-01-19T17:16:24.484" v="2331" actId="1076"/>
          <ac:spMkLst>
            <pc:docMk/>
            <pc:sldMk cId="4147795456" sldId="2076137925"/>
            <ac:spMk id="12" creationId="{6620C332-3A38-15AD-329B-13B2BF340CC8}"/>
          </ac:spMkLst>
        </pc:spChg>
        <pc:spChg chg="mod">
          <ac:chgData name="Raúl Javierre Cabrero" userId="daad9560-95d1-4695-a1c8-6b79433df18f" providerId="ADAL" clId="{417B8501-4618-4E3E-8131-72CC90B136A7}" dt="2023-01-19T17:16:24.484" v="2331" actId="1076"/>
          <ac:spMkLst>
            <pc:docMk/>
            <pc:sldMk cId="4147795456" sldId="2076137925"/>
            <ac:spMk id="13" creationId="{9B4EA388-C454-C4EC-46F9-00357CAEE6DB}"/>
          </ac:spMkLst>
        </pc:spChg>
        <pc:spChg chg="add mod">
          <ac:chgData name="Raúl Javierre Cabrero" userId="daad9560-95d1-4695-a1c8-6b79433df18f" providerId="ADAL" clId="{417B8501-4618-4E3E-8131-72CC90B136A7}" dt="2023-01-19T17:16:24.484" v="2331" actId="1076"/>
          <ac:spMkLst>
            <pc:docMk/>
            <pc:sldMk cId="4147795456" sldId="2076137925"/>
            <ac:spMk id="14" creationId="{FD674D1F-1E4C-D6E8-7805-CE4B7896F5B9}"/>
          </ac:spMkLst>
        </pc:spChg>
        <pc:spChg chg="del">
          <ac:chgData name="Raúl Javierre Cabrero" userId="daad9560-95d1-4695-a1c8-6b79433df18f" providerId="ADAL" clId="{417B8501-4618-4E3E-8131-72CC90B136A7}" dt="2023-01-19T17:09:00.594" v="1896" actId="478"/>
          <ac:spMkLst>
            <pc:docMk/>
            <pc:sldMk cId="4147795456" sldId="2076137925"/>
            <ac:spMk id="15" creationId="{A2E970C4-B36E-7D4C-96B5-54BCB41E02D8}"/>
          </ac:spMkLst>
        </pc:spChg>
        <pc:spChg chg="del">
          <ac:chgData name="Raúl Javierre Cabrero" userId="daad9560-95d1-4695-a1c8-6b79433df18f" providerId="ADAL" clId="{417B8501-4618-4E3E-8131-72CC90B136A7}" dt="2023-01-19T17:09:08.694" v="1902" actId="478"/>
          <ac:spMkLst>
            <pc:docMk/>
            <pc:sldMk cId="4147795456" sldId="2076137925"/>
            <ac:spMk id="16" creationId="{CBF4F391-CE04-3DD5-E090-B558FE652580}"/>
          </ac:spMkLst>
        </pc:spChg>
        <pc:spChg chg="del">
          <ac:chgData name="Raúl Javierre Cabrero" userId="daad9560-95d1-4695-a1c8-6b79433df18f" providerId="ADAL" clId="{417B8501-4618-4E3E-8131-72CC90B136A7}" dt="2023-01-19T17:09:09.675" v="1903" actId="478"/>
          <ac:spMkLst>
            <pc:docMk/>
            <pc:sldMk cId="4147795456" sldId="2076137925"/>
            <ac:spMk id="18" creationId="{758D27F0-6424-A0F1-11C2-DC9E1E9E6E07}"/>
          </ac:spMkLst>
        </pc:spChg>
        <pc:spChg chg="del">
          <ac:chgData name="Raúl Javierre Cabrero" userId="daad9560-95d1-4695-a1c8-6b79433df18f" providerId="ADAL" clId="{417B8501-4618-4E3E-8131-72CC90B136A7}" dt="2023-01-19T17:09:01.624" v="1897" actId="478"/>
          <ac:spMkLst>
            <pc:docMk/>
            <pc:sldMk cId="4147795456" sldId="2076137925"/>
            <ac:spMk id="19" creationId="{CD544055-5ED5-226C-37A3-B5582535346A}"/>
          </ac:spMkLst>
        </pc:spChg>
        <pc:spChg chg="del">
          <ac:chgData name="Raúl Javierre Cabrero" userId="daad9560-95d1-4695-a1c8-6b79433df18f" providerId="ADAL" clId="{417B8501-4618-4E3E-8131-72CC90B136A7}" dt="2023-01-19T17:09:02.358" v="1898" actId="478"/>
          <ac:spMkLst>
            <pc:docMk/>
            <pc:sldMk cId="4147795456" sldId="2076137925"/>
            <ac:spMk id="20" creationId="{E4F883F7-E833-A3BB-738D-0C4032663EB3}"/>
          </ac:spMkLst>
        </pc:spChg>
        <pc:spChg chg="add del">
          <ac:chgData name="Raúl Javierre Cabrero" userId="daad9560-95d1-4695-a1c8-6b79433df18f" providerId="ADAL" clId="{417B8501-4618-4E3E-8131-72CC90B136A7}" dt="2023-01-19T17:09:08.052" v="1901" actId="478"/>
          <ac:spMkLst>
            <pc:docMk/>
            <pc:sldMk cId="4147795456" sldId="2076137925"/>
            <ac:spMk id="21" creationId="{D57BF60E-8210-1CB9-49CC-9FCB1C0217BA}"/>
          </ac:spMkLst>
        </pc:spChg>
        <pc:spChg chg="del mod">
          <ac:chgData name="Raúl Javierre Cabrero" userId="daad9560-95d1-4695-a1c8-6b79433df18f" providerId="ADAL" clId="{417B8501-4618-4E3E-8131-72CC90B136A7}" dt="2023-01-19T17:08:38.421" v="1855" actId="478"/>
          <ac:spMkLst>
            <pc:docMk/>
            <pc:sldMk cId="4147795456" sldId="2076137925"/>
            <ac:spMk id="23" creationId="{0DFE878E-9C2D-8F6C-B746-1AAC25831F69}"/>
          </ac:spMkLst>
        </pc:spChg>
        <pc:spChg chg="del mod">
          <ac:chgData name="Raúl Javierre Cabrero" userId="daad9560-95d1-4695-a1c8-6b79433df18f" providerId="ADAL" clId="{417B8501-4618-4E3E-8131-72CC90B136A7}" dt="2023-01-19T17:08:34.494" v="1853" actId="478"/>
          <ac:spMkLst>
            <pc:docMk/>
            <pc:sldMk cId="4147795456" sldId="2076137925"/>
            <ac:spMk id="24" creationId="{76AEA42C-241C-72F3-C4EA-45EFF15FC465}"/>
          </ac:spMkLst>
        </pc:spChg>
        <pc:picChg chg="add del">
          <ac:chgData name="Raúl Javierre Cabrero" userId="daad9560-95d1-4695-a1c8-6b79433df18f" providerId="ADAL" clId="{417B8501-4618-4E3E-8131-72CC90B136A7}" dt="2023-01-19T17:08:40.976" v="1857" actId="22"/>
          <ac:picMkLst>
            <pc:docMk/>
            <pc:sldMk cId="4147795456" sldId="2076137925"/>
            <ac:picMk id="7" creationId="{81BA95BB-6729-F1E6-9FF9-22B05015CB96}"/>
          </ac:picMkLst>
        </pc:picChg>
      </pc:sldChg>
      <pc:sldChg chg="del">
        <pc:chgData name="Raúl Javierre Cabrero" userId="daad9560-95d1-4695-a1c8-6b79433df18f" providerId="ADAL" clId="{417B8501-4618-4E3E-8131-72CC90B136A7}" dt="2023-01-19T16:39:06.075" v="65" actId="47"/>
        <pc:sldMkLst>
          <pc:docMk/>
          <pc:sldMk cId="3165701844" sldId="2076137927"/>
        </pc:sldMkLst>
      </pc:sldChg>
      <pc:sldChg chg="del">
        <pc:chgData name="Raúl Javierre Cabrero" userId="daad9560-95d1-4695-a1c8-6b79433df18f" providerId="ADAL" clId="{417B8501-4618-4E3E-8131-72CC90B136A7}" dt="2023-01-19T16:39:07.052" v="66" actId="47"/>
        <pc:sldMkLst>
          <pc:docMk/>
          <pc:sldMk cId="377351357" sldId="2076137928"/>
        </pc:sldMkLst>
      </pc:sldChg>
      <pc:sldChg chg="del">
        <pc:chgData name="Raúl Javierre Cabrero" userId="daad9560-95d1-4695-a1c8-6b79433df18f" providerId="ADAL" clId="{417B8501-4618-4E3E-8131-72CC90B136A7}" dt="2023-01-19T16:39:07.823" v="67" actId="47"/>
        <pc:sldMkLst>
          <pc:docMk/>
          <pc:sldMk cId="3331196399" sldId="2076137930"/>
        </pc:sldMkLst>
      </pc:sldChg>
      <pc:sldChg chg="del">
        <pc:chgData name="Raúl Javierre Cabrero" userId="daad9560-95d1-4695-a1c8-6b79433df18f" providerId="ADAL" clId="{417B8501-4618-4E3E-8131-72CC90B136A7}" dt="2023-01-19T16:39:08.604" v="68" actId="47"/>
        <pc:sldMkLst>
          <pc:docMk/>
          <pc:sldMk cId="1897311481" sldId="2076137931"/>
        </pc:sldMkLst>
      </pc:sldChg>
      <pc:sldChg chg="del">
        <pc:chgData name="Raúl Javierre Cabrero" userId="daad9560-95d1-4695-a1c8-6b79433df18f" providerId="ADAL" clId="{417B8501-4618-4E3E-8131-72CC90B136A7}" dt="2023-01-19T16:39:03.279" v="63" actId="47"/>
        <pc:sldMkLst>
          <pc:docMk/>
          <pc:sldMk cId="3137129313" sldId="2076137932"/>
        </pc:sldMkLst>
      </pc:sldChg>
      <pc:sldChg chg="del">
        <pc:chgData name="Raúl Javierre Cabrero" userId="daad9560-95d1-4695-a1c8-6b79433df18f" providerId="ADAL" clId="{417B8501-4618-4E3E-8131-72CC90B136A7}" dt="2023-01-19T16:39:05.257" v="64" actId="47"/>
        <pc:sldMkLst>
          <pc:docMk/>
          <pc:sldMk cId="1962377547" sldId="2076137933"/>
        </pc:sldMkLst>
      </pc:sldChg>
      <pc:sldChg chg="del">
        <pc:chgData name="Raúl Javierre Cabrero" userId="daad9560-95d1-4695-a1c8-6b79433df18f" providerId="ADAL" clId="{417B8501-4618-4E3E-8131-72CC90B136A7}" dt="2023-01-19T16:38:54.171" v="61" actId="47"/>
        <pc:sldMkLst>
          <pc:docMk/>
          <pc:sldMk cId="175212247" sldId="2076137935"/>
        </pc:sldMkLst>
      </pc:sldChg>
      <pc:sldMasterChg chg="delSldLayout">
        <pc:chgData name="Raúl Javierre Cabrero" userId="daad9560-95d1-4695-a1c8-6b79433df18f" providerId="ADAL" clId="{417B8501-4618-4E3E-8131-72CC90B136A7}" dt="2023-01-19T16:39:40.955" v="75" actId="47"/>
        <pc:sldMasterMkLst>
          <pc:docMk/>
          <pc:sldMasterMk cId="1385411113" sldId="2147483700"/>
        </pc:sldMasterMkLst>
        <pc:sldLayoutChg chg="del">
          <pc:chgData name="Raúl Javierre Cabrero" userId="daad9560-95d1-4695-a1c8-6b79433df18f" providerId="ADAL" clId="{417B8501-4618-4E3E-8131-72CC90B136A7}" dt="2023-01-19T16:39:40.955" v="75" actId="47"/>
          <pc:sldLayoutMkLst>
            <pc:docMk/>
            <pc:sldMasterMk cId="1385411113" sldId="2147483700"/>
            <pc:sldLayoutMk cId="3059681084" sldId="2147483670"/>
          </pc:sldLayoutMkLst>
        </pc:sldLayoutChg>
      </pc:sldMasterChg>
    </pc:docChg>
  </pc:docChgLst>
  <pc:docChgLst>
    <pc:chgData name="Guillem Grande Pla" userId="S::ggrande@hiberus.com::bf4f229c-e227-4c1d-9a80-3ae9c38fc5b2" providerId="AD" clId="Web-{5FCB64F8-3C5A-4FA7-B052-CBB79C1B5726}"/>
    <pc:docChg chg="delSld modSld">
      <pc:chgData name="Guillem Grande Pla" userId="S::ggrande@hiberus.com::bf4f229c-e227-4c1d-9a80-3ae9c38fc5b2" providerId="AD" clId="Web-{5FCB64F8-3C5A-4FA7-B052-CBB79C1B5726}" dt="2023-02-03T10:11:19.146" v="104" actId="20577"/>
      <pc:docMkLst>
        <pc:docMk/>
      </pc:docMkLst>
      <pc:sldChg chg="delSp modSp">
        <pc:chgData name="Guillem Grande Pla" userId="S::ggrande@hiberus.com::bf4f229c-e227-4c1d-9a80-3ae9c38fc5b2" providerId="AD" clId="Web-{5FCB64F8-3C5A-4FA7-B052-CBB79C1B5726}" dt="2023-02-03T10:01:42.175" v="25" actId="20577"/>
        <pc:sldMkLst>
          <pc:docMk/>
          <pc:sldMk cId="3101592014" sldId="2076137923"/>
        </pc:sldMkLst>
        <pc:spChg chg="mod">
          <ac:chgData name="Guillem Grande Pla" userId="S::ggrande@hiberus.com::bf4f229c-e227-4c1d-9a80-3ae9c38fc5b2" providerId="AD" clId="Web-{5FCB64F8-3C5A-4FA7-B052-CBB79C1B5726}" dt="2023-02-03T10:01:42.175" v="25" actId="20577"/>
          <ac:spMkLst>
            <pc:docMk/>
            <pc:sldMk cId="3101592014" sldId="2076137923"/>
            <ac:spMk id="4" creationId="{B2DC7BDC-89E9-823B-F03F-1530FEC00E8F}"/>
          </ac:spMkLst>
        </pc:spChg>
        <pc:spChg chg="mod">
          <ac:chgData name="Guillem Grande Pla" userId="S::ggrande@hiberus.com::bf4f229c-e227-4c1d-9a80-3ae9c38fc5b2" providerId="AD" clId="Web-{5FCB64F8-3C5A-4FA7-B052-CBB79C1B5726}" dt="2023-02-03T10:01:28.019" v="18" actId="20577"/>
          <ac:spMkLst>
            <pc:docMk/>
            <pc:sldMk cId="3101592014" sldId="2076137923"/>
            <ac:spMk id="31" creationId="{E44391D1-041E-A36E-83A7-96B036C0567C}"/>
          </ac:spMkLst>
        </pc:spChg>
        <pc:grpChg chg="del">
          <ac:chgData name="Guillem Grande Pla" userId="S::ggrande@hiberus.com::bf4f229c-e227-4c1d-9a80-3ae9c38fc5b2" providerId="AD" clId="Web-{5FCB64F8-3C5A-4FA7-B052-CBB79C1B5726}" dt="2023-02-03T10:01:33.613" v="20"/>
          <ac:grpSpMkLst>
            <pc:docMk/>
            <pc:sldMk cId="3101592014" sldId="2076137923"/>
            <ac:grpSpMk id="5" creationId="{9CFB4109-508F-8E26-B88B-E404B1BAABA8}"/>
          </ac:grpSpMkLst>
        </pc:grpChg>
        <pc:grpChg chg="del">
          <ac:chgData name="Guillem Grande Pla" userId="S::ggrande@hiberus.com::bf4f229c-e227-4c1d-9a80-3ae9c38fc5b2" providerId="AD" clId="Web-{5FCB64F8-3C5A-4FA7-B052-CBB79C1B5726}" dt="2023-02-03T10:01:32.363" v="19"/>
          <ac:grpSpMkLst>
            <pc:docMk/>
            <pc:sldMk cId="3101592014" sldId="2076137923"/>
            <ac:grpSpMk id="8" creationId="{9CFB4109-508F-8E26-B88B-E404B1BAABA8}"/>
          </ac:grpSpMkLst>
        </pc:grpChg>
      </pc:sldChg>
      <pc:sldChg chg="modSp">
        <pc:chgData name="Guillem Grande Pla" userId="S::ggrande@hiberus.com::bf4f229c-e227-4c1d-9a80-3ae9c38fc5b2" providerId="AD" clId="Web-{5FCB64F8-3C5A-4FA7-B052-CBB79C1B5726}" dt="2023-02-03T10:01:18.206" v="17" actId="20577"/>
        <pc:sldMkLst>
          <pc:docMk/>
          <pc:sldMk cId="4147795456" sldId="2076137925"/>
        </pc:sldMkLst>
        <pc:spChg chg="mod">
          <ac:chgData name="Guillem Grande Pla" userId="S::ggrande@hiberus.com::bf4f229c-e227-4c1d-9a80-3ae9c38fc5b2" providerId="AD" clId="Web-{5FCB64F8-3C5A-4FA7-B052-CBB79C1B5726}" dt="2023-02-03T10:01:18.206" v="17" actId="20577"/>
          <ac:spMkLst>
            <pc:docMk/>
            <pc:sldMk cId="4147795456" sldId="2076137925"/>
            <ac:spMk id="10" creationId="{E6861EC1-B04D-049D-158D-C9A06E35162E}"/>
          </ac:spMkLst>
        </pc:spChg>
      </pc:sldChg>
      <pc:sldChg chg="addSp delSp modSp addAnim modAnim">
        <pc:chgData name="Guillem Grande Pla" userId="S::ggrande@hiberus.com::bf4f229c-e227-4c1d-9a80-3ae9c38fc5b2" providerId="AD" clId="Web-{5FCB64F8-3C5A-4FA7-B052-CBB79C1B5726}" dt="2023-02-03T10:04:16.493" v="69"/>
        <pc:sldMkLst>
          <pc:docMk/>
          <pc:sldMk cId="853979926" sldId="2076137926"/>
        </pc:sldMkLst>
        <pc:spChg chg="add del mod">
          <ac:chgData name="Guillem Grande Pla" userId="S::ggrande@hiberus.com::bf4f229c-e227-4c1d-9a80-3ae9c38fc5b2" providerId="AD" clId="Web-{5FCB64F8-3C5A-4FA7-B052-CBB79C1B5726}" dt="2023-02-03T10:03:52.257" v="53"/>
          <ac:spMkLst>
            <pc:docMk/>
            <pc:sldMk cId="853979926" sldId="2076137926"/>
            <ac:spMk id="2" creationId="{026EAB7E-1D51-13A2-3ED4-F4F52B47598D}"/>
          </ac:spMkLst>
        </pc:spChg>
        <pc:spChg chg="add">
          <ac:chgData name="Guillem Grande Pla" userId="S::ggrande@hiberus.com::bf4f229c-e227-4c1d-9a80-3ae9c38fc5b2" providerId="AD" clId="Web-{5FCB64F8-3C5A-4FA7-B052-CBB79C1B5726}" dt="2023-02-03T10:03:31.694" v="50"/>
          <ac:spMkLst>
            <pc:docMk/>
            <pc:sldMk cId="853979926" sldId="2076137926"/>
            <ac:spMk id="3" creationId="{F6E93090-FDF4-E71D-42FC-1CB10CC55DB2}"/>
          </ac:spMkLst>
        </pc:spChg>
        <pc:spChg chg="add">
          <ac:chgData name="Guillem Grande Pla" userId="S::ggrande@hiberus.com::bf4f229c-e227-4c1d-9a80-3ae9c38fc5b2" providerId="AD" clId="Web-{5FCB64F8-3C5A-4FA7-B052-CBB79C1B5726}" dt="2023-02-03T10:03:31.694" v="50"/>
          <ac:spMkLst>
            <pc:docMk/>
            <pc:sldMk cId="853979926" sldId="2076137926"/>
            <ac:spMk id="4" creationId="{90ACFB4B-98F1-F9FA-94D4-81A9DB775D2F}"/>
          </ac:spMkLst>
        </pc:spChg>
        <pc:spChg chg="del">
          <ac:chgData name="Guillem Grande Pla" userId="S::ggrande@hiberus.com::bf4f229c-e227-4c1d-9a80-3ae9c38fc5b2" providerId="AD" clId="Web-{5FCB64F8-3C5A-4FA7-B052-CBB79C1B5726}" dt="2023-02-03T10:03:30.585" v="49"/>
          <ac:spMkLst>
            <pc:docMk/>
            <pc:sldMk cId="853979926" sldId="2076137926"/>
            <ac:spMk id="6" creationId="{26906442-666B-08AC-1F23-BD4DBDDB3DB5}"/>
          </ac:spMkLst>
        </pc:spChg>
        <pc:spChg chg="add">
          <ac:chgData name="Guillem Grande Pla" userId="S::ggrande@hiberus.com::bf4f229c-e227-4c1d-9a80-3ae9c38fc5b2" providerId="AD" clId="Web-{5FCB64F8-3C5A-4FA7-B052-CBB79C1B5726}" dt="2023-02-03T10:03:31.694" v="50"/>
          <ac:spMkLst>
            <pc:docMk/>
            <pc:sldMk cId="853979926" sldId="2076137926"/>
            <ac:spMk id="8" creationId="{D3069E5F-0A5F-B169-6241-900076F09E39}"/>
          </ac:spMkLst>
        </pc:spChg>
        <pc:spChg chg="add">
          <ac:chgData name="Guillem Grande Pla" userId="S::ggrande@hiberus.com::bf4f229c-e227-4c1d-9a80-3ae9c38fc5b2" providerId="AD" clId="Web-{5FCB64F8-3C5A-4FA7-B052-CBB79C1B5726}" dt="2023-02-03T10:03:31.694" v="50"/>
          <ac:spMkLst>
            <pc:docMk/>
            <pc:sldMk cId="853979926" sldId="2076137926"/>
            <ac:spMk id="9" creationId="{9C733C09-24D1-EC21-5BB0-164025CAEA05}"/>
          </ac:spMkLst>
        </pc:spChg>
        <pc:spChg chg="add">
          <ac:chgData name="Guillem Grande Pla" userId="S::ggrande@hiberus.com::bf4f229c-e227-4c1d-9a80-3ae9c38fc5b2" providerId="AD" clId="Web-{5FCB64F8-3C5A-4FA7-B052-CBB79C1B5726}" dt="2023-02-03T10:03:31.694" v="50"/>
          <ac:spMkLst>
            <pc:docMk/>
            <pc:sldMk cId="853979926" sldId="2076137926"/>
            <ac:spMk id="10" creationId="{9590F24A-7852-1EEE-63FE-C469C0585588}"/>
          </ac:spMkLst>
        </pc:spChg>
        <pc:spChg chg="add">
          <ac:chgData name="Guillem Grande Pla" userId="S::ggrande@hiberus.com::bf4f229c-e227-4c1d-9a80-3ae9c38fc5b2" providerId="AD" clId="Web-{5FCB64F8-3C5A-4FA7-B052-CBB79C1B5726}" dt="2023-02-03T10:03:31.694" v="50"/>
          <ac:spMkLst>
            <pc:docMk/>
            <pc:sldMk cId="853979926" sldId="2076137926"/>
            <ac:spMk id="11" creationId="{3BDE0590-39F8-D46E-3C0C-E7BABF317E8D}"/>
          </ac:spMkLst>
        </pc:spChg>
        <pc:spChg chg="add">
          <ac:chgData name="Guillem Grande Pla" userId="S::ggrande@hiberus.com::bf4f229c-e227-4c1d-9a80-3ae9c38fc5b2" providerId="AD" clId="Web-{5FCB64F8-3C5A-4FA7-B052-CBB79C1B5726}" dt="2023-02-03T10:03:31.694" v="50"/>
          <ac:spMkLst>
            <pc:docMk/>
            <pc:sldMk cId="853979926" sldId="2076137926"/>
            <ac:spMk id="12" creationId="{BAF2F32B-6B15-B09F-B3AE-9A9769B44F1E}"/>
          </ac:spMkLst>
        </pc:spChg>
        <pc:spChg chg="add">
          <ac:chgData name="Guillem Grande Pla" userId="S::ggrande@hiberus.com::bf4f229c-e227-4c1d-9a80-3ae9c38fc5b2" providerId="AD" clId="Web-{5FCB64F8-3C5A-4FA7-B052-CBB79C1B5726}" dt="2023-02-03T10:03:31.694" v="50"/>
          <ac:spMkLst>
            <pc:docMk/>
            <pc:sldMk cId="853979926" sldId="2076137926"/>
            <ac:spMk id="13" creationId="{A5B26855-B63A-F35E-BAF9-67F16265E56C}"/>
          </ac:spMkLst>
        </pc:spChg>
        <pc:spChg chg="mod">
          <ac:chgData name="Guillem Grande Pla" userId="S::ggrande@hiberus.com::bf4f229c-e227-4c1d-9a80-3ae9c38fc5b2" providerId="AD" clId="Web-{5FCB64F8-3C5A-4FA7-B052-CBB79C1B5726}" dt="2023-02-03T10:03:10.209" v="40" actId="20577"/>
          <ac:spMkLst>
            <pc:docMk/>
            <pc:sldMk cId="853979926" sldId="2076137926"/>
            <ac:spMk id="29" creationId="{CE847A24-95E0-1DA7-937E-1CCA87300E5C}"/>
          </ac:spMkLst>
        </pc:spChg>
        <pc:spChg chg="mod">
          <ac:chgData name="Guillem Grande Pla" userId="S::ggrande@hiberus.com::bf4f229c-e227-4c1d-9a80-3ae9c38fc5b2" providerId="AD" clId="Web-{5FCB64F8-3C5A-4FA7-B052-CBB79C1B5726}" dt="2023-02-03T10:03:28.647" v="47" actId="20577"/>
          <ac:spMkLst>
            <pc:docMk/>
            <pc:sldMk cId="853979926" sldId="2076137926"/>
            <ac:spMk id="31" creationId="{E44391D1-041E-A36E-83A7-96B036C0567C}"/>
          </ac:spMkLst>
        </pc:spChg>
        <pc:picChg chg="del">
          <ac:chgData name="Guillem Grande Pla" userId="S::ggrande@hiberus.com::bf4f229c-e227-4c1d-9a80-3ae9c38fc5b2" providerId="AD" clId="Web-{5FCB64F8-3C5A-4FA7-B052-CBB79C1B5726}" dt="2023-02-03T10:03:29.163" v="48"/>
          <ac:picMkLst>
            <pc:docMk/>
            <pc:sldMk cId="853979926" sldId="2076137926"/>
            <ac:picMk id="7" creationId="{564B4B75-35D7-F531-9F65-38A6F2025567}"/>
          </ac:picMkLst>
        </pc:picChg>
      </pc:sldChg>
      <pc:sldChg chg="modSp">
        <pc:chgData name="Guillem Grande Pla" userId="S::ggrande@hiberus.com::bf4f229c-e227-4c1d-9a80-3ae9c38fc5b2" providerId="AD" clId="Web-{5FCB64F8-3C5A-4FA7-B052-CBB79C1B5726}" dt="2023-02-03T10:02:41.896" v="34" actId="14100"/>
        <pc:sldMkLst>
          <pc:docMk/>
          <pc:sldMk cId="485922694" sldId="2076137928"/>
        </pc:sldMkLst>
        <pc:spChg chg="mod">
          <ac:chgData name="Guillem Grande Pla" userId="S::ggrande@hiberus.com::bf4f229c-e227-4c1d-9a80-3ae9c38fc5b2" providerId="AD" clId="Web-{5FCB64F8-3C5A-4FA7-B052-CBB79C1B5726}" dt="2023-02-03T10:02:41.896" v="34" actId="14100"/>
          <ac:spMkLst>
            <pc:docMk/>
            <pc:sldMk cId="485922694" sldId="2076137928"/>
            <ac:spMk id="5" creationId="{6E2BA7DF-EE23-7AB7-64CC-A09DCFC5DE2E}"/>
          </ac:spMkLst>
        </pc:spChg>
        <pc:spChg chg="mod">
          <ac:chgData name="Guillem Grande Pla" userId="S::ggrande@hiberus.com::bf4f229c-e227-4c1d-9a80-3ae9c38fc5b2" providerId="AD" clId="Web-{5FCB64F8-3C5A-4FA7-B052-CBB79C1B5726}" dt="2023-02-03T10:02:01.129" v="28" actId="20577"/>
          <ac:spMkLst>
            <pc:docMk/>
            <pc:sldMk cId="485922694" sldId="2076137928"/>
            <ac:spMk id="31" creationId="{E44391D1-041E-A36E-83A7-96B036C0567C}"/>
          </ac:spMkLst>
        </pc:spChg>
      </pc:sldChg>
      <pc:sldChg chg="modSp">
        <pc:chgData name="Guillem Grande Pla" userId="S::ggrande@hiberus.com::bf4f229c-e227-4c1d-9a80-3ae9c38fc5b2" providerId="AD" clId="Web-{5FCB64F8-3C5A-4FA7-B052-CBB79C1B5726}" dt="2023-02-03T10:05:21.901" v="72" actId="20577"/>
        <pc:sldMkLst>
          <pc:docMk/>
          <pc:sldMk cId="235462869" sldId="2076137929"/>
        </pc:sldMkLst>
        <pc:spChg chg="mod">
          <ac:chgData name="Guillem Grande Pla" userId="S::ggrande@hiberus.com::bf4f229c-e227-4c1d-9a80-3ae9c38fc5b2" providerId="AD" clId="Web-{5FCB64F8-3C5A-4FA7-B052-CBB79C1B5726}" dt="2023-02-03T10:05:21.901" v="72" actId="20577"/>
          <ac:spMkLst>
            <pc:docMk/>
            <pc:sldMk cId="235462869" sldId="2076137929"/>
            <ac:spMk id="31" creationId="{E44391D1-041E-A36E-83A7-96B036C0567C}"/>
          </ac:spMkLst>
        </pc:spChg>
      </pc:sldChg>
      <pc:sldChg chg="modSp">
        <pc:chgData name="Guillem Grande Pla" userId="S::ggrande@hiberus.com::bf4f229c-e227-4c1d-9a80-3ae9c38fc5b2" providerId="AD" clId="Web-{5FCB64F8-3C5A-4FA7-B052-CBB79C1B5726}" dt="2023-02-03T10:06:05.058" v="73" actId="20577"/>
        <pc:sldMkLst>
          <pc:docMk/>
          <pc:sldMk cId="1869404574" sldId="2076137930"/>
        </pc:sldMkLst>
        <pc:spChg chg="mod">
          <ac:chgData name="Guillem Grande Pla" userId="S::ggrande@hiberus.com::bf4f229c-e227-4c1d-9a80-3ae9c38fc5b2" providerId="AD" clId="Web-{5FCB64F8-3C5A-4FA7-B052-CBB79C1B5726}" dt="2023-02-03T10:06:05.058" v="73" actId="20577"/>
          <ac:spMkLst>
            <pc:docMk/>
            <pc:sldMk cId="1869404574" sldId="2076137930"/>
            <ac:spMk id="31" creationId="{E44391D1-041E-A36E-83A7-96B036C0567C}"/>
          </ac:spMkLst>
        </pc:spChg>
      </pc:sldChg>
      <pc:sldChg chg="addSp delSp modSp">
        <pc:chgData name="Guillem Grande Pla" userId="S::ggrande@hiberus.com::bf4f229c-e227-4c1d-9a80-3ae9c38fc5b2" providerId="AD" clId="Web-{5FCB64F8-3C5A-4FA7-B052-CBB79C1B5726}" dt="2023-02-03T10:11:19.146" v="104" actId="20577"/>
        <pc:sldMkLst>
          <pc:docMk/>
          <pc:sldMk cId="854207230" sldId="2076137931"/>
        </pc:sldMkLst>
        <pc:spChg chg="del">
          <ac:chgData name="Guillem Grande Pla" userId="S::ggrande@hiberus.com::bf4f229c-e227-4c1d-9a80-3ae9c38fc5b2" providerId="AD" clId="Web-{5FCB64F8-3C5A-4FA7-B052-CBB79C1B5726}" dt="2023-02-03T10:07:29.592" v="81"/>
          <ac:spMkLst>
            <pc:docMk/>
            <pc:sldMk cId="854207230" sldId="2076137931"/>
            <ac:spMk id="2" creationId="{05CAB7A9-2284-4027-E72B-6E4598EDEA3A}"/>
          </ac:spMkLst>
        </pc:spChg>
        <pc:spChg chg="add">
          <ac:chgData name="Guillem Grande Pla" userId="S::ggrande@hiberus.com::bf4f229c-e227-4c1d-9a80-3ae9c38fc5b2" providerId="AD" clId="Web-{5FCB64F8-3C5A-4FA7-B052-CBB79C1B5726}" dt="2023-02-03T10:07:33.952" v="86"/>
          <ac:spMkLst>
            <pc:docMk/>
            <pc:sldMk cId="854207230" sldId="2076137931"/>
            <ac:spMk id="3" creationId="{62447B74-AD25-784F-472E-F28FA202B4C1}"/>
          </ac:spMkLst>
        </pc:spChg>
        <pc:spChg chg="del">
          <ac:chgData name="Guillem Grande Pla" userId="S::ggrande@hiberus.com::bf4f229c-e227-4c1d-9a80-3ae9c38fc5b2" providerId="AD" clId="Web-{5FCB64F8-3C5A-4FA7-B052-CBB79C1B5726}" dt="2023-02-03T10:07:25.748" v="79"/>
          <ac:spMkLst>
            <pc:docMk/>
            <pc:sldMk cId="854207230" sldId="2076137931"/>
            <ac:spMk id="4" creationId="{8B86DF72-6A41-3319-0E22-FAC167E07B7C}"/>
          </ac:spMkLst>
        </pc:spChg>
        <pc:spChg chg="del">
          <ac:chgData name="Guillem Grande Pla" userId="S::ggrande@hiberus.com::bf4f229c-e227-4c1d-9a80-3ae9c38fc5b2" providerId="AD" clId="Web-{5FCB64F8-3C5A-4FA7-B052-CBB79C1B5726}" dt="2023-02-03T10:07:26.889" v="80"/>
          <ac:spMkLst>
            <pc:docMk/>
            <pc:sldMk cId="854207230" sldId="2076137931"/>
            <ac:spMk id="6" creationId="{CF04FD22-B541-588E-A104-E05F943AFD36}"/>
          </ac:spMkLst>
        </pc:spChg>
        <pc:spChg chg="del">
          <ac:chgData name="Guillem Grande Pla" userId="S::ggrande@hiberus.com::bf4f229c-e227-4c1d-9a80-3ae9c38fc5b2" providerId="AD" clId="Web-{5FCB64F8-3C5A-4FA7-B052-CBB79C1B5726}" dt="2023-02-03T10:07:32.420" v="85"/>
          <ac:spMkLst>
            <pc:docMk/>
            <pc:sldMk cId="854207230" sldId="2076137931"/>
            <ac:spMk id="7" creationId="{499BDC39-1F14-FEC3-28C4-9774E88078B8}"/>
          </ac:spMkLst>
        </pc:spChg>
        <pc:spChg chg="del">
          <ac:chgData name="Guillem Grande Pla" userId="S::ggrande@hiberus.com::bf4f229c-e227-4c1d-9a80-3ae9c38fc5b2" providerId="AD" clId="Web-{5FCB64F8-3C5A-4FA7-B052-CBB79C1B5726}" dt="2023-02-03T10:07:32.405" v="84"/>
          <ac:spMkLst>
            <pc:docMk/>
            <pc:sldMk cId="854207230" sldId="2076137931"/>
            <ac:spMk id="8" creationId="{48074F93-0561-FB14-CEFB-1CA3313A9E86}"/>
          </ac:spMkLst>
        </pc:spChg>
        <pc:spChg chg="del">
          <ac:chgData name="Guillem Grande Pla" userId="S::ggrande@hiberus.com::bf4f229c-e227-4c1d-9a80-3ae9c38fc5b2" providerId="AD" clId="Web-{5FCB64F8-3C5A-4FA7-B052-CBB79C1B5726}" dt="2023-02-03T10:07:32.405" v="83"/>
          <ac:spMkLst>
            <pc:docMk/>
            <pc:sldMk cId="854207230" sldId="2076137931"/>
            <ac:spMk id="9" creationId="{D991193C-C7CB-E561-9265-698571BDA496}"/>
          </ac:spMkLst>
        </pc:spChg>
        <pc:spChg chg="del">
          <ac:chgData name="Guillem Grande Pla" userId="S::ggrande@hiberus.com::bf4f229c-e227-4c1d-9a80-3ae9c38fc5b2" providerId="AD" clId="Web-{5FCB64F8-3C5A-4FA7-B052-CBB79C1B5726}" dt="2023-02-03T10:07:32.405" v="82"/>
          <ac:spMkLst>
            <pc:docMk/>
            <pc:sldMk cId="854207230" sldId="2076137931"/>
            <ac:spMk id="10" creationId="{317FCF7E-CDFB-D0A9-2065-79540598DC56}"/>
          </ac:spMkLst>
        </pc:spChg>
        <pc:spChg chg="add">
          <ac:chgData name="Guillem Grande Pla" userId="S::ggrande@hiberus.com::bf4f229c-e227-4c1d-9a80-3ae9c38fc5b2" providerId="AD" clId="Web-{5FCB64F8-3C5A-4FA7-B052-CBB79C1B5726}" dt="2023-02-03T10:07:33.952" v="86"/>
          <ac:spMkLst>
            <pc:docMk/>
            <pc:sldMk cId="854207230" sldId="2076137931"/>
            <ac:spMk id="12" creationId="{E7FED86A-7313-1093-6778-061B3E19E4D0}"/>
          </ac:spMkLst>
        </pc:spChg>
        <pc:spChg chg="add">
          <ac:chgData name="Guillem Grande Pla" userId="S::ggrande@hiberus.com::bf4f229c-e227-4c1d-9a80-3ae9c38fc5b2" providerId="AD" clId="Web-{5FCB64F8-3C5A-4FA7-B052-CBB79C1B5726}" dt="2023-02-03T10:07:33.952" v="86"/>
          <ac:spMkLst>
            <pc:docMk/>
            <pc:sldMk cId="854207230" sldId="2076137931"/>
            <ac:spMk id="13" creationId="{60ADA493-7A8D-32AE-CFD9-036EB2D89D7D}"/>
          </ac:spMkLst>
        </pc:spChg>
        <pc:spChg chg="add">
          <ac:chgData name="Guillem Grande Pla" userId="S::ggrande@hiberus.com::bf4f229c-e227-4c1d-9a80-3ae9c38fc5b2" providerId="AD" clId="Web-{5FCB64F8-3C5A-4FA7-B052-CBB79C1B5726}" dt="2023-02-03T10:07:33.952" v="86"/>
          <ac:spMkLst>
            <pc:docMk/>
            <pc:sldMk cId="854207230" sldId="2076137931"/>
            <ac:spMk id="14" creationId="{BA54FA09-959A-ACAB-AE44-8B5505FF54A5}"/>
          </ac:spMkLst>
        </pc:spChg>
        <pc:spChg chg="add">
          <ac:chgData name="Guillem Grande Pla" userId="S::ggrande@hiberus.com::bf4f229c-e227-4c1d-9a80-3ae9c38fc5b2" providerId="AD" clId="Web-{5FCB64F8-3C5A-4FA7-B052-CBB79C1B5726}" dt="2023-02-03T10:07:33.952" v="86"/>
          <ac:spMkLst>
            <pc:docMk/>
            <pc:sldMk cId="854207230" sldId="2076137931"/>
            <ac:spMk id="15" creationId="{74AA9B80-FBCA-C094-C7E1-BF68B3735656}"/>
          </ac:spMkLst>
        </pc:spChg>
        <pc:spChg chg="add mod">
          <ac:chgData name="Guillem Grande Pla" userId="S::ggrande@hiberus.com::bf4f229c-e227-4c1d-9a80-3ae9c38fc5b2" providerId="AD" clId="Web-{5FCB64F8-3C5A-4FA7-B052-CBB79C1B5726}" dt="2023-02-03T10:11:19.146" v="104" actId="20577"/>
          <ac:spMkLst>
            <pc:docMk/>
            <pc:sldMk cId="854207230" sldId="2076137931"/>
            <ac:spMk id="16" creationId="{799B7584-026D-9974-1671-AFDADDF933B3}"/>
          </ac:spMkLst>
        </pc:spChg>
        <pc:spChg chg="mod">
          <ac:chgData name="Guillem Grande Pla" userId="S::ggrande@hiberus.com::bf4f229c-e227-4c1d-9a80-3ae9c38fc5b2" providerId="AD" clId="Web-{5FCB64F8-3C5A-4FA7-B052-CBB79C1B5726}" dt="2023-02-03T10:10:33.316" v="101" actId="20577"/>
          <ac:spMkLst>
            <pc:docMk/>
            <pc:sldMk cId="854207230" sldId="2076137931"/>
            <ac:spMk id="29" creationId="{CE847A24-95E0-1DA7-937E-1CCA87300E5C}"/>
          </ac:spMkLst>
        </pc:spChg>
        <pc:spChg chg="mod">
          <ac:chgData name="Guillem Grande Pla" userId="S::ggrande@hiberus.com::bf4f229c-e227-4c1d-9a80-3ae9c38fc5b2" providerId="AD" clId="Web-{5FCB64F8-3C5A-4FA7-B052-CBB79C1B5726}" dt="2023-02-03T10:07:13.013" v="75" actId="20577"/>
          <ac:spMkLst>
            <pc:docMk/>
            <pc:sldMk cId="854207230" sldId="2076137931"/>
            <ac:spMk id="31" creationId="{E44391D1-041E-A36E-83A7-96B036C0567C}"/>
          </ac:spMkLst>
        </pc:spChg>
        <pc:picChg chg="del">
          <ac:chgData name="Guillem Grande Pla" userId="S::ggrande@hiberus.com::bf4f229c-e227-4c1d-9a80-3ae9c38fc5b2" providerId="AD" clId="Web-{5FCB64F8-3C5A-4FA7-B052-CBB79C1B5726}" dt="2023-02-03T10:07:24.795" v="78"/>
          <ac:picMkLst>
            <pc:docMk/>
            <pc:sldMk cId="854207230" sldId="2076137931"/>
            <ac:picMk id="5" creationId="{AD33346E-F818-2995-4B33-CF8D131C7EFB}"/>
          </ac:picMkLst>
        </pc:picChg>
        <pc:picChg chg="add">
          <ac:chgData name="Guillem Grande Pla" userId="S::ggrande@hiberus.com::bf4f229c-e227-4c1d-9a80-3ae9c38fc5b2" providerId="AD" clId="Web-{5FCB64F8-3C5A-4FA7-B052-CBB79C1B5726}" dt="2023-02-03T10:07:33.952" v="86"/>
          <ac:picMkLst>
            <pc:docMk/>
            <pc:sldMk cId="854207230" sldId="2076137931"/>
            <ac:picMk id="11" creationId="{A92837FF-0403-9F23-BC67-2272447C10ED}"/>
          </ac:picMkLst>
        </pc:picChg>
      </pc:sldChg>
      <pc:sldChg chg="del">
        <pc:chgData name="Guillem Grande Pla" userId="S::ggrande@hiberus.com::bf4f229c-e227-4c1d-9a80-3ae9c38fc5b2" providerId="AD" clId="Web-{5FCB64F8-3C5A-4FA7-B052-CBB79C1B5726}" dt="2023-02-03T10:09:39.674" v="87"/>
        <pc:sldMkLst>
          <pc:docMk/>
          <pc:sldMk cId="2412295345" sldId="2076137932"/>
        </pc:sldMkLst>
      </pc:sldChg>
      <pc:sldChg chg="del">
        <pc:chgData name="Guillem Grande Pla" userId="S::ggrande@hiberus.com::bf4f229c-e227-4c1d-9a80-3ae9c38fc5b2" providerId="AD" clId="Web-{5FCB64F8-3C5A-4FA7-B052-CBB79C1B5726}" dt="2023-02-03T10:09:55.456" v="89"/>
        <pc:sldMkLst>
          <pc:docMk/>
          <pc:sldMk cId="3497411772" sldId="2076137933"/>
        </pc:sldMkLst>
      </pc:sldChg>
      <pc:sldChg chg="del">
        <pc:chgData name="Guillem Grande Pla" userId="S::ggrande@hiberus.com::bf4f229c-e227-4c1d-9a80-3ae9c38fc5b2" providerId="AD" clId="Web-{5FCB64F8-3C5A-4FA7-B052-CBB79C1B5726}" dt="2023-02-03T10:09:52.190" v="88"/>
        <pc:sldMkLst>
          <pc:docMk/>
          <pc:sldMk cId="1330233808" sldId="2076137934"/>
        </pc:sldMkLst>
      </pc:sldChg>
    </pc:docChg>
  </pc:docChgLst>
  <pc:docChgLst>
    <pc:chgData name="Guillem Grande Pla" userId="S::ggrande@hiberus.com::bf4f229c-e227-4c1d-9a80-3ae9c38fc5b2" providerId="AD" clId="Web-{80FCD464-C9BA-4E76-8FA0-7701ACAF9B9C}"/>
    <pc:docChg chg="addSld delSld modSld">
      <pc:chgData name="Guillem Grande Pla" userId="S::ggrande@hiberus.com::bf4f229c-e227-4c1d-9a80-3ae9c38fc5b2" providerId="AD" clId="Web-{80FCD464-C9BA-4E76-8FA0-7701ACAF9B9C}" dt="2023-02-03T11:22:24.362" v="201" actId="20577"/>
      <pc:docMkLst>
        <pc:docMk/>
      </pc:docMkLst>
      <pc:sldChg chg="modSp">
        <pc:chgData name="Guillem Grande Pla" userId="S::ggrande@hiberus.com::bf4f229c-e227-4c1d-9a80-3ae9c38fc5b2" providerId="AD" clId="Web-{80FCD464-C9BA-4E76-8FA0-7701ACAF9B9C}" dt="2023-02-03T11:13:28.986" v="118" actId="20577"/>
        <pc:sldMkLst>
          <pc:docMk/>
          <pc:sldMk cId="3101592014" sldId="2076137923"/>
        </pc:sldMkLst>
        <pc:spChg chg="mod">
          <ac:chgData name="Guillem Grande Pla" userId="S::ggrande@hiberus.com::bf4f229c-e227-4c1d-9a80-3ae9c38fc5b2" providerId="AD" clId="Web-{80FCD464-C9BA-4E76-8FA0-7701ACAF9B9C}" dt="2023-02-03T11:13:28.986" v="118" actId="20577"/>
          <ac:spMkLst>
            <pc:docMk/>
            <pc:sldMk cId="3101592014" sldId="2076137923"/>
            <ac:spMk id="8" creationId="{17007324-10EA-02D4-1C30-C59C0F7CD46F}"/>
          </ac:spMkLst>
        </pc:spChg>
        <pc:spChg chg="mod">
          <ac:chgData name="Guillem Grande Pla" userId="S::ggrande@hiberus.com::bf4f229c-e227-4c1d-9a80-3ae9c38fc5b2" providerId="AD" clId="Web-{80FCD464-C9BA-4E76-8FA0-7701ACAF9B9C}" dt="2023-02-03T11:13:20.220" v="114" actId="20577"/>
          <ac:spMkLst>
            <pc:docMk/>
            <pc:sldMk cId="3101592014" sldId="2076137923"/>
            <ac:spMk id="17" creationId="{A72ECE20-9E40-BC62-E5B8-8381367104A6}"/>
          </ac:spMkLst>
        </pc:spChg>
      </pc:sldChg>
      <pc:sldChg chg="modSp">
        <pc:chgData name="Guillem Grande Pla" userId="S::ggrande@hiberus.com::bf4f229c-e227-4c1d-9a80-3ae9c38fc5b2" providerId="AD" clId="Web-{80FCD464-C9BA-4E76-8FA0-7701ACAF9B9C}" dt="2023-02-03T11:05:02.191" v="49" actId="20577"/>
        <pc:sldMkLst>
          <pc:docMk/>
          <pc:sldMk cId="235462869" sldId="2076137929"/>
        </pc:sldMkLst>
        <pc:spChg chg="mod">
          <ac:chgData name="Guillem Grande Pla" userId="S::ggrande@hiberus.com::bf4f229c-e227-4c1d-9a80-3ae9c38fc5b2" providerId="AD" clId="Web-{80FCD464-C9BA-4E76-8FA0-7701ACAF9B9C}" dt="2023-02-03T11:05:02.191" v="49" actId="20577"/>
          <ac:spMkLst>
            <pc:docMk/>
            <pc:sldMk cId="235462869" sldId="2076137929"/>
            <ac:spMk id="3" creationId="{DD2CF803-E96B-E748-B391-E6C3FC4A9001}"/>
          </ac:spMkLst>
        </pc:spChg>
      </pc:sldChg>
      <pc:sldChg chg="addSp delSp modSp">
        <pc:chgData name="Guillem Grande Pla" userId="S::ggrande@hiberus.com::bf4f229c-e227-4c1d-9a80-3ae9c38fc5b2" providerId="AD" clId="Web-{80FCD464-C9BA-4E76-8FA0-7701ACAF9B9C}" dt="2023-02-03T11:06:49.182" v="81" actId="1076"/>
        <pc:sldMkLst>
          <pc:docMk/>
          <pc:sldMk cId="1869404574" sldId="2076137930"/>
        </pc:sldMkLst>
        <pc:spChg chg="add del mod">
          <ac:chgData name="Guillem Grande Pla" userId="S::ggrande@hiberus.com::bf4f229c-e227-4c1d-9a80-3ae9c38fc5b2" providerId="AD" clId="Web-{80FCD464-C9BA-4E76-8FA0-7701ACAF9B9C}" dt="2023-02-03T11:06:05.820" v="71"/>
          <ac:spMkLst>
            <pc:docMk/>
            <pc:sldMk cId="1869404574" sldId="2076137930"/>
            <ac:spMk id="2" creationId="{DD2CF803-E96B-E748-B391-E6C3FC4A9001}"/>
          </ac:spMkLst>
        </pc:spChg>
        <pc:spChg chg="add del mod">
          <ac:chgData name="Guillem Grande Pla" userId="S::ggrande@hiberus.com::bf4f229c-e227-4c1d-9a80-3ae9c38fc5b2" providerId="AD" clId="Web-{80FCD464-C9BA-4E76-8FA0-7701ACAF9B9C}" dt="2023-02-03T11:06:42.494" v="76"/>
          <ac:spMkLst>
            <pc:docMk/>
            <pc:sldMk cId="1869404574" sldId="2076137930"/>
            <ac:spMk id="3" creationId="{90906926-3D33-3375-4326-19D2CA3D6A74}"/>
          </ac:spMkLst>
        </pc:spChg>
        <pc:spChg chg="del">
          <ac:chgData name="Guillem Grande Pla" userId="S::ggrande@hiberus.com::bf4f229c-e227-4c1d-9a80-3ae9c38fc5b2" providerId="AD" clId="Web-{80FCD464-C9BA-4E76-8FA0-7701ACAF9B9C}" dt="2023-02-03T11:05:44.412" v="66"/>
          <ac:spMkLst>
            <pc:docMk/>
            <pc:sldMk cId="1869404574" sldId="2076137930"/>
            <ac:spMk id="4" creationId="{3EEB83C1-AB7A-47C6-BBBC-72B985FE2965}"/>
          </ac:spMkLst>
        </pc:spChg>
        <pc:spChg chg="add del mod">
          <ac:chgData name="Guillem Grande Pla" userId="S::ggrande@hiberus.com::bf4f229c-e227-4c1d-9a80-3ae9c38fc5b2" providerId="AD" clId="Web-{80FCD464-C9BA-4E76-8FA0-7701ACAF9B9C}" dt="2023-02-03T11:06:43.775" v="77"/>
          <ac:spMkLst>
            <pc:docMk/>
            <pc:sldMk cId="1869404574" sldId="2076137930"/>
            <ac:spMk id="5" creationId="{DF694E3B-1DE7-BA90-99B8-F62F791A947A}"/>
          </ac:spMkLst>
        </pc:spChg>
        <pc:spChg chg="add mod">
          <ac:chgData name="Guillem Grande Pla" userId="S::ggrande@hiberus.com::bf4f229c-e227-4c1d-9a80-3ae9c38fc5b2" providerId="AD" clId="Web-{80FCD464-C9BA-4E76-8FA0-7701ACAF9B9C}" dt="2023-02-03T11:06:49.072" v="79" actId="1076"/>
          <ac:spMkLst>
            <pc:docMk/>
            <pc:sldMk cId="1869404574" sldId="2076137930"/>
            <ac:spMk id="6" creationId="{D5E8FA28-8C83-EB40-350F-5EC567A7D0A5}"/>
          </ac:spMkLst>
        </pc:spChg>
        <pc:spChg chg="add mod">
          <ac:chgData name="Guillem Grande Pla" userId="S::ggrande@hiberus.com::bf4f229c-e227-4c1d-9a80-3ae9c38fc5b2" providerId="AD" clId="Web-{80FCD464-C9BA-4E76-8FA0-7701ACAF9B9C}" dt="2023-02-03T11:06:49.119" v="80" actId="1076"/>
          <ac:spMkLst>
            <pc:docMk/>
            <pc:sldMk cId="1869404574" sldId="2076137930"/>
            <ac:spMk id="7" creationId="{1B39BAAD-8B10-68F2-AFA0-378B8494E2FD}"/>
          </ac:spMkLst>
        </pc:spChg>
        <pc:spChg chg="add mod">
          <ac:chgData name="Guillem Grande Pla" userId="S::ggrande@hiberus.com::bf4f229c-e227-4c1d-9a80-3ae9c38fc5b2" providerId="AD" clId="Web-{80FCD464-C9BA-4E76-8FA0-7701ACAF9B9C}" dt="2023-02-03T11:06:49.182" v="81" actId="1076"/>
          <ac:spMkLst>
            <pc:docMk/>
            <pc:sldMk cId="1869404574" sldId="2076137930"/>
            <ac:spMk id="8" creationId="{92CBFB52-0F04-E9CF-07A6-B8E6F3E85FF6}"/>
          </ac:spMkLst>
        </pc:spChg>
        <pc:spChg chg="mod">
          <ac:chgData name="Guillem Grande Pla" userId="S::ggrande@hiberus.com::bf4f229c-e227-4c1d-9a80-3ae9c38fc5b2" providerId="AD" clId="Web-{80FCD464-C9BA-4E76-8FA0-7701ACAF9B9C}" dt="2023-02-03T11:05:21.208" v="65" actId="14100"/>
          <ac:spMkLst>
            <pc:docMk/>
            <pc:sldMk cId="1869404574" sldId="2076137930"/>
            <ac:spMk id="29" creationId="{CE847A24-95E0-1DA7-937E-1CCA87300E5C}"/>
          </ac:spMkLst>
        </pc:spChg>
        <pc:spChg chg="mod">
          <ac:chgData name="Guillem Grande Pla" userId="S::ggrande@hiberus.com::bf4f229c-e227-4c1d-9a80-3ae9c38fc5b2" providerId="AD" clId="Web-{80FCD464-C9BA-4E76-8FA0-7701ACAF9B9C}" dt="2023-02-03T11:04:23.126" v="44" actId="20577"/>
          <ac:spMkLst>
            <pc:docMk/>
            <pc:sldMk cId="1869404574" sldId="2076137930"/>
            <ac:spMk id="31" creationId="{E44391D1-041E-A36E-83A7-96B036C0567C}"/>
          </ac:spMkLst>
        </pc:spChg>
      </pc:sldChg>
      <pc:sldChg chg="del">
        <pc:chgData name="Guillem Grande Pla" userId="S::ggrande@hiberus.com::bf4f229c-e227-4c1d-9a80-3ae9c38fc5b2" providerId="AD" clId="Web-{80FCD464-C9BA-4E76-8FA0-7701ACAF9B9C}" dt="2023-02-03T11:16:25.216" v="148"/>
        <pc:sldMkLst>
          <pc:docMk/>
          <pc:sldMk cId="759071841" sldId="2076137932"/>
        </pc:sldMkLst>
      </pc:sldChg>
      <pc:sldChg chg="addSp delSp modSp add replId">
        <pc:chgData name="Guillem Grande Pla" userId="S::ggrande@hiberus.com::bf4f229c-e227-4c1d-9a80-3ae9c38fc5b2" providerId="AD" clId="Web-{80FCD464-C9BA-4E76-8FA0-7701ACAF9B9C}" dt="2023-02-03T11:09:25.691" v="101"/>
        <pc:sldMkLst>
          <pc:docMk/>
          <pc:sldMk cId="1825084977" sldId="2076137933"/>
        </pc:sldMkLst>
        <pc:spChg chg="add del">
          <ac:chgData name="Guillem Grande Pla" userId="S::ggrande@hiberus.com::bf4f229c-e227-4c1d-9a80-3ae9c38fc5b2" providerId="AD" clId="Web-{80FCD464-C9BA-4E76-8FA0-7701ACAF9B9C}" dt="2023-02-03T11:09:13.487" v="100"/>
          <ac:spMkLst>
            <pc:docMk/>
            <pc:sldMk cId="1825084977" sldId="2076137933"/>
            <ac:spMk id="2" creationId="{B9CAE8C5-E90F-1A02-6545-69EA5112CE05}"/>
          </ac:spMkLst>
        </pc:spChg>
        <pc:spChg chg="mod">
          <ac:chgData name="Guillem Grande Pla" userId="S::ggrande@hiberus.com::bf4f229c-e227-4c1d-9a80-3ae9c38fc5b2" providerId="AD" clId="Web-{80FCD464-C9BA-4E76-8FA0-7701ACAF9B9C}" dt="2023-02-03T11:07:52.467" v="95" actId="20577"/>
          <ac:spMkLst>
            <pc:docMk/>
            <pc:sldMk cId="1825084977" sldId="2076137933"/>
            <ac:spMk id="3" creationId="{DD2CF803-E96B-E748-B391-E6C3FC4A9001}"/>
          </ac:spMkLst>
        </pc:spChg>
        <pc:spChg chg="del mod">
          <ac:chgData name="Guillem Grande Pla" userId="S::ggrande@hiberus.com::bf4f229c-e227-4c1d-9a80-3ae9c38fc5b2" providerId="AD" clId="Web-{80FCD464-C9BA-4E76-8FA0-7701ACAF9B9C}" dt="2023-02-03T11:08:01.561" v="97"/>
          <ac:spMkLst>
            <pc:docMk/>
            <pc:sldMk cId="1825084977" sldId="2076137933"/>
            <ac:spMk id="4" creationId="{90906926-3D33-3375-4326-19D2CA3D6A74}"/>
          </ac:spMkLst>
        </pc:spChg>
        <pc:spChg chg="del">
          <ac:chgData name="Guillem Grande Pla" userId="S::ggrande@hiberus.com::bf4f229c-e227-4c1d-9a80-3ae9c38fc5b2" providerId="AD" clId="Web-{80FCD464-C9BA-4E76-8FA0-7701ACAF9B9C}" dt="2023-02-03T11:08:03.358" v="98"/>
          <ac:spMkLst>
            <pc:docMk/>
            <pc:sldMk cId="1825084977" sldId="2076137933"/>
            <ac:spMk id="5" creationId="{DF694E3B-1DE7-BA90-99B8-F62F791A947A}"/>
          </ac:spMkLst>
        </pc:spChg>
        <pc:spChg chg="add del">
          <ac:chgData name="Guillem Grande Pla" userId="S::ggrande@hiberus.com::bf4f229c-e227-4c1d-9a80-3ae9c38fc5b2" providerId="AD" clId="Web-{80FCD464-C9BA-4E76-8FA0-7701ACAF9B9C}" dt="2023-02-03T11:09:13.487" v="100"/>
          <ac:spMkLst>
            <pc:docMk/>
            <pc:sldMk cId="1825084977" sldId="2076137933"/>
            <ac:spMk id="6" creationId="{704A8722-396D-B9CA-A98B-E15ACA46B3D5}"/>
          </ac:spMkLst>
        </pc:spChg>
        <pc:spChg chg="add">
          <ac:chgData name="Guillem Grande Pla" userId="S::ggrande@hiberus.com::bf4f229c-e227-4c1d-9a80-3ae9c38fc5b2" providerId="AD" clId="Web-{80FCD464-C9BA-4E76-8FA0-7701ACAF9B9C}" dt="2023-02-03T11:09:25.691" v="101"/>
          <ac:spMkLst>
            <pc:docMk/>
            <pc:sldMk cId="1825084977" sldId="2076137933"/>
            <ac:spMk id="7" creationId="{57D424BD-058C-6D86-19B7-C3029669F2D3}"/>
          </ac:spMkLst>
        </pc:spChg>
        <pc:spChg chg="add">
          <ac:chgData name="Guillem Grande Pla" userId="S::ggrande@hiberus.com::bf4f229c-e227-4c1d-9a80-3ae9c38fc5b2" providerId="AD" clId="Web-{80FCD464-C9BA-4E76-8FA0-7701ACAF9B9C}" dt="2023-02-03T11:09:25.691" v="101"/>
          <ac:spMkLst>
            <pc:docMk/>
            <pc:sldMk cId="1825084977" sldId="2076137933"/>
            <ac:spMk id="8" creationId="{5E7C2BB5-34EB-6AA5-EF92-84D1FF060380}"/>
          </ac:spMkLst>
        </pc:spChg>
        <pc:spChg chg="mod">
          <ac:chgData name="Guillem Grande Pla" userId="S::ggrande@hiberus.com::bf4f229c-e227-4c1d-9a80-3ae9c38fc5b2" providerId="AD" clId="Web-{80FCD464-C9BA-4E76-8FA0-7701ACAF9B9C}" dt="2023-02-03T11:07:45.404" v="87" actId="20577"/>
          <ac:spMkLst>
            <pc:docMk/>
            <pc:sldMk cId="1825084977" sldId="2076137933"/>
            <ac:spMk id="29" creationId="{CE847A24-95E0-1DA7-937E-1CCA87300E5C}"/>
          </ac:spMkLst>
        </pc:spChg>
      </pc:sldChg>
      <pc:sldChg chg="add del replId">
        <pc:chgData name="Guillem Grande Pla" userId="S::ggrande@hiberus.com::bf4f229c-e227-4c1d-9a80-3ae9c38fc5b2" providerId="AD" clId="Web-{80FCD464-C9BA-4E76-8FA0-7701ACAF9B9C}" dt="2023-02-03T11:07:21.918" v="83"/>
        <pc:sldMkLst>
          <pc:docMk/>
          <pc:sldMk cId="2960510930" sldId="2076137933"/>
        </pc:sldMkLst>
      </pc:sldChg>
      <pc:sldChg chg="addSp delSp modSp add replId">
        <pc:chgData name="Guillem Grande Pla" userId="S::ggrande@hiberus.com::bf4f229c-e227-4c1d-9a80-3ae9c38fc5b2" providerId="AD" clId="Web-{80FCD464-C9BA-4E76-8FA0-7701ACAF9B9C}" dt="2023-02-03T11:22:11.048" v="198" actId="20577"/>
        <pc:sldMkLst>
          <pc:docMk/>
          <pc:sldMk cId="2211141981" sldId="2076137934"/>
        </pc:sldMkLst>
        <pc:spChg chg="add mod">
          <ac:chgData name="Guillem Grande Pla" userId="S::ggrande@hiberus.com::bf4f229c-e227-4c1d-9a80-3ae9c38fc5b2" providerId="AD" clId="Web-{80FCD464-C9BA-4E76-8FA0-7701ACAF9B9C}" dt="2023-02-03T11:15:58.620" v="147" actId="20577"/>
          <ac:spMkLst>
            <pc:docMk/>
            <pc:sldMk cId="2211141981" sldId="2076137934"/>
            <ac:spMk id="2" creationId="{F16BB7A8-DE4B-740E-5250-56E45244D897}"/>
          </ac:spMkLst>
        </pc:spChg>
        <pc:spChg chg="add">
          <ac:chgData name="Guillem Grande Pla" userId="S::ggrande@hiberus.com::bf4f229c-e227-4c1d-9a80-3ae9c38fc5b2" providerId="AD" clId="Web-{80FCD464-C9BA-4E76-8FA0-7701ACAF9B9C}" dt="2023-02-03T11:15:06.086" v="144"/>
          <ac:spMkLst>
            <pc:docMk/>
            <pc:sldMk cId="2211141981" sldId="2076137934"/>
            <ac:spMk id="3" creationId="{A69C4A0D-54E9-4215-FA01-D0CDA57A64D3}"/>
          </ac:spMkLst>
        </pc:spChg>
        <pc:spChg chg="mod">
          <ac:chgData name="Guillem Grande Pla" userId="S::ggrande@hiberus.com::bf4f229c-e227-4c1d-9a80-3ae9c38fc5b2" providerId="AD" clId="Web-{80FCD464-C9BA-4E76-8FA0-7701ACAF9B9C}" dt="2023-02-03T11:14:16.583" v="129" actId="20577"/>
          <ac:spMkLst>
            <pc:docMk/>
            <pc:sldMk cId="2211141981" sldId="2076137934"/>
            <ac:spMk id="6" creationId="{D5E8FA28-8C83-EB40-350F-5EC567A7D0A5}"/>
          </ac:spMkLst>
        </pc:spChg>
        <pc:spChg chg="add del">
          <ac:chgData name="Guillem Grande Pla" userId="S::ggrande@hiberus.com::bf4f229c-e227-4c1d-9a80-3ae9c38fc5b2" providerId="AD" clId="Web-{80FCD464-C9BA-4E76-8FA0-7701ACAF9B9C}" dt="2023-02-03T11:15:04.586" v="143"/>
          <ac:spMkLst>
            <pc:docMk/>
            <pc:sldMk cId="2211141981" sldId="2076137934"/>
            <ac:spMk id="7" creationId="{1B39BAAD-8B10-68F2-AFA0-378B8494E2FD}"/>
          </ac:spMkLst>
        </pc:spChg>
        <pc:spChg chg="add del">
          <ac:chgData name="Guillem Grande Pla" userId="S::ggrande@hiberus.com::bf4f229c-e227-4c1d-9a80-3ae9c38fc5b2" providerId="AD" clId="Web-{80FCD464-C9BA-4E76-8FA0-7701ACAF9B9C}" dt="2023-02-03T11:15:04.586" v="142"/>
          <ac:spMkLst>
            <pc:docMk/>
            <pc:sldMk cId="2211141981" sldId="2076137934"/>
            <ac:spMk id="8" creationId="{92CBFB52-0F04-E9CF-07A6-B8E6F3E85FF6}"/>
          </ac:spMkLst>
        </pc:spChg>
        <pc:spChg chg="mod">
          <ac:chgData name="Guillem Grande Pla" userId="S::ggrande@hiberus.com::bf4f229c-e227-4c1d-9a80-3ae9c38fc5b2" providerId="AD" clId="Web-{80FCD464-C9BA-4E76-8FA0-7701ACAF9B9C}" dt="2023-02-03T11:22:11.048" v="198" actId="20577"/>
          <ac:spMkLst>
            <pc:docMk/>
            <pc:sldMk cId="2211141981" sldId="2076137934"/>
            <ac:spMk id="29" creationId="{CE847A24-95E0-1DA7-937E-1CCA87300E5C}"/>
          </ac:spMkLst>
        </pc:spChg>
      </pc:sldChg>
      <pc:sldChg chg="addSp delSp modSp add replId">
        <pc:chgData name="Guillem Grande Pla" userId="S::ggrande@hiberus.com::bf4f229c-e227-4c1d-9a80-3ae9c38fc5b2" providerId="AD" clId="Web-{80FCD464-C9BA-4E76-8FA0-7701ACAF9B9C}" dt="2023-02-03T11:22:24.362" v="201" actId="20577"/>
        <pc:sldMkLst>
          <pc:docMk/>
          <pc:sldMk cId="2227242489" sldId="2076137935"/>
        </pc:sldMkLst>
        <pc:spChg chg="del">
          <ac:chgData name="Guillem Grande Pla" userId="S::ggrande@hiberus.com::bf4f229c-e227-4c1d-9a80-3ae9c38fc5b2" providerId="AD" clId="Web-{80FCD464-C9BA-4E76-8FA0-7701ACAF9B9C}" dt="2023-02-03T11:17:15.969" v="167"/>
          <ac:spMkLst>
            <pc:docMk/>
            <pc:sldMk cId="2227242489" sldId="2076137935"/>
            <ac:spMk id="2" creationId="{F16BB7A8-DE4B-740E-5250-56E45244D897}"/>
          </ac:spMkLst>
        </pc:spChg>
        <pc:spChg chg="del">
          <ac:chgData name="Guillem Grande Pla" userId="S::ggrande@hiberus.com::bf4f229c-e227-4c1d-9a80-3ae9c38fc5b2" providerId="AD" clId="Web-{80FCD464-C9BA-4E76-8FA0-7701ACAF9B9C}" dt="2023-02-03T11:17:14.953" v="166"/>
          <ac:spMkLst>
            <pc:docMk/>
            <pc:sldMk cId="2227242489" sldId="2076137935"/>
            <ac:spMk id="3" creationId="{A69C4A0D-54E9-4215-FA01-D0CDA57A64D3}"/>
          </ac:spMkLst>
        </pc:spChg>
        <pc:spChg chg="add mod">
          <ac:chgData name="Guillem Grande Pla" userId="S::ggrande@hiberus.com::bf4f229c-e227-4c1d-9a80-3ae9c38fc5b2" providerId="AD" clId="Web-{80FCD464-C9BA-4E76-8FA0-7701ACAF9B9C}" dt="2023-02-03T11:19:28.148" v="195" actId="20577"/>
          <ac:spMkLst>
            <pc:docMk/>
            <pc:sldMk cId="2227242489" sldId="2076137935"/>
            <ac:spMk id="4" creationId="{4B2E94C7-771A-C030-C562-70929B59E106}"/>
          </ac:spMkLst>
        </pc:spChg>
        <pc:spChg chg="add mod">
          <ac:chgData name="Guillem Grande Pla" userId="S::ggrande@hiberus.com::bf4f229c-e227-4c1d-9a80-3ae9c38fc5b2" providerId="AD" clId="Web-{80FCD464-C9BA-4E76-8FA0-7701ACAF9B9C}" dt="2023-02-03T11:19:30.742" v="196" actId="1076"/>
          <ac:spMkLst>
            <pc:docMk/>
            <pc:sldMk cId="2227242489" sldId="2076137935"/>
            <ac:spMk id="5" creationId="{7078B015-7E9A-F26A-8B0E-2A04808328DF}"/>
          </ac:spMkLst>
        </pc:spChg>
        <pc:spChg chg="mod">
          <ac:chgData name="Guillem Grande Pla" userId="S::ggrande@hiberus.com::bf4f229c-e227-4c1d-9a80-3ae9c38fc5b2" providerId="AD" clId="Web-{80FCD464-C9BA-4E76-8FA0-7701ACAF9B9C}" dt="2023-02-03T11:17:43.955" v="174" actId="1076"/>
          <ac:spMkLst>
            <pc:docMk/>
            <pc:sldMk cId="2227242489" sldId="2076137935"/>
            <ac:spMk id="6" creationId="{D5E8FA28-8C83-EB40-350F-5EC567A7D0A5}"/>
          </ac:spMkLst>
        </pc:spChg>
        <pc:spChg chg="add mod">
          <ac:chgData name="Guillem Grande Pla" userId="S::ggrande@hiberus.com::bf4f229c-e227-4c1d-9a80-3ae9c38fc5b2" providerId="AD" clId="Web-{80FCD464-C9BA-4E76-8FA0-7701ACAF9B9C}" dt="2023-02-03T11:17:34.767" v="171" actId="1076"/>
          <ac:spMkLst>
            <pc:docMk/>
            <pc:sldMk cId="2227242489" sldId="2076137935"/>
            <ac:spMk id="7" creationId="{DD3E1F1E-7415-A997-8CEB-46C2153DCC55}"/>
          </ac:spMkLst>
        </pc:spChg>
        <pc:spChg chg="mod">
          <ac:chgData name="Guillem Grande Pla" userId="S::ggrande@hiberus.com::bf4f229c-e227-4c1d-9a80-3ae9c38fc5b2" providerId="AD" clId="Web-{80FCD464-C9BA-4E76-8FA0-7701ACAF9B9C}" dt="2023-02-03T11:22:24.362" v="201" actId="20577"/>
          <ac:spMkLst>
            <pc:docMk/>
            <pc:sldMk cId="2227242489" sldId="2076137935"/>
            <ac:spMk id="29" creationId="{CE847A24-95E0-1DA7-937E-1CCA87300E5C}"/>
          </ac:spMkLst>
        </pc:spChg>
      </pc:sldChg>
    </pc:docChg>
  </pc:docChgLst>
  <pc:docChgLst>
    <pc:chgData name="Guillem Grande Pla" userId="S::ggrande@hiberus.com::bf4f229c-e227-4c1d-9a80-3ae9c38fc5b2" providerId="AD" clId="Web-{01FD80CA-031D-4163-A387-DC97AC883F59}"/>
    <pc:docChg chg="modSld">
      <pc:chgData name="Guillem Grande Pla" userId="S::ggrande@hiberus.com::bf4f229c-e227-4c1d-9a80-3ae9c38fc5b2" providerId="AD" clId="Web-{01FD80CA-031D-4163-A387-DC97AC883F59}" dt="2023-02-03T12:43:18.766" v="59"/>
      <pc:docMkLst>
        <pc:docMk/>
      </pc:docMkLst>
      <pc:sldChg chg="addSp delSp modSp">
        <pc:chgData name="Guillem Grande Pla" userId="S::ggrande@hiberus.com::bf4f229c-e227-4c1d-9a80-3ae9c38fc5b2" providerId="AD" clId="Web-{01FD80CA-031D-4163-A387-DC97AC883F59}" dt="2023-02-03T12:43:18.766" v="59"/>
        <pc:sldMkLst>
          <pc:docMk/>
          <pc:sldMk cId="3101592014" sldId="2076137923"/>
        </pc:sldMkLst>
        <pc:spChg chg="add del">
          <ac:chgData name="Guillem Grande Pla" userId="S::ggrande@hiberus.com::bf4f229c-e227-4c1d-9a80-3ae9c38fc5b2" providerId="AD" clId="Web-{01FD80CA-031D-4163-A387-DC97AC883F59}" dt="2023-02-03T12:43:18.766" v="59"/>
          <ac:spMkLst>
            <pc:docMk/>
            <pc:sldMk cId="3101592014" sldId="2076137923"/>
            <ac:spMk id="5" creationId="{D50B6A04-3585-2552-5196-DAEE71C6B162}"/>
          </ac:spMkLst>
        </pc:spChg>
        <pc:spChg chg="add del">
          <ac:chgData name="Guillem Grande Pla" userId="S::ggrande@hiberus.com::bf4f229c-e227-4c1d-9a80-3ae9c38fc5b2" providerId="AD" clId="Web-{01FD80CA-031D-4163-A387-DC97AC883F59}" dt="2023-02-03T12:43:16.797" v="58"/>
          <ac:spMkLst>
            <pc:docMk/>
            <pc:sldMk cId="3101592014" sldId="2076137923"/>
            <ac:spMk id="6" creationId="{D50B6A04-3585-2552-5196-DAEE71C6B162}"/>
          </ac:spMkLst>
        </pc:spChg>
        <pc:spChg chg="mod">
          <ac:chgData name="Guillem Grande Pla" userId="S::ggrande@hiberus.com::bf4f229c-e227-4c1d-9a80-3ae9c38fc5b2" providerId="AD" clId="Web-{01FD80CA-031D-4163-A387-DC97AC883F59}" dt="2023-02-03T12:43:06.172" v="55" actId="20577"/>
          <ac:spMkLst>
            <pc:docMk/>
            <pc:sldMk cId="3101592014" sldId="2076137923"/>
            <ac:spMk id="31" creationId="{E44391D1-041E-A36E-83A7-96B036C0567C}"/>
          </ac:spMkLst>
        </pc:spChg>
      </pc:sldChg>
      <pc:sldChg chg="modSp">
        <pc:chgData name="Guillem Grande Pla" userId="S::ggrande@hiberus.com::bf4f229c-e227-4c1d-9a80-3ae9c38fc5b2" providerId="AD" clId="Web-{01FD80CA-031D-4163-A387-DC97AC883F59}" dt="2023-02-03T12:42:55.641" v="31" actId="20577"/>
        <pc:sldMkLst>
          <pc:docMk/>
          <pc:sldMk cId="4147795456" sldId="2076137925"/>
        </pc:sldMkLst>
        <pc:spChg chg="mod">
          <ac:chgData name="Guillem Grande Pla" userId="S::ggrande@hiberus.com::bf4f229c-e227-4c1d-9a80-3ae9c38fc5b2" providerId="AD" clId="Web-{01FD80CA-031D-4163-A387-DC97AC883F59}" dt="2023-02-03T12:42:55.641" v="31" actId="20577"/>
          <ac:spMkLst>
            <pc:docMk/>
            <pc:sldMk cId="4147795456" sldId="2076137925"/>
            <ac:spMk id="10" creationId="{E6861EC1-B04D-049D-158D-C9A06E35162E}"/>
          </ac:spMkLst>
        </pc:spChg>
        <pc:spChg chg="mod">
          <ac:chgData name="Guillem Grande Pla" userId="S::ggrande@hiberus.com::bf4f229c-e227-4c1d-9a80-3ae9c38fc5b2" providerId="AD" clId="Web-{01FD80CA-031D-4163-A387-DC97AC883F59}" dt="2023-02-03T12:42:48.391" v="20" actId="20577"/>
          <ac:spMkLst>
            <pc:docMk/>
            <pc:sldMk cId="4147795456" sldId="2076137925"/>
            <ac:spMk id="13" creationId="{9B4EA388-C454-C4EC-46F9-00357CAEE6DB}"/>
          </ac:spMkLst>
        </pc:spChg>
      </pc:sldChg>
    </pc:docChg>
  </pc:docChgLst>
  <pc:docChgLst>
    <pc:chgData name="Guillem Grande Pla" userId="S::ggrande@hiberus.com::bf4f229c-e227-4c1d-9a80-3ae9c38fc5b2" providerId="AD" clId="Web-{5E37615C-36FE-4D23-B078-259316002E5D}"/>
    <pc:docChg chg="addSld modSld">
      <pc:chgData name="Guillem Grande Pla" userId="S::ggrande@hiberus.com::bf4f229c-e227-4c1d-9a80-3ae9c38fc5b2" providerId="AD" clId="Web-{5E37615C-36FE-4D23-B078-259316002E5D}" dt="2023-02-03T09:51:31.783" v="218" actId="1076"/>
      <pc:docMkLst>
        <pc:docMk/>
      </pc:docMkLst>
      <pc:sldChg chg="addSp modSp">
        <pc:chgData name="Guillem Grande Pla" userId="S::ggrande@hiberus.com::bf4f229c-e227-4c1d-9a80-3ae9c38fc5b2" providerId="AD" clId="Web-{5E37615C-36FE-4D23-B078-259316002E5D}" dt="2023-02-03T09:41:48.139" v="127" actId="20577"/>
        <pc:sldMkLst>
          <pc:docMk/>
          <pc:sldMk cId="3101592014" sldId="2076137923"/>
        </pc:sldMkLst>
        <pc:spChg chg="add">
          <ac:chgData name="Guillem Grande Pla" userId="S::ggrande@hiberus.com::bf4f229c-e227-4c1d-9a80-3ae9c38fc5b2" providerId="AD" clId="Web-{5E37615C-36FE-4D23-B078-259316002E5D}" dt="2023-02-03T09:15:07.838" v="0"/>
          <ac:spMkLst>
            <pc:docMk/>
            <pc:sldMk cId="3101592014" sldId="2076137923"/>
            <ac:spMk id="6" creationId="{51D2544D-A22D-4B16-5DD7-31B030F59DC6}"/>
          </ac:spMkLst>
        </pc:spChg>
        <pc:spChg chg="add mod">
          <ac:chgData name="Guillem Grande Pla" userId="S::ggrande@hiberus.com::bf4f229c-e227-4c1d-9a80-3ae9c38fc5b2" providerId="AD" clId="Web-{5E37615C-36FE-4D23-B078-259316002E5D}" dt="2023-02-03T09:15:16.713" v="2" actId="20577"/>
          <ac:spMkLst>
            <pc:docMk/>
            <pc:sldMk cId="3101592014" sldId="2076137923"/>
            <ac:spMk id="7" creationId="{74912EF7-B607-D777-9E58-86C1C95CA8C7}"/>
          </ac:spMkLst>
        </pc:spChg>
        <pc:spChg chg="add">
          <ac:chgData name="Guillem Grande Pla" userId="S::ggrande@hiberus.com::bf4f229c-e227-4c1d-9a80-3ae9c38fc5b2" providerId="AD" clId="Web-{5E37615C-36FE-4D23-B078-259316002E5D}" dt="2023-02-03T09:16:52.700" v="11"/>
          <ac:spMkLst>
            <pc:docMk/>
            <pc:sldMk cId="3101592014" sldId="2076137923"/>
            <ac:spMk id="9" creationId="{51D2544D-A22D-4B16-5DD7-31B030F59DC6}"/>
          </ac:spMkLst>
        </pc:spChg>
        <pc:spChg chg="add">
          <ac:chgData name="Guillem Grande Pla" userId="S::ggrande@hiberus.com::bf4f229c-e227-4c1d-9a80-3ae9c38fc5b2" providerId="AD" clId="Web-{5E37615C-36FE-4D23-B078-259316002E5D}" dt="2023-02-03T09:16:52.700" v="11"/>
          <ac:spMkLst>
            <pc:docMk/>
            <pc:sldMk cId="3101592014" sldId="2076137923"/>
            <ac:spMk id="12" creationId="{74912EF7-B607-D777-9E58-86C1C95CA8C7}"/>
          </ac:spMkLst>
        </pc:spChg>
        <pc:spChg chg="mod">
          <ac:chgData name="Guillem Grande Pla" userId="S::ggrande@hiberus.com::bf4f229c-e227-4c1d-9a80-3ae9c38fc5b2" providerId="AD" clId="Web-{5E37615C-36FE-4D23-B078-259316002E5D}" dt="2023-02-03T09:41:48.139" v="127" actId="20577"/>
          <ac:spMkLst>
            <pc:docMk/>
            <pc:sldMk cId="3101592014" sldId="2076137923"/>
            <ac:spMk id="15" creationId="{5DC3FD99-A3B0-7FFC-EF61-C9E4C14AA18A}"/>
          </ac:spMkLst>
        </pc:spChg>
        <pc:grpChg chg="mod">
          <ac:chgData name="Guillem Grande Pla" userId="S::ggrande@hiberus.com::bf4f229c-e227-4c1d-9a80-3ae9c38fc5b2" providerId="AD" clId="Web-{5E37615C-36FE-4D23-B078-259316002E5D}" dt="2023-02-03T09:16:12.918" v="3" actId="1076"/>
          <ac:grpSpMkLst>
            <pc:docMk/>
            <pc:sldMk cId="3101592014" sldId="2076137923"/>
            <ac:grpSpMk id="2" creationId="{ADF05917-817D-7451-CEB4-A8B45CB3EEFF}"/>
          </ac:grpSpMkLst>
        </pc:grpChg>
        <pc:grpChg chg="add mod">
          <ac:chgData name="Guillem Grande Pla" userId="S::ggrande@hiberus.com::bf4f229c-e227-4c1d-9a80-3ae9c38fc5b2" providerId="AD" clId="Web-{5E37615C-36FE-4D23-B078-259316002E5D}" dt="2023-02-03T09:17:01.841" v="13" actId="1076"/>
          <ac:grpSpMkLst>
            <pc:docMk/>
            <pc:sldMk cId="3101592014" sldId="2076137923"/>
            <ac:grpSpMk id="5" creationId="{9CFB4109-508F-8E26-B88B-E404B1BAABA8}"/>
          </ac:grpSpMkLst>
        </pc:grpChg>
        <pc:grpChg chg="add">
          <ac:chgData name="Guillem Grande Pla" userId="S::ggrande@hiberus.com::bf4f229c-e227-4c1d-9a80-3ae9c38fc5b2" providerId="AD" clId="Web-{5E37615C-36FE-4D23-B078-259316002E5D}" dt="2023-02-03T09:16:52.700" v="11"/>
          <ac:grpSpMkLst>
            <pc:docMk/>
            <pc:sldMk cId="3101592014" sldId="2076137923"/>
            <ac:grpSpMk id="8" creationId="{9CFB4109-508F-8E26-B88B-E404B1BAABA8}"/>
          </ac:grpSpMkLst>
        </pc:grpChg>
        <pc:grpChg chg="mod">
          <ac:chgData name="Guillem Grande Pla" userId="S::ggrande@hiberus.com::bf4f229c-e227-4c1d-9a80-3ae9c38fc5b2" providerId="AD" clId="Web-{5E37615C-36FE-4D23-B078-259316002E5D}" dt="2023-02-03T09:16:16.512" v="4" actId="1076"/>
          <ac:grpSpMkLst>
            <pc:docMk/>
            <pc:sldMk cId="3101592014" sldId="2076137923"/>
            <ac:grpSpMk id="11" creationId="{92E09C9A-31BC-FC3E-A7B6-AFF50A7BE22A}"/>
          </ac:grpSpMkLst>
        </pc:grpChg>
        <pc:grpChg chg="mod">
          <ac:chgData name="Guillem Grande Pla" userId="S::ggrande@hiberus.com::bf4f229c-e227-4c1d-9a80-3ae9c38fc5b2" providerId="AD" clId="Web-{5E37615C-36FE-4D23-B078-259316002E5D}" dt="2023-02-03T09:16:55.951" v="12" actId="1076"/>
          <ac:grpSpMkLst>
            <pc:docMk/>
            <pc:sldMk cId="3101592014" sldId="2076137923"/>
            <ac:grpSpMk id="13" creationId="{BA9BE0A6-26C0-645A-D15D-CFFF045193FD}"/>
          </ac:grpSpMkLst>
        </pc:grpChg>
      </pc:sldChg>
      <pc:sldChg chg="addSp delSp modSp">
        <pc:chgData name="Guillem Grande Pla" userId="S::ggrande@hiberus.com::bf4f229c-e227-4c1d-9a80-3ae9c38fc5b2" providerId="AD" clId="Web-{5E37615C-36FE-4D23-B078-259316002E5D}" dt="2023-02-03T09:37:12.552" v="60" actId="1076"/>
        <pc:sldMkLst>
          <pc:docMk/>
          <pc:sldMk cId="853979926" sldId="2076137926"/>
        </pc:sldMkLst>
        <pc:spChg chg="add del">
          <ac:chgData name="Guillem Grande Pla" userId="S::ggrande@hiberus.com::bf4f229c-e227-4c1d-9a80-3ae9c38fc5b2" providerId="AD" clId="Web-{5E37615C-36FE-4D23-B078-259316002E5D}" dt="2023-02-03T09:36:23.004" v="48"/>
          <ac:spMkLst>
            <pc:docMk/>
            <pc:sldMk cId="853979926" sldId="2076137926"/>
            <ac:spMk id="2" creationId="{6218927C-628E-3185-EAEF-44B79A92CE04}"/>
          </ac:spMkLst>
        </pc:spChg>
        <pc:spChg chg="add del">
          <ac:chgData name="Guillem Grande Pla" userId="S::ggrande@hiberus.com::bf4f229c-e227-4c1d-9a80-3ae9c38fc5b2" providerId="AD" clId="Web-{5E37615C-36FE-4D23-B078-259316002E5D}" dt="2023-02-03T09:36:23.004" v="48"/>
          <ac:spMkLst>
            <pc:docMk/>
            <pc:sldMk cId="853979926" sldId="2076137926"/>
            <ac:spMk id="3" creationId="{E5CDBDC7-6CD5-EE04-6049-A1B84E711205}"/>
          </ac:spMkLst>
        </pc:spChg>
        <pc:spChg chg="add del">
          <ac:chgData name="Guillem Grande Pla" userId="S::ggrande@hiberus.com::bf4f229c-e227-4c1d-9a80-3ae9c38fc5b2" providerId="AD" clId="Web-{5E37615C-36FE-4D23-B078-259316002E5D}" dt="2023-02-03T09:36:48.723" v="57"/>
          <ac:spMkLst>
            <pc:docMk/>
            <pc:sldMk cId="853979926" sldId="2076137926"/>
            <ac:spMk id="5" creationId="{0347249B-6268-EE9D-214F-2D09691007D2}"/>
          </ac:spMkLst>
        </pc:spChg>
        <pc:spChg chg="add del">
          <ac:chgData name="Guillem Grande Pla" userId="S::ggrande@hiberus.com::bf4f229c-e227-4c1d-9a80-3ae9c38fc5b2" providerId="AD" clId="Web-{5E37615C-36FE-4D23-B078-259316002E5D}" dt="2023-02-03T09:36:48.723" v="58"/>
          <ac:spMkLst>
            <pc:docMk/>
            <pc:sldMk cId="853979926" sldId="2076137926"/>
            <ac:spMk id="6" creationId="{26906442-666B-08AC-1F23-BD4DBDDB3DB5}"/>
          </ac:spMkLst>
        </pc:spChg>
        <pc:spChg chg="del">
          <ac:chgData name="Guillem Grande Pla" userId="S::ggrande@hiberus.com::bf4f229c-e227-4c1d-9a80-3ae9c38fc5b2" providerId="AD" clId="Web-{5E37615C-36FE-4D23-B078-259316002E5D}" dt="2023-02-03T09:36:10.707" v="44"/>
          <ac:spMkLst>
            <pc:docMk/>
            <pc:sldMk cId="853979926" sldId="2076137926"/>
            <ac:spMk id="10" creationId="{9282A147-B981-D147-49A9-07AB400290A3}"/>
          </ac:spMkLst>
        </pc:spChg>
        <pc:spChg chg="del">
          <ac:chgData name="Guillem Grande Pla" userId="S::ggrande@hiberus.com::bf4f229c-e227-4c1d-9a80-3ae9c38fc5b2" providerId="AD" clId="Web-{5E37615C-36FE-4D23-B078-259316002E5D}" dt="2023-02-03T09:36:12.613" v="45"/>
          <ac:spMkLst>
            <pc:docMk/>
            <pc:sldMk cId="853979926" sldId="2076137926"/>
            <ac:spMk id="11" creationId="{393B596A-4692-FF2E-6402-0CF8A25F9CFC}"/>
          </ac:spMkLst>
        </pc:spChg>
        <pc:spChg chg="del mod">
          <ac:chgData name="Guillem Grande Pla" userId="S::ggrande@hiberus.com::bf4f229c-e227-4c1d-9a80-3ae9c38fc5b2" providerId="AD" clId="Web-{5E37615C-36FE-4D23-B078-259316002E5D}" dt="2023-02-03T09:36:28.551" v="52"/>
          <ac:spMkLst>
            <pc:docMk/>
            <pc:sldMk cId="853979926" sldId="2076137926"/>
            <ac:spMk id="12" creationId="{EAD55947-413F-9C25-FC25-579D8069F394}"/>
          </ac:spMkLst>
        </pc:spChg>
        <pc:spChg chg="del">
          <ac:chgData name="Guillem Grande Pla" userId="S::ggrande@hiberus.com::bf4f229c-e227-4c1d-9a80-3ae9c38fc5b2" providerId="AD" clId="Web-{5E37615C-36FE-4D23-B078-259316002E5D}" dt="2023-02-03T09:36:26.942" v="49"/>
          <ac:spMkLst>
            <pc:docMk/>
            <pc:sldMk cId="853979926" sldId="2076137926"/>
            <ac:spMk id="13" creationId="{A6A6B09F-4A04-E6F7-6A9D-DEC0B3BF581D}"/>
          </ac:spMkLst>
        </pc:spChg>
        <pc:spChg chg="del">
          <ac:chgData name="Guillem Grande Pla" userId="S::ggrande@hiberus.com::bf4f229c-e227-4c1d-9a80-3ae9c38fc5b2" providerId="AD" clId="Web-{5E37615C-36FE-4D23-B078-259316002E5D}" dt="2023-02-03T09:36:27.817" v="50"/>
          <ac:spMkLst>
            <pc:docMk/>
            <pc:sldMk cId="853979926" sldId="2076137926"/>
            <ac:spMk id="14" creationId="{DA9AE035-0CDC-1EAE-8FEE-C1B048519D95}"/>
          </ac:spMkLst>
        </pc:spChg>
        <pc:spChg chg="del">
          <ac:chgData name="Guillem Grande Pla" userId="S::ggrande@hiberus.com::bf4f229c-e227-4c1d-9a80-3ae9c38fc5b2" providerId="AD" clId="Web-{5E37615C-36FE-4D23-B078-259316002E5D}" dt="2023-02-03T09:36:13.644" v="46"/>
          <ac:spMkLst>
            <pc:docMk/>
            <pc:sldMk cId="853979926" sldId="2076137926"/>
            <ac:spMk id="17" creationId="{38BFEB40-9CEF-4624-ABF5-321DAFA674F8}"/>
          </ac:spMkLst>
        </pc:spChg>
        <pc:spChg chg="mod">
          <ac:chgData name="Guillem Grande Pla" userId="S::ggrande@hiberus.com::bf4f229c-e227-4c1d-9a80-3ae9c38fc5b2" providerId="AD" clId="Web-{5E37615C-36FE-4D23-B078-259316002E5D}" dt="2023-02-03T09:35:52.144" v="37" actId="20577"/>
          <ac:spMkLst>
            <pc:docMk/>
            <pc:sldMk cId="853979926" sldId="2076137926"/>
            <ac:spMk id="29" creationId="{CE847A24-95E0-1DA7-937E-1CCA87300E5C}"/>
          </ac:spMkLst>
        </pc:spChg>
        <pc:spChg chg="mod">
          <ac:chgData name="Guillem Grande Pla" userId="S::ggrande@hiberus.com::bf4f229c-e227-4c1d-9a80-3ae9c38fc5b2" providerId="AD" clId="Web-{5E37615C-36FE-4D23-B078-259316002E5D}" dt="2023-02-03T09:36:09.066" v="43" actId="20577"/>
          <ac:spMkLst>
            <pc:docMk/>
            <pc:sldMk cId="853979926" sldId="2076137926"/>
            <ac:spMk id="31" creationId="{E44391D1-041E-A36E-83A7-96B036C0567C}"/>
          </ac:spMkLst>
        </pc:spChg>
        <pc:picChg chg="add del">
          <ac:chgData name="Guillem Grande Pla" userId="S::ggrande@hiberus.com::bf4f229c-e227-4c1d-9a80-3ae9c38fc5b2" providerId="AD" clId="Web-{5E37615C-36FE-4D23-B078-259316002E5D}" dt="2023-02-03T09:36:23.004" v="48"/>
          <ac:picMkLst>
            <pc:docMk/>
            <pc:sldMk cId="853979926" sldId="2076137926"/>
            <ac:picMk id="4" creationId="{458785F2-FC6E-3CE5-8ADB-B393DFFE737B}"/>
          </ac:picMkLst>
        </pc:picChg>
        <pc:picChg chg="add del mod">
          <ac:chgData name="Guillem Grande Pla" userId="S::ggrande@hiberus.com::bf4f229c-e227-4c1d-9a80-3ae9c38fc5b2" providerId="AD" clId="Web-{5E37615C-36FE-4D23-B078-259316002E5D}" dt="2023-02-03T09:37:12.552" v="60" actId="1076"/>
          <ac:picMkLst>
            <pc:docMk/>
            <pc:sldMk cId="853979926" sldId="2076137926"/>
            <ac:picMk id="7" creationId="{564B4B75-35D7-F531-9F65-38A6F2025567}"/>
          </ac:picMkLst>
        </pc:picChg>
      </pc:sldChg>
      <pc:sldChg chg="addSp delSp modSp">
        <pc:chgData name="Guillem Grande Pla" userId="S::ggrande@hiberus.com::bf4f229c-e227-4c1d-9a80-3ae9c38fc5b2" providerId="AD" clId="Web-{5E37615C-36FE-4D23-B078-259316002E5D}" dt="2023-02-03T09:35:47.472" v="33" actId="20577"/>
        <pc:sldMkLst>
          <pc:docMk/>
          <pc:sldMk cId="485922694" sldId="2076137928"/>
        </pc:sldMkLst>
        <pc:spChg chg="del mod">
          <ac:chgData name="Guillem Grande Pla" userId="S::ggrande@hiberus.com::bf4f229c-e227-4c1d-9a80-3ae9c38fc5b2" providerId="AD" clId="Web-{5E37615C-36FE-4D23-B078-259316002E5D}" dt="2023-02-03T09:34:39.579" v="16"/>
          <ac:spMkLst>
            <pc:docMk/>
            <pc:sldMk cId="485922694" sldId="2076137928"/>
            <ac:spMk id="4" creationId="{8E997A43-E84E-E91F-8C99-953D9264B569}"/>
          </ac:spMkLst>
        </pc:spChg>
        <pc:spChg chg="add mod">
          <ac:chgData name="Guillem Grande Pla" userId="S::ggrande@hiberus.com::bf4f229c-e227-4c1d-9a80-3ae9c38fc5b2" providerId="AD" clId="Web-{5E37615C-36FE-4D23-B078-259316002E5D}" dt="2023-02-03T09:35:47.472" v="33" actId="20577"/>
          <ac:spMkLst>
            <pc:docMk/>
            <pc:sldMk cId="485922694" sldId="2076137928"/>
            <ac:spMk id="5" creationId="{6E2BA7DF-EE23-7AB7-64CC-A09DCFC5DE2E}"/>
          </ac:spMkLst>
        </pc:spChg>
        <pc:spChg chg="mod">
          <ac:chgData name="Guillem Grande Pla" userId="S::ggrande@hiberus.com::bf4f229c-e227-4c1d-9a80-3ae9c38fc5b2" providerId="AD" clId="Web-{5E37615C-36FE-4D23-B078-259316002E5D}" dt="2023-02-03T09:34:49.391" v="19" actId="20577"/>
          <ac:spMkLst>
            <pc:docMk/>
            <pc:sldMk cId="485922694" sldId="2076137928"/>
            <ac:spMk id="29" creationId="{CE847A24-95E0-1DA7-937E-1CCA87300E5C}"/>
          </ac:spMkLst>
        </pc:spChg>
        <pc:spChg chg="mod">
          <ac:chgData name="Guillem Grande Pla" userId="S::ggrande@hiberus.com::bf4f229c-e227-4c1d-9a80-3ae9c38fc5b2" providerId="AD" clId="Web-{5E37615C-36FE-4D23-B078-259316002E5D}" dt="2023-02-03T09:35:10.986" v="22" actId="20577"/>
          <ac:spMkLst>
            <pc:docMk/>
            <pc:sldMk cId="485922694" sldId="2076137928"/>
            <ac:spMk id="31" creationId="{E44391D1-041E-A36E-83A7-96B036C0567C}"/>
          </ac:spMkLst>
        </pc:spChg>
        <pc:picChg chg="del">
          <ac:chgData name="Guillem Grande Pla" userId="S::ggrande@hiberus.com::bf4f229c-e227-4c1d-9a80-3ae9c38fc5b2" providerId="AD" clId="Web-{5E37615C-36FE-4D23-B078-259316002E5D}" dt="2023-02-03T09:34:35.407" v="14"/>
          <ac:picMkLst>
            <pc:docMk/>
            <pc:sldMk cId="485922694" sldId="2076137928"/>
            <ac:picMk id="3" creationId="{A1779021-5661-9DDF-2F89-4851F49D1B7B}"/>
          </ac:picMkLst>
        </pc:picChg>
      </pc:sldChg>
      <pc:sldChg chg="addSp delSp modSp addAnim modAnim">
        <pc:chgData name="Guillem Grande Pla" userId="S::ggrande@hiberus.com::bf4f229c-e227-4c1d-9a80-3ae9c38fc5b2" providerId="AD" clId="Web-{5E37615C-36FE-4D23-B078-259316002E5D}" dt="2023-02-03T09:38:23.430" v="88"/>
        <pc:sldMkLst>
          <pc:docMk/>
          <pc:sldMk cId="235462869" sldId="2076137929"/>
        </pc:sldMkLst>
        <pc:spChg chg="del">
          <ac:chgData name="Guillem Grande Pla" userId="S::ggrande@hiberus.com::bf4f229c-e227-4c1d-9a80-3ae9c38fc5b2" providerId="AD" clId="Web-{5E37615C-36FE-4D23-B078-259316002E5D}" dt="2023-02-03T09:37:57.054" v="72"/>
          <ac:spMkLst>
            <pc:docMk/>
            <pc:sldMk cId="235462869" sldId="2076137929"/>
            <ac:spMk id="2" creationId="{7CC3A5AF-6006-F6B6-D67F-40F59E91C41F}"/>
          </ac:spMkLst>
        </pc:spChg>
        <pc:spChg chg="del">
          <ac:chgData name="Guillem Grande Pla" userId="S::ggrande@hiberus.com::bf4f229c-e227-4c1d-9a80-3ae9c38fc5b2" providerId="AD" clId="Web-{5E37615C-36FE-4D23-B078-259316002E5D}" dt="2023-02-03T09:37:53.272" v="71"/>
          <ac:spMkLst>
            <pc:docMk/>
            <pc:sldMk cId="235462869" sldId="2076137929"/>
            <ac:spMk id="3" creationId="{DD3717DE-92D1-DFB4-A66F-88C92C3BCB7E}"/>
          </ac:spMkLst>
        </pc:spChg>
        <pc:spChg chg="add">
          <ac:chgData name="Guillem Grande Pla" userId="S::ggrande@hiberus.com::bf4f229c-e227-4c1d-9a80-3ae9c38fc5b2" providerId="AD" clId="Web-{5E37615C-36FE-4D23-B078-259316002E5D}" dt="2023-02-03T09:38:00.257" v="73"/>
          <ac:spMkLst>
            <pc:docMk/>
            <pc:sldMk cId="235462869" sldId="2076137929"/>
            <ac:spMk id="4" creationId="{42C17B58-446B-7DAF-5C91-975D465DA56D}"/>
          </ac:spMkLst>
        </pc:spChg>
        <pc:spChg chg="add">
          <ac:chgData name="Guillem Grande Pla" userId="S::ggrande@hiberus.com::bf4f229c-e227-4c1d-9a80-3ae9c38fc5b2" providerId="AD" clId="Web-{5E37615C-36FE-4D23-B078-259316002E5D}" dt="2023-02-03T09:38:00.257" v="73"/>
          <ac:spMkLst>
            <pc:docMk/>
            <pc:sldMk cId="235462869" sldId="2076137929"/>
            <ac:spMk id="5" creationId="{5E5DB5F3-117B-5811-4844-BB0B633AEF04}"/>
          </ac:spMkLst>
        </pc:spChg>
        <pc:spChg chg="add">
          <ac:chgData name="Guillem Grande Pla" userId="S::ggrande@hiberus.com::bf4f229c-e227-4c1d-9a80-3ae9c38fc5b2" providerId="AD" clId="Web-{5E37615C-36FE-4D23-B078-259316002E5D}" dt="2023-02-03T09:38:00.257" v="73"/>
          <ac:spMkLst>
            <pc:docMk/>
            <pc:sldMk cId="235462869" sldId="2076137929"/>
            <ac:spMk id="6" creationId="{65F5E111-F392-17AE-6CFD-8908B77073DA}"/>
          </ac:spMkLst>
        </pc:spChg>
        <pc:spChg chg="add">
          <ac:chgData name="Guillem Grande Pla" userId="S::ggrande@hiberus.com::bf4f229c-e227-4c1d-9a80-3ae9c38fc5b2" providerId="AD" clId="Web-{5E37615C-36FE-4D23-B078-259316002E5D}" dt="2023-02-03T09:38:00.257" v="73"/>
          <ac:spMkLst>
            <pc:docMk/>
            <pc:sldMk cId="235462869" sldId="2076137929"/>
            <ac:spMk id="7" creationId="{B9BAF560-1186-AEE6-6848-FC7450CDD94E}"/>
          </ac:spMkLst>
        </pc:spChg>
        <pc:spChg chg="add">
          <ac:chgData name="Guillem Grande Pla" userId="S::ggrande@hiberus.com::bf4f229c-e227-4c1d-9a80-3ae9c38fc5b2" providerId="AD" clId="Web-{5E37615C-36FE-4D23-B078-259316002E5D}" dt="2023-02-03T09:38:00.257" v="73"/>
          <ac:spMkLst>
            <pc:docMk/>
            <pc:sldMk cId="235462869" sldId="2076137929"/>
            <ac:spMk id="8" creationId="{6EFFD38E-849B-3752-5556-464EC2AE8277}"/>
          </ac:spMkLst>
        </pc:spChg>
        <pc:spChg chg="add">
          <ac:chgData name="Guillem Grande Pla" userId="S::ggrande@hiberus.com::bf4f229c-e227-4c1d-9a80-3ae9c38fc5b2" providerId="AD" clId="Web-{5E37615C-36FE-4D23-B078-259316002E5D}" dt="2023-02-03T09:38:00.257" v="73"/>
          <ac:spMkLst>
            <pc:docMk/>
            <pc:sldMk cId="235462869" sldId="2076137929"/>
            <ac:spMk id="9" creationId="{A79FDC63-4DE0-9265-1BD7-029ADAC19E49}"/>
          </ac:spMkLst>
        </pc:spChg>
        <pc:spChg chg="add">
          <ac:chgData name="Guillem Grande Pla" userId="S::ggrande@hiberus.com::bf4f229c-e227-4c1d-9a80-3ae9c38fc5b2" providerId="AD" clId="Web-{5E37615C-36FE-4D23-B078-259316002E5D}" dt="2023-02-03T09:38:00.257" v="73"/>
          <ac:spMkLst>
            <pc:docMk/>
            <pc:sldMk cId="235462869" sldId="2076137929"/>
            <ac:spMk id="10" creationId="{3C229610-A5AF-668E-8D67-0D13D780887D}"/>
          </ac:spMkLst>
        </pc:spChg>
        <pc:spChg chg="mod">
          <ac:chgData name="Guillem Grande Pla" userId="S::ggrande@hiberus.com::bf4f229c-e227-4c1d-9a80-3ae9c38fc5b2" providerId="AD" clId="Web-{5E37615C-36FE-4D23-B078-259316002E5D}" dt="2023-02-03T09:38:11.257" v="74" actId="1076"/>
          <ac:spMkLst>
            <pc:docMk/>
            <pc:sldMk cId="235462869" sldId="2076137929"/>
            <ac:spMk id="29" creationId="{CE847A24-95E0-1DA7-937E-1CCA87300E5C}"/>
          </ac:spMkLst>
        </pc:spChg>
        <pc:spChg chg="mod">
          <ac:chgData name="Guillem Grande Pla" userId="S::ggrande@hiberus.com::bf4f229c-e227-4c1d-9a80-3ae9c38fc5b2" providerId="AD" clId="Web-{5E37615C-36FE-4D23-B078-259316002E5D}" dt="2023-02-03T09:37:51.929" v="70" actId="20577"/>
          <ac:spMkLst>
            <pc:docMk/>
            <pc:sldMk cId="235462869" sldId="2076137929"/>
            <ac:spMk id="31" creationId="{E44391D1-041E-A36E-83A7-96B036C0567C}"/>
          </ac:spMkLst>
        </pc:spChg>
      </pc:sldChg>
      <pc:sldChg chg="addSp delSp modSp add replId addAnim delAnim modAnim">
        <pc:chgData name="Guillem Grande Pla" userId="S::ggrande@hiberus.com::bf4f229c-e227-4c1d-9a80-3ae9c38fc5b2" providerId="AD" clId="Web-{5E37615C-36FE-4D23-B078-259316002E5D}" dt="2023-02-03T09:40:10.902" v="112"/>
        <pc:sldMkLst>
          <pc:docMk/>
          <pc:sldMk cId="1869404574" sldId="2076137930"/>
        </pc:sldMkLst>
        <pc:spChg chg="add">
          <ac:chgData name="Guillem Grande Pla" userId="S::ggrande@hiberus.com::bf4f229c-e227-4c1d-9a80-3ae9c38fc5b2" providerId="AD" clId="Web-{5E37615C-36FE-4D23-B078-259316002E5D}" dt="2023-02-03T09:40:02.792" v="106"/>
          <ac:spMkLst>
            <pc:docMk/>
            <pc:sldMk cId="1869404574" sldId="2076137930"/>
            <ac:spMk id="2" creationId="{05CAB7A9-2284-4027-E72B-6E4598EDEA3A}"/>
          </ac:spMkLst>
        </pc:spChg>
        <pc:spChg chg="add">
          <ac:chgData name="Guillem Grande Pla" userId="S::ggrande@hiberus.com::bf4f229c-e227-4c1d-9a80-3ae9c38fc5b2" providerId="AD" clId="Web-{5E37615C-36FE-4D23-B078-259316002E5D}" dt="2023-02-03T09:40:02.792" v="106"/>
          <ac:spMkLst>
            <pc:docMk/>
            <pc:sldMk cId="1869404574" sldId="2076137930"/>
            <ac:spMk id="3" creationId="{C5B901D4-CF43-208F-AF90-E5F61E7A97D6}"/>
          </ac:spMkLst>
        </pc:spChg>
        <pc:spChg chg="del">
          <ac:chgData name="Guillem Grande Pla" userId="S::ggrande@hiberus.com::bf4f229c-e227-4c1d-9a80-3ae9c38fc5b2" providerId="AD" clId="Web-{5E37615C-36FE-4D23-B078-259316002E5D}" dt="2023-02-03T09:40:01.136" v="105"/>
          <ac:spMkLst>
            <pc:docMk/>
            <pc:sldMk cId="1869404574" sldId="2076137930"/>
            <ac:spMk id="4" creationId="{42C17B58-446B-7DAF-5C91-975D465DA56D}"/>
          </ac:spMkLst>
        </pc:spChg>
        <pc:spChg chg="del">
          <ac:chgData name="Guillem Grande Pla" userId="S::ggrande@hiberus.com::bf4f229c-e227-4c1d-9a80-3ae9c38fc5b2" providerId="AD" clId="Web-{5E37615C-36FE-4D23-B078-259316002E5D}" dt="2023-02-03T09:40:01.136" v="104"/>
          <ac:spMkLst>
            <pc:docMk/>
            <pc:sldMk cId="1869404574" sldId="2076137930"/>
            <ac:spMk id="5" creationId="{5E5DB5F3-117B-5811-4844-BB0B633AEF04}"/>
          </ac:spMkLst>
        </pc:spChg>
        <pc:spChg chg="del">
          <ac:chgData name="Guillem Grande Pla" userId="S::ggrande@hiberus.com::bf4f229c-e227-4c1d-9a80-3ae9c38fc5b2" providerId="AD" clId="Web-{5E37615C-36FE-4D23-B078-259316002E5D}" dt="2023-02-03T09:40:01.136" v="103"/>
          <ac:spMkLst>
            <pc:docMk/>
            <pc:sldMk cId="1869404574" sldId="2076137930"/>
            <ac:spMk id="6" creationId="{65F5E111-F392-17AE-6CFD-8908B77073DA}"/>
          </ac:spMkLst>
        </pc:spChg>
        <pc:spChg chg="del">
          <ac:chgData name="Guillem Grande Pla" userId="S::ggrande@hiberus.com::bf4f229c-e227-4c1d-9a80-3ae9c38fc5b2" providerId="AD" clId="Web-{5E37615C-36FE-4D23-B078-259316002E5D}" dt="2023-02-03T09:40:01.136" v="102"/>
          <ac:spMkLst>
            <pc:docMk/>
            <pc:sldMk cId="1869404574" sldId="2076137930"/>
            <ac:spMk id="7" creationId="{B9BAF560-1186-AEE6-6848-FC7450CDD94E}"/>
          </ac:spMkLst>
        </pc:spChg>
        <pc:spChg chg="del">
          <ac:chgData name="Guillem Grande Pla" userId="S::ggrande@hiberus.com::bf4f229c-e227-4c1d-9a80-3ae9c38fc5b2" providerId="AD" clId="Web-{5E37615C-36FE-4D23-B078-259316002E5D}" dt="2023-02-03T09:40:01.136" v="101"/>
          <ac:spMkLst>
            <pc:docMk/>
            <pc:sldMk cId="1869404574" sldId="2076137930"/>
            <ac:spMk id="8" creationId="{6EFFD38E-849B-3752-5556-464EC2AE8277}"/>
          </ac:spMkLst>
        </pc:spChg>
        <pc:spChg chg="del">
          <ac:chgData name="Guillem Grande Pla" userId="S::ggrande@hiberus.com::bf4f229c-e227-4c1d-9a80-3ae9c38fc5b2" providerId="AD" clId="Web-{5E37615C-36FE-4D23-B078-259316002E5D}" dt="2023-02-03T09:40:01.136" v="100"/>
          <ac:spMkLst>
            <pc:docMk/>
            <pc:sldMk cId="1869404574" sldId="2076137930"/>
            <ac:spMk id="9" creationId="{A79FDC63-4DE0-9265-1BD7-029ADAC19E49}"/>
          </ac:spMkLst>
        </pc:spChg>
        <pc:spChg chg="del">
          <ac:chgData name="Guillem Grande Pla" userId="S::ggrande@hiberus.com::bf4f229c-e227-4c1d-9a80-3ae9c38fc5b2" providerId="AD" clId="Web-{5E37615C-36FE-4D23-B078-259316002E5D}" dt="2023-02-03T09:40:01.136" v="99"/>
          <ac:spMkLst>
            <pc:docMk/>
            <pc:sldMk cId="1869404574" sldId="2076137930"/>
            <ac:spMk id="10" creationId="{3C229610-A5AF-668E-8D67-0D13D780887D}"/>
          </ac:spMkLst>
        </pc:spChg>
        <pc:spChg chg="add">
          <ac:chgData name="Guillem Grande Pla" userId="S::ggrande@hiberus.com::bf4f229c-e227-4c1d-9a80-3ae9c38fc5b2" providerId="AD" clId="Web-{5E37615C-36FE-4D23-B078-259316002E5D}" dt="2023-02-03T09:40:02.792" v="106"/>
          <ac:spMkLst>
            <pc:docMk/>
            <pc:sldMk cId="1869404574" sldId="2076137930"/>
            <ac:spMk id="11" creationId="{1E302340-98CD-281B-9D89-782064733A6C}"/>
          </ac:spMkLst>
        </pc:spChg>
        <pc:spChg chg="add">
          <ac:chgData name="Guillem Grande Pla" userId="S::ggrande@hiberus.com::bf4f229c-e227-4c1d-9a80-3ae9c38fc5b2" providerId="AD" clId="Web-{5E37615C-36FE-4D23-B078-259316002E5D}" dt="2023-02-03T09:40:02.792" v="106"/>
          <ac:spMkLst>
            <pc:docMk/>
            <pc:sldMk cId="1869404574" sldId="2076137930"/>
            <ac:spMk id="12" creationId="{60359D59-0564-239F-CF1C-D9B6BE433DF5}"/>
          </ac:spMkLst>
        </pc:spChg>
        <pc:spChg chg="mod">
          <ac:chgData name="Guillem Grande Pla" userId="S::ggrande@hiberus.com::bf4f229c-e227-4c1d-9a80-3ae9c38fc5b2" providerId="AD" clId="Web-{5E37615C-36FE-4D23-B078-259316002E5D}" dt="2023-02-03T09:39:55.589" v="98" actId="20577"/>
          <ac:spMkLst>
            <pc:docMk/>
            <pc:sldMk cId="1869404574" sldId="2076137930"/>
            <ac:spMk id="29" creationId="{CE847A24-95E0-1DA7-937E-1CCA87300E5C}"/>
          </ac:spMkLst>
        </pc:spChg>
      </pc:sldChg>
      <pc:sldChg chg="addSp delSp modSp add replId delAnim">
        <pc:chgData name="Guillem Grande Pla" userId="S::ggrande@hiberus.com::bf4f229c-e227-4c1d-9a80-3ae9c38fc5b2" providerId="AD" clId="Web-{5E37615C-36FE-4D23-B078-259316002E5D}" dt="2023-02-03T09:42:18.297" v="135"/>
        <pc:sldMkLst>
          <pc:docMk/>
          <pc:sldMk cId="854207230" sldId="2076137931"/>
        </pc:sldMkLst>
        <pc:spChg chg="del">
          <ac:chgData name="Guillem Grande Pla" userId="S::ggrande@hiberus.com::bf4f229c-e227-4c1d-9a80-3ae9c38fc5b2" providerId="AD" clId="Web-{5E37615C-36FE-4D23-B078-259316002E5D}" dt="2023-02-03T09:42:04.327" v="132"/>
          <ac:spMkLst>
            <pc:docMk/>
            <pc:sldMk cId="854207230" sldId="2076137931"/>
            <ac:spMk id="3" creationId="{C5B901D4-CF43-208F-AF90-E5F61E7A97D6}"/>
          </ac:spMkLst>
        </pc:spChg>
        <pc:spChg chg="add">
          <ac:chgData name="Guillem Grande Pla" userId="S::ggrande@hiberus.com::bf4f229c-e227-4c1d-9a80-3ae9c38fc5b2" providerId="AD" clId="Web-{5E37615C-36FE-4D23-B078-259316002E5D}" dt="2023-02-03T09:42:18.297" v="135"/>
          <ac:spMkLst>
            <pc:docMk/>
            <pc:sldMk cId="854207230" sldId="2076137931"/>
            <ac:spMk id="4" creationId="{8B86DF72-6A41-3319-0E22-FAC167E07B7C}"/>
          </ac:spMkLst>
        </pc:spChg>
        <pc:spChg chg="add">
          <ac:chgData name="Guillem Grande Pla" userId="S::ggrande@hiberus.com::bf4f229c-e227-4c1d-9a80-3ae9c38fc5b2" providerId="AD" clId="Web-{5E37615C-36FE-4D23-B078-259316002E5D}" dt="2023-02-03T09:42:18.297" v="135"/>
          <ac:spMkLst>
            <pc:docMk/>
            <pc:sldMk cId="854207230" sldId="2076137931"/>
            <ac:spMk id="6" creationId="{CF04FD22-B541-588E-A104-E05F943AFD36}"/>
          </ac:spMkLst>
        </pc:spChg>
        <pc:spChg chg="add">
          <ac:chgData name="Guillem Grande Pla" userId="S::ggrande@hiberus.com::bf4f229c-e227-4c1d-9a80-3ae9c38fc5b2" providerId="AD" clId="Web-{5E37615C-36FE-4D23-B078-259316002E5D}" dt="2023-02-03T09:42:18.297" v="135"/>
          <ac:spMkLst>
            <pc:docMk/>
            <pc:sldMk cId="854207230" sldId="2076137931"/>
            <ac:spMk id="7" creationId="{499BDC39-1F14-FEC3-28C4-9774E88078B8}"/>
          </ac:spMkLst>
        </pc:spChg>
        <pc:spChg chg="add">
          <ac:chgData name="Guillem Grande Pla" userId="S::ggrande@hiberus.com::bf4f229c-e227-4c1d-9a80-3ae9c38fc5b2" providerId="AD" clId="Web-{5E37615C-36FE-4D23-B078-259316002E5D}" dt="2023-02-03T09:42:18.297" v="135"/>
          <ac:spMkLst>
            <pc:docMk/>
            <pc:sldMk cId="854207230" sldId="2076137931"/>
            <ac:spMk id="8" creationId="{48074F93-0561-FB14-CEFB-1CA3313A9E86}"/>
          </ac:spMkLst>
        </pc:spChg>
        <pc:spChg chg="add">
          <ac:chgData name="Guillem Grande Pla" userId="S::ggrande@hiberus.com::bf4f229c-e227-4c1d-9a80-3ae9c38fc5b2" providerId="AD" clId="Web-{5E37615C-36FE-4D23-B078-259316002E5D}" dt="2023-02-03T09:42:18.297" v="135"/>
          <ac:spMkLst>
            <pc:docMk/>
            <pc:sldMk cId="854207230" sldId="2076137931"/>
            <ac:spMk id="9" creationId="{D991193C-C7CB-E561-9265-698571BDA496}"/>
          </ac:spMkLst>
        </pc:spChg>
        <pc:spChg chg="add">
          <ac:chgData name="Guillem Grande Pla" userId="S::ggrande@hiberus.com::bf4f229c-e227-4c1d-9a80-3ae9c38fc5b2" providerId="AD" clId="Web-{5E37615C-36FE-4D23-B078-259316002E5D}" dt="2023-02-03T09:42:18.297" v="135"/>
          <ac:spMkLst>
            <pc:docMk/>
            <pc:sldMk cId="854207230" sldId="2076137931"/>
            <ac:spMk id="10" creationId="{317FCF7E-CDFB-D0A9-2065-79540598DC56}"/>
          </ac:spMkLst>
        </pc:spChg>
        <pc:spChg chg="del">
          <ac:chgData name="Guillem Grande Pla" userId="S::ggrande@hiberus.com::bf4f229c-e227-4c1d-9a80-3ae9c38fc5b2" providerId="AD" clId="Web-{5E37615C-36FE-4D23-B078-259316002E5D}" dt="2023-02-03T09:42:06.421" v="134"/>
          <ac:spMkLst>
            <pc:docMk/>
            <pc:sldMk cId="854207230" sldId="2076137931"/>
            <ac:spMk id="11" creationId="{1E302340-98CD-281B-9D89-782064733A6C}"/>
          </ac:spMkLst>
        </pc:spChg>
        <pc:spChg chg="del">
          <ac:chgData name="Guillem Grande Pla" userId="S::ggrande@hiberus.com::bf4f229c-e227-4c1d-9a80-3ae9c38fc5b2" providerId="AD" clId="Web-{5E37615C-36FE-4D23-B078-259316002E5D}" dt="2023-02-03T09:42:05.234" v="133"/>
          <ac:spMkLst>
            <pc:docMk/>
            <pc:sldMk cId="854207230" sldId="2076137931"/>
            <ac:spMk id="12" creationId="{60359D59-0564-239F-CF1C-D9B6BE433DF5}"/>
          </ac:spMkLst>
        </pc:spChg>
        <pc:spChg chg="mod">
          <ac:chgData name="Guillem Grande Pla" userId="S::ggrande@hiberus.com::bf4f229c-e227-4c1d-9a80-3ae9c38fc5b2" providerId="AD" clId="Web-{5E37615C-36FE-4D23-B078-259316002E5D}" dt="2023-02-03T09:42:00.077" v="131" actId="20577"/>
          <ac:spMkLst>
            <pc:docMk/>
            <pc:sldMk cId="854207230" sldId="2076137931"/>
            <ac:spMk id="29" creationId="{CE847A24-95E0-1DA7-937E-1CCA87300E5C}"/>
          </ac:spMkLst>
        </pc:spChg>
        <pc:picChg chg="add">
          <ac:chgData name="Guillem Grande Pla" userId="S::ggrande@hiberus.com::bf4f229c-e227-4c1d-9a80-3ae9c38fc5b2" providerId="AD" clId="Web-{5E37615C-36FE-4D23-B078-259316002E5D}" dt="2023-02-03T09:42:18.297" v="135"/>
          <ac:picMkLst>
            <pc:docMk/>
            <pc:sldMk cId="854207230" sldId="2076137931"/>
            <ac:picMk id="5" creationId="{AD33346E-F818-2995-4B33-CF8D131C7EFB}"/>
          </ac:picMkLst>
        </pc:picChg>
      </pc:sldChg>
      <pc:sldChg chg="addSp delSp modSp add replId">
        <pc:chgData name="Guillem Grande Pla" userId="S::ggrande@hiberus.com::bf4f229c-e227-4c1d-9a80-3ae9c38fc5b2" providerId="AD" clId="Web-{5E37615C-36FE-4D23-B078-259316002E5D}" dt="2023-02-03T09:44:40.958" v="158" actId="1076"/>
        <pc:sldMkLst>
          <pc:docMk/>
          <pc:sldMk cId="2412295345" sldId="2076137932"/>
        </pc:sldMkLst>
        <pc:spChg chg="add mod">
          <ac:chgData name="Guillem Grande Pla" userId="S::ggrande@hiberus.com::bf4f229c-e227-4c1d-9a80-3ae9c38fc5b2" providerId="AD" clId="Web-{5E37615C-36FE-4D23-B078-259316002E5D}" dt="2023-02-03T09:44:40.958" v="158" actId="1076"/>
          <ac:spMkLst>
            <pc:docMk/>
            <pc:sldMk cId="2412295345" sldId="2076137932"/>
            <ac:spMk id="3" creationId="{F274FE22-D261-18B1-B42F-4B7AE7996C74}"/>
          </ac:spMkLst>
        </pc:spChg>
        <pc:spChg chg="del mod">
          <ac:chgData name="Guillem Grande Pla" userId="S::ggrande@hiberus.com::bf4f229c-e227-4c1d-9a80-3ae9c38fc5b2" providerId="AD" clId="Web-{5E37615C-36FE-4D23-B078-259316002E5D}" dt="2023-02-03T09:43:54.769" v="151"/>
          <ac:spMkLst>
            <pc:docMk/>
            <pc:sldMk cId="2412295345" sldId="2076137932"/>
            <ac:spMk id="4" creationId="{8B86DF72-6A41-3319-0E22-FAC167E07B7C}"/>
          </ac:spMkLst>
        </pc:spChg>
        <pc:spChg chg="mod">
          <ac:chgData name="Guillem Grande Pla" userId="S::ggrande@hiberus.com::bf4f229c-e227-4c1d-9a80-3ae9c38fc5b2" providerId="AD" clId="Web-{5E37615C-36FE-4D23-B078-259316002E5D}" dt="2023-02-03T09:43:47.534" v="145" actId="20577"/>
          <ac:spMkLst>
            <pc:docMk/>
            <pc:sldMk cId="2412295345" sldId="2076137932"/>
            <ac:spMk id="6" creationId="{CF04FD22-B541-588E-A104-E05F943AFD36}"/>
          </ac:spMkLst>
        </pc:spChg>
        <pc:spChg chg="del">
          <ac:chgData name="Guillem Grande Pla" userId="S::ggrande@hiberus.com::bf4f229c-e227-4c1d-9a80-3ae9c38fc5b2" providerId="AD" clId="Web-{5E37615C-36FE-4D23-B078-259316002E5D}" dt="2023-02-03T09:43:48.909" v="146"/>
          <ac:spMkLst>
            <pc:docMk/>
            <pc:sldMk cId="2412295345" sldId="2076137932"/>
            <ac:spMk id="7" creationId="{499BDC39-1F14-FEC3-28C4-9774E88078B8}"/>
          </ac:spMkLst>
        </pc:spChg>
        <pc:spChg chg="del">
          <ac:chgData name="Guillem Grande Pla" userId="S::ggrande@hiberus.com::bf4f229c-e227-4c1d-9a80-3ae9c38fc5b2" providerId="AD" clId="Web-{5E37615C-36FE-4D23-B078-259316002E5D}" dt="2023-02-03T09:43:49.800" v="147"/>
          <ac:spMkLst>
            <pc:docMk/>
            <pc:sldMk cId="2412295345" sldId="2076137932"/>
            <ac:spMk id="8" creationId="{48074F93-0561-FB14-CEFB-1CA3313A9E86}"/>
          </ac:spMkLst>
        </pc:spChg>
        <pc:spChg chg="del">
          <ac:chgData name="Guillem Grande Pla" userId="S::ggrande@hiberus.com::bf4f229c-e227-4c1d-9a80-3ae9c38fc5b2" providerId="AD" clId="Web-{5E37615C-36FE-4D23-B078-259316002E5D}" dt="2023-02-03T09:43:50.956" v="148"/>
          <ac:spMkLst>
            <pc:docMk/>
            <pc:sldMk cId="2412295345" sldId="2076137932"/>
            <ac:spMk id="9" creationId="{D991193C-C7CB-E561-9265-698571BDA496}"/>
          </ac:spMkLst>
        </pc:spChg>
        <pc:spChg chg="del">
          <ac:chgData name="Guillem Grande Pla" userId="S::ggrande@hiberus.com::bf4f229c-e227-4c1d-9a80-3ae9c38fc5b2" providerId="AD" clId="Web-{5E37615C-36FE-4D23-B078-259316002E5D}" dt="2023-02-03T09:43:44.940" v="143"/>
          <ac:spMkLst>
            <pc:docMk/>
            <pc:sldMk cId="2412295345" sldId="2076137932"/>
            <ac:spMk id="10" creationId="{317FCF7E-CDFB-D0A9-2065-79540598DC56}"/>
          </ac:spMkLst>
        </pc:spChg>
        <pc:spChg chg="mod">
          <ac:chgData name="Guillem Grande Pla" userId="S::ggrande@hiberus.com::bf4f229c-e227-4c1d-9a80-3ae9c38fc5b2" providerId="AD" clId="Web-{5E37615C-36FE-4D23-B078-259316002E5D}" dt="2023-02-03T09:43:32.799" v="138" actId="20577"/>
          <ac:spMkLst>
            <pc:docMk/>
            <pc:sldMk cId="2412295345" sldId="2076137932"/>
            <ac:spMk id="29" creationId="{CE847A24-95E0-1DA7-937E-1CCA87300E5C}"/>
          </ac:spMkLst>
        </pc:spChg>
        <pc:picChg chg="del">
          <ac:chgData name="Guillem Grande Pla" userId="S::ggrande@hiberus.com::bf4f229c-e227-4c1d-9a80-3ae9c38fc5b2" providerId="AD" clId="Web-{5E37615C-36FE-4D23-B078-259316002E5D}" dt="2023-02-03T09:43:34.752" v="139"/>
          <ac:picMkLst>
            <pc:docMk/>
            <pc:sldMk cId="2412295345" sldId="2076137932"/>
            <ac:picMk id="5" creationId="{AD33346E-F818-2995-4B33-CF8D131C7EFB}"/>
          </ac:picMkLst>
        </pc:picChg>
      </pc:sldChg>
      <pc:sldChg chg="addSp delSp modSp add replId">
        <pc:chgData name="Guillem Grande Pla" userId="S::ggrande@hiberus.com::bf4f229c-e227-4c1d-9a80-3ae9c38fc5b2" providerId="AD" clId="Web-{5E37615C-36FE-4D23-B078-259316002E5D}" dt="2023-02-03T09:49:15.795" v="201" actId="14100"/>
        <pc:sldMkLst>
          <pc:docMk/>
          <pc:sldMk cId="3497411772" sldId="2076137933"/>
        </pc:sldMkLst>
        <pc:spChg chg="del">
          <ac:chgData name="Guillem Grande Pla" userId="S::ggrande@hiberus.com::bf4f229c-e227-4c1d-9a80-3ae9c38fc5b2" providerId="AD" clId="Web-{5E37615C-36FE-4D23-B078-259316002E5D}" dt="2023-02-03T09:45:45.366" v="160"/>
          <ac:spMkLst>
            <pc:docMk/>
            <pc:sldMk cId="3497411772" sldId="2076137933"/>
            <ac:spMk id="3" creationId="{F274FE22-D261-18B1-B42F-4B7AE7996C74}"/>
          </ac:spMkLst>
        </pc:spChg>
        <pc:spChg chg="add del">
          <ac:chgData name="Guillem Grande Pla" userId="S::ggrande@hiberus.com::bf4f229c-e227-4c1d-9a80-3ae9c38fc5b2" providerId="AD" clId="Web-{5E37615C-36FE-4D23-B078-259316002E5D}" dt="2023-02-03T09:47:13.869" v="178"/>
          <ac:spMkLst>
            <pc:docMk/>
            <pc:sldMk cId="3497411772" sldId="2076137933"/>
            <ac:spMk id="4" creationId="{C7CA830B-270D-D1A2-3D0E-9CB246C028B1}"/>
          </ac:spMkLst>
        </pc:spChg>
        <pc:spChg chg="add del">
          <ac:chgData name="Guillem Grande Pla" userId="S::ggrande@hiberus.com::bf4f229c-e227-4c1d-9a80-3ae9c38fc5b2" providerId="AD" clId="Web-{5E37615C-36FE-4D23-B078-259316002E5D}" dt="2023-02-03T09:47:59.964" v="182"/>
          <ac:spMkLst>
            <pc:docMk/>
            <pc:sldMk cId="3497411772" sldId="2076137933"/>
            <ac:spMk id="5" creationId="{C7CA830B-270D-D1A2-3D0E-9CB246C028B1}"/>
          </ac:spMkLst>
        </pc:spChg>
        <pc:spChg chg="add del">
          <ac:chgData name="Guillem Grande Pla" userId="S::ggrande@hiberus.com::bf4f229c-e227-4c1d-9a80-3ae9c38fc5b2" providerId="AD" clId="Web-{5E37615C-36FE-4D23-B078-259316002E5D}" dt="2023-02-03T09:47:57.261" v="181"/>
          <ac:spMkLst>
            <pc:docMk/>
            <pc:sldMk cId="3497411772" sldId="2076137933"/>
            <ac:spMk id="7" creationId="{B6E77553-06BF-FB77-E32C-8B4B55331581}"/>
          </ac:spMkLst>
        </pc:spChg>
        <pc:spChg chg="add del">
          <ac:chgData name="Guillem Grande Pla" userId="S::ggrande@hiberus.com::bf4f229c-e227-4c1d-9a80-3ae9c38fc5b2" providerId="AD" clId="Web-{5E37615C-36FE-4D23-B078-259316002E5D}" dt="2023-02-03T09:47:57.261" v="181"/>
          <ac:spMkLst>
            <pc:docMk/>
            <pc:sldMk cId="3497411772" sldId="2076137933"/>
            <ac:spMk id="8" creationId="{A739B961-4468-EF99-480A-D02697BC91B1}"/>
          </ac:spMkLst>
        </pc:spChg>
        <pc:spChg chg="add del">
          <ac:chgData name="Guillem Grande Pla" userId="S::ggrande@hiberus.com::bf4f229c-e227-4c1d-9a80-3ae9c38fc5b2" providerId="AD" clId="Web-{5E37615C-36FE-4D23-B078-259316002E5D}" dt="2023-02-03T09:47:57.261" v="181"/>
          <ac:spMkLst>
            <pc:docMk/>
            <pc:sldMk cId="3497411772" sldId="2076137933"/>
            <ac:spMk id="9" creationId="{FF59F55B-5E3E-D5B3-C395-48F8570BDCBD}"/>
          </ac:spMkLst>
        </pc:spChg>
        <pc:spChg chg="add mod">
          <ac:chgData name="Guillem Grande Pla" userId="S::ggrande@hiberus.com::bf4f229c-e227-4c1d-9a80-3ae9c38fc5b2" providerId="AD" clId="Web-{5E37615C-36FE-4D23-B078-259316002E5D}" dt="2023-02-03T09:49:07.357" v="196" actId="1076"/>
          <ac:spMkLst>
            <pc:docMk/>
            <pc:sldMk cId="3497411772" sldId="2076137933"/>
            <ac:spMk id="10" creationId="{B6E77553-06BF-FB77-E32C-8B4B55331581}"/>
          </ac:spMkLst>
        </pc:spChg>
        <pc:spChg chg="add mod">
          <ac:chgData name="Guillem Grande Pla" userId="S::ggrande@hiberus.com::bf4f229c-e227-4c1d-9a80-3ae9c38fc5b2" providerId="AD" clId="Web-{5E37615C-36FE-4D23-B078-259316002E5D}" dt="2023-02-03T09:49:15.795" v="201" actId="14100"/>
          <ac:spMkLst>
            <pc:docMk/>
            <pc:sldMk cId="3497411772" sldId="2076137933"/>
            <ac:spMk id="11" creationId="{A739B961-4468-EF99-480A-D02697BC91B1}"/>
          </ac:spMkLst>
        </pc:spChg>
        <pc:spChg chg="add mod">
          <ac:chgData name="Guillem Grande Pla" userId="S::ggrande@hiberus.com::bf4f229c-e227-4c1d-9a80-3ae9c38fc5b2" providerId="AD" clId="Web-{5E37615C-36FE-4D23-B078-259316002E5D}" dt="2023-02-03T09:49:11.451" v="199" actId="14100"/>
          <ac:spMkLst>
            <pc:docMk/>
            <pc:sldMk cId="3497411772" sldId="2076137933"/>
            <ac:spMk id="12" creationId="{FF59F55B-5E3E-D5B3-C395-48F8570BDCBD}"/>
          </ac:spMkLst>
        </pc:spChg>
        <pc:spChg chg="mod">
          <ac:chgData name="Guillem Grande Pla" userId="S::ggrande@hiberus.com::bf4f229c-e227-4c1d-9a80-3ae9c38fc5b2" providerId="AD" clId="Web-{5E37615C-36FE-4D23-B078-259316002E5D}" dt="2023-02-03T09:47:09.165" v="176" actId="20577"/>
          <ac:spMkLst>
            <pc:docMk/>
            <pc:sldMk cId="3497411772" sldId="2076137933"/>
            <ac:spMk id="29" creationId="{CE847A24-95E0-1DA7-937E-1CCA87300E5C}"/>
          </ac:spMkLst>
        </pc:spChg>
      </pc:sldChg>
      <pc:sldChg chg="addSp delSp modSp add replId">
        <pc:chgData name="Guillem Grande Pla" userId="S::ggrande@hiberus.com::bf4f229c-e227-4c1d-9a80-3ae9c38fc5b2" providerId="AD" clId="Web-{5E37615C-36FE-4D23-B078-259316002E5D}" dt="2023-02-03T09:51:31.783" v="218" actId="1076"/>
        <pc:sldMkLst>
          <pc:docMk/>
          <pc:sldMk cId="1330233808" sldId="2076137934"/>
        </pc:sldMkLst>
        <pc:spChg chg="add mod">
          <ac:chgData name="Guillem Grande Pla" userId="S::ggrande@hiberus.com::bf4f229c-e227-4c1d-9a80-3ae9c38fc5b2" providerId="AD" clId="Web-{5E37615C-36FE-4D23-B078-259316002E5D}" dt="2023-02-03T09:50:31.906" v="215" actId="1076"/>
          <ac:spMkLst>
            <pc:docMk/>
            <pc:sldMk cId="1330233808" sldId="2076137934"/>
            <ac:spMk id="3" creationId="{018E317B-0DCC-094B-72AA-1A0301DF10E9}"/>
          </ac:spMkLst>
        </pc:spChg>
        <pc:spChg chg="add mod">
          <ac:chgData name="Guillem Grande Pla" userId="S::ggrande@hiberus.com::bf4f229c-e227-4c1d-9a80-3ae9c38fc5b2" providerId="AD" clId="Web-{5E37615C-36FE-4D23-B078-259316002E5D}" dt="2023-02-03T09:50:54.563" v="217" actId="1076"/>
          <ac:spMkLst>
            <pc:docMk/>
            <pc:sldMk cId="1330233808" sldId="2076137934"/>
            <ac:spMk id="4" creationId="{C2563C62-1037-748B-0412-4AF4A1AD4947}"/>
          </ac:spMkLst>
        </pc:spChg>
        <pc:spChg chg="add mod">
          <ac:chgData name="Guillem Grande Pla" userId="S::ggrande@hiberus.com::bf4f229c-e227-4c1d-9a80-3ae9c38fc5b2" providerId="AD" clId="Web-{5E37615C-36FE-4D23-B078-259316002E5D}" dt="2023-02-03T09:51:31.783" v="218" actId="1076"/>
          <ac:spMkLst>
            <pc:docMk/>
            <pc:sldMk cId="1330233808" sldId="2076137934"/>
            <ac:spMk id="5" creationId="{5B649FD1-26AD-7CF3-37E3-9F5DF00F845A}"/>
          </ac:spMkLst>
        </pc:spChg>
        <pc:spChg chg="del mod">
          <ac:chgData name="Guillem Grande Pla" userId="S::ggrande@hiberus.com::bf4f229c-e227-4c1d-9a80-3ae9c38fc5b2" providerId="AD" clId="Web-{5E37615C-36FE-4D23-B078-259316002E5D}" dt="2023-02-03T09:50:04.577" v="210"/>
          <ac:spMkLst>
            <pc:docMk/>
            <pc:sldMk cId="1330233808" sldId="2076137934"/>
            <ac:spMk id="10" creationId="{B6E77553-06BF-FB77-E32C-8B4B55331581}"/>
          </ac:spMkLst>
        </pc:spChg>
        <pc:spChg chg="add del">
          <ac:chgData name="Guillem Grande Pla" userId="S::ggrande@hiberus.com::bf4f229c-e227-4c1d-9a80-3ae9c38fc5b2" providerId="AD" clId="Web-{5E37615C-36FE-4D23-B078-259316002E5D}" dt="2023-02-03T09:50:09.343" v="212"/>
          <ac:spMkLst>
            <pc:docMk/>
            <pc:sldMk cId="1330233808" sldId="2076137934"/>
            <ac:spMk id="11" creationId="{A739B961-4468-EF99-480A-D02697BC91B1}"/>
          </ac:spMkLst>
        </pc:spChg>
        <pc:spChg chg="add del">
          <ac:chgData name="Guillem Grande Pla" userId="S::ggrande@hiberus.com::bf4f229c-e227-4c1d-9a80-3ae9c38fc5b2" providerId="AD" clId="Web-{5E37615C-36FE-4D23-B078-259316002E5D}" dt="2023-02-03T09:50:09.343" v="211"/>
          <ac:spMkLst>
            <pc:docMk/>
            <pc:sldMk cId="1330233808" sldId="2076137934"/>
            <ac:spMk id="12" creationId="{FF59F55B-5E3E-D5B3-C395-48F8570BDCBD}"/>
          </ac:spMkLst>
        </pc:spChg>
        <pc:spChg chg="mod">
          <ac:chgData name="Guillem Grande Pla" userId="S::ggrande@hiberus.com::bf4f229c-e227-4c1d-9a80-3ae9c38fc5b2" providerId="AD" clId="Web-{5E37615C-36FE-4D23-B078-259316002E5D}" dt="2023-02-03T09:49:26.889" v="203" actId="20577"/>
          <ac:spMkLst>
            <pc:docMk/>
            <pc:sldMk cId="1330233808" sldId="2076137934"/>
            <ac:spMk id="29" creationId="{CE847A24-95E0-1DA7-937E-1CCA87300E5C}"/>
          </ac:spMkLst>
        </pc:spChg>
      </pc:sldChg>
    </pc:docChg>
  </pc:docChgLst>
  <pc:docChgLst>
    <pc:chgData name="Guillem Grande Pla" userId="S::ggrande@hiberus.com::bf4f229c-e227-4c1d-9a80-3ae9c38fc5b2" providerId="AD" clId="Web-{DCF8CD0B-2650-4DB0-825F-EB8F1504AB51}"/>
    <pc:docChg chg="addSld delSld modSld">
      <pc:chgData name="Guillem Grande Pla" userId="S::ggrande@hiberus.com::bf4f229c-e227-4c1d-9a80-3ae9c38fc5b2" providerId="AD" clId="Web-{DCF8CD0B-2650-4DB0-825F-EB8F1504AB51}" dt="2023-02-03T12:45:34.991" v="60" actId="14100"/>
      <pc:docMkLst>
        <pc:docMk/>
      </pc:docMkLst>
      <pc:sldChg chg="delSp del">
        <pc:chgData name="Guillem Grande Pla" userId="S::ggrande@hiberus.com::bf4f229c-e227-4c1d-9a80-3ae9c38fc5b2" providerId="AD" clId="Web-{DCF8CD0B-2650-4DB0-825F-EB8F1504AB51}" dt="2023-02-03T12:44:39.771" v="3"/>
        <pc:sldMkLst>
          <pc:docMk/>
          <pc:sldMk cId="3101592014" sldId="2076137923"/>
        </pc:sldMkLst>
        <pc:grpChg chg="del">
          <ac:chgData name="Guillem Grande Pla" userId="S::ggrande@hiberus.com::bf4f229c-e227-4c1d-9a80-3ae9c38fc5b2" providerId="AD" clId="Web-{DCF8CD0B-2650-4DB0-825F-EB8F1504AB51}" dt="2023-02-03T12:44:34.818" v="1"/>
          <ac:grpSpMkLst>
            <pc:docMk/>
            <pc:sldMk cId="3101592014" sldId="2076137923"/>
            <ac:grpSpMk id="2" creationId="{ADF05917-817D-7451-CEB4-A8B45CB3EEFF}"/>
          </ac:grpSpMkLst>
        </pc:grpChg>
        <pc:grpChg chg="del">
          <ac:chgData name="Guillem Grande Pla" userId="S::ggrande@hiberus.com::bf4f229c-e227-4c1d-9a80-3ae9c38fc5b2" providerId="AD" clId="Web-{DCF8CD0B-2650-4DB0-825F-EB8F1504AB51}" dt="2023-02-03T12:44:34.006" v="0"/>
          <ac:grpSpMkLst>
            <pc:docMk/>
            <pc:sldMk cId="3101592014" sldId="2076137923"/>
            <ac:grpSpMk id="10" creationId="{0827C5D1-87FA-A10B-4FF0-81607F3BBF6D}"/>
          </ac:grpSpMkLst>
        </pc:grpChg>
      </pc:sldChg>
      <pc:sldChg chg="modSp add">
        <pc:chgData name="Guillem Grande Pla" userId="S::ggrande@hiberus.com::bf4f229c-e227-4c1d-9a80-3ae9c38fc5b2" providerId="AD" clId="Web-{DCF8CD0B-2650-4DB0-825F-EB8F1504AB51}" dt="2023-02-03T12:45:34.991" v="60" actId="14100"/>
        <pc:sldMkLst>
          <pc:docMk/>
          <pc:sldMk cId="527894959" sldId="2076137926"/>
        </pc:sldMkLst>
        <pc:spChg chg="mod">
          <ac:chgData name="Guillem Grande Pla" userId="S::ggrande@hiberus.com::bf4f229c-e227-4c1d-9a80-3ae9c38fc5b2" providerId="AD" clId="Web-{DCF8CD0B-2650-4DB0-825F-EB8F1504AB51}" dt="2023-02-03T12:45:34.991" v="60" actId="14100"/>
          <ac:spMkLst>
            <pc:docMk/>
            <pc:sldMk cId="527894959" sldId="2076137926"/>
            <ac:spMk id="2" creationId="{E63E88C2-E893-9AA6-959F-C3FFA24AA548}"/>
          </ac:spMkLst>
        </pc:spChg>
        <pc:spChg chg="mod">
          <ac:chgData name="Guillem Grande Pla" userId="S::ggrande@hiberus.com::bf4f229c-e227-4c1d-9a80-3ae9c38fc5b2" providerId="AD" clId="Web-{DCF8CD0B-2650-4DB0-825F-EB8F1504AB51}" dt="2023-02-03T12:44:49.240" v="25" actId="20577"/>
          <ac:spMkLst>
            <pc:docMk/>
            <pc:sldMk cId="527894959" sldId="2076137926"/>
            <ac:spMk id="31" creationId="{E44391D1-041E-A36E-83A7-96B036C0567C}"/>
          </ac:spMkLst>
        </pc:spChg>
      </pc:sldChg>
    </pc:docChg>
  </pc:docChgLst>
  <pc:docChgLst>
    <pc:chgData name="Raúl Javierre Cabrero" userId="daad9560-95d1-4695-a1c8-6b79433df18f" providerId="ADAL" clId="{BFB997C1-AD86-412C-A671-7A366BB6347F}"/>
    <pc:docChg chg="undo redo custSel addSld delSld modSld sldOrd">
      <pc:chgData name="Raúl Javierre Cabrero" userId="daad9560-95d1-4695-a1c8-6b79433df18f" providerId="ADAL" clId="{BFB997C1-AD86-412C-A671-7A366BB6347F}" dt="2023-01-26T14:38:35.674" v="5191" actId="20577"/>
      <pc:docMkLst>
        <pc:docMk/>
      </pc:docMkLst>
      <pc:sldChg chg="addSp delSp modSp mod">
        <pc:chgData name="Raúl Javierre Cabrero" userId="daad9560-95d1-4695-a1c8-6b79433df18f" providerId="ADAL" clId="{BFB997C1-AD86-412C-A671-7A366BB6347F}" dt="2023-01-22T10:39:15.623" v="5100" actId="1076"/>
        <pc:sldMkLst>
          <pc:docMk/>
          <pc:sldMk cId="3101592014" sldId="2076137923"/>
        </pc:sldMkLst>
        <pc:spChg chg="add mod">
          <ac:chgData name="Raúl Javierre Cabrero" userId="daad9560-95d1-4695-a1c8-6b79433df18f" providerId="ADAL" clId="{BFB997C1-AD86-412C-A671-7A366BB6347F}" dt="2023-01-21T17:50:14.152" v="2831" actId="20577"/>
          <ac:spMkLst>
            <pc:docMk/>
            <pc:sldMk cId="3101592014" sldId="2076137923"/>
            <ac:spMk id="2" creationId="{7B4EBFFA-0956-6F96-D49D-99357B4555CC}"/>
          </ac:spMkLst>
        </pc:spChg>
        <pc:spChg chg="del">
          <ac:chgData name="Raúl Javierre Cabrero" userId="daad9560-95d1-4695-a1c8-6b79433df18f" providerId="ADAL" clId="{BFB997C1-AD86-412C-A671-7A366BB6347F}" dt="2023-01-21T15:53:47.111" v="148" actId="478"/>
          <ac:spMkLst>
            <pc:docMk/>
            <pc:sldMk cId="3101592014" sldId="2076137923"/>
            <ac:spMk id="3" creationId="{7BC8554F-0774-E205-AAB8-969B03AE5429}"/>
          </ac:spMkLst>
        </pc:spChg>
        <pc:spChg chg="del">
          <ac:chgData name="Raúl Javierre Cabrero" userId="daad9560-95d1-4695-a1c8-6b79433df18f" providerId="ADAL" clId="{BFB997C1-AD86-412C-A671-7A366BB6347F}" dt="2023-01-21T15:53:47.899" v="149" actId="478"/>
          <ac:spMkLst>
            <pc:docMk/>
            <pc:sldMk cId="3101592014" sldId="2076137923"/>
            <ac:spMk id="5" creationId="{0E2E646F-41ED-EB76-55D6-B10E4BB78AE5}"/>
          </ac:spMkLst>
        </pc:spChg>
        <pc:spChg chg="del">
          <ac:chgData name="Raúl Javierre Cabrero" userId="daad9560-95d1-4695-a1c8-6b79433df18f" providerId="ADAL" clId="{BFB997C1-AD86-412C-A671-7A366BB6347F}" dt="2023-01-21T15:53:46.210" v="147" actId="478"/>
          <ac:spMkLst>
            <pc:docMk/>
            <pc:sldMk cId="3101592014" sldId="2076137923"/>
            <ac:spMk id="13" creationId="{9B4EA388-C454-C4EC-46F9-00357CAEE6DB}"/>
          </ac:spMkLst>
        </pc:spChg>
        <pc:spChg chg="del">
          <ac:chgData name="Raúl Javierre Cabrero" userId="daad9560-95d1-4695-a1c8-6b79433df18f" providerId="ADAL" clId="{BFB997C1-AD86-412C-A671-7A366BB6347F}" dt="2023-01-21T15:53:48.454" v="150" actId="478"/>
          <ac:spMkLst>
            <pc:docMk/>
            <pc:sldMk cId="3101592014" sldId="2076137923"/>
            <ac:spMk id="15" creationId="{A2E970C4-B36E-7D4C-96B5-54BCB41E02D8}"/>
          </ac:spMkLst>
        </pc:spChg>
        <pc:spChg chg="del">
          <ac:chgData name="Raúl Javierre Cabrero" userId="daad9560-95d1-4695-a1c8-6b79433df18f" providerId="ADAL" clId="{BFB997C1-AD86-412C-A671-7A366BB6347F}" dt="2023-01-21T15:53:49.244" v="151" actId="478"/>
          <ac:spMkLst>
            <pc:docMk/>
            <pc:sldMk cId="3101592014" sldId="2076137923"/>
            <ac:spMk id="16" creationId="{CBF4F391-CE04-3DD5-E090-B558FE652580}"/>
          </ac:spMkLst>
        </pc:spChg>
        <pc:spChg chg="add del">
          <ac:chgData name="Raúl Javierre Cabrero" userId="daad9560-95d1-4695-a1c8-6b79433df18f" providerId="ADAL" clId="{BFB997C1-AD86-412C-A671-7A366BB6347F}" dt="2023-01-21T17:15:09.239" v="1541" actId="22"/>
          <ac:spMkLst>
            <pc:docMk/>
            <pc:sldMk cId="3101592014" sldId="2076137923"/>
            <ac:spMk id="17" creationId="{B3B2E70A-3A2C-B84F-610D-A83D46FCAE30}"/>
          </ac:spMkLst>
        </pc:spChg>
        <pc:spChg chg="del">
          <ac:chgData name="Raúl Javierre Cabrero" userId="daad9560-95d1-4695-a1c8-6b79433df18f" providerId="ADAL" clId="{BFB997C1-AD86-412C-A671-7A366BB6347F}" dt="2023-01-21T15:53:50.119" v="152" actId="478"/>
          <ac:spMkLst>
            <pc:docMk/>
            <pc:sldMk cId="3101592014" sldId="2076137923"/>
            <ac:spMk id="18" creationId="{758D27F0-6424-A0F1-11C2-DC9E1E9E6E07}"/>
          </ac:spMkLst>
        </pc:spChg>
        <pc:spChg chg="del">
          <ac:chgData name="Raúl Javierre Cabrero" userId="daad9560-95d1-4695-a1c8-6b79433df18f" providerId="ADAL" clId="{BFB997C1-AD86-412C-A671-7A366BB6347F}" dt="2023-01-21T15:53:50.119" v="152" actId="478"/>
          <ac:spMkLst>
            <pc:docMk/>
            <pc:sldMk cId="3101592014" sldId="2076137923"/>
            <ac:spMk id="19" creationId="{CD544055-5ED5-226C-37A3-B5582535346A}"/>
          </ac:spMkLst>
        </pc:spChg>
        <pc:spChg chg="del">
          <ac:chgData name="Raúl Javierre Cabrero" userId="daad9560-95d1-4695-a1c8-6b79433df18f" providerId="ADAL" clId="{BFB997C1-AD86-412C-A671-7A366BB6347F}" dt="2023-01-21T15:53:50.119" v="152" actId="478"/>
          <ac:spMkLst>
            <pc:docMk/>
            <pc:sldMk cId="3101592014" sldId="2076137923"/>
            <ac:spMk id="20" creationId="{E4F883F7-E833-A3BB-738D-0C4032663EB3}"/>
          </ac:spMkLst>
        </pc:spChg>
        <pc:spChg chg="del">
          <ac:chgData name="Raúl Javierre Cabrero" userId="daad9560-95d1-4695-a1c8-6b79433df18f" providerId="ADAL" clId="{BFB997C1-AD86-412C-A671-7A366BB6347F}" dt="2023-01-21T15:53:50.119" v="152" actId="478"/>
          <ac:spMkLst>
            <pc:docMk/>
            <pc:sldMk cId="3101592014" sldId="2076137923"/>
            <ac:spMk id="21" creationId="{D57BF60E-8210-1CB9-49CC-9FCB1C0217BA}"/>
          </ac:spMkLst>
        </pc:spChg>
        <pc:spChg chg="add del">
          <ac:chgData name="Raúl Javierre Cabrero" userId="daad9560-95d1-4695-a1c8-6b79433df18f" providerId="ADAL" clId="{BFB997C1-AD86-412C-A671-7A366BB6347F}" dt="2023-01-21T17:15:13.645" v="1543" actId="22"/>
          <ac:spMkLst>
            <pc:docMk/>
            <pc:sldMk cId="3101592014" sldId="2076137923"/>
            <ac:spMk id="23" creationId="{7F9AB3A9-4AA7-4883-D963-AD9ECFF03E3B}"/>
          </ac:spMkLst>
        </pc:spChg>
        <pc:spChg chg="add mod">
          <ac:chgData name="Raúl Javierre Cabrero" userId="daad9560-95d1-4695-a1c8-6b79433df18f" providerId="ADAL" clId="{BFB997C1-AD86-412C-A671-7A366BB6347F}" dt="2023-01-21T17:50:11.545" v="2830" actId="20577"/>
          <ac:spMkLst>
            <pc:docMk/>
            <pc:sldMk cId="3101592014" sldId="2076137923"/>
            <ac:spMk id="25" creationId="{01F41988-9B2B-A796-30F7-E1390142B7E4}"/>
          </ac:spMkLst>
        </pc:spChg>
        <pc:spChg chg="add del">
          <ac:chgData name="Raúl Javierre Cabrero" userId="daad9560-95d1-4695-a1c8-6b79433df18f" providerId="ADAL" clId="{BFB997C1-AD86-412C-A671-7A366BB6347F}" dt="2023-01-21T17:19:23.184" v="1640" actId="22"/>
          <ac:spMkLst>
            <pc:docMk/>
            <pc:sldMk cId="3101592014" sldId="2076137923"/>
            <ac:spMk id="28" creationId="{CEFA703C-5C14-EEBB-EF22-A03F3F2AB3E8}"/>
          </ac:spMkLst>
        </pc:spChg>
        <pc:spChg chg="mod">
          <ac:chgData name="Raúl Javierre Cabrero" userId="daad9560-95d1-4695-a1c8-6b79433df18f" providerId="ADAL" clId="{BFB997C1-AD86-412C-A671-7A366BB6347F}" dt="2023-01-21T15:53:43.287" v="146" actId="20577"/>
          <ac:spMkLst>
            <pc:docMk/>
            <pc:sldMk cId="3101592014" sldId="2076137923"/>
            <ac:spMk id="29" creationId="{CE847A24-95E0-1DA7-937E-1CCA87300E5C}"/>
          </ac:spMkLst>
        </pc:spChg>
        <pc:spChg chg="mod">
          <ac:chgData name="Raúl Javierre Cabrero" userId="daad9560-95d1-4695-a1c8-6b79433df18f" providerId="ADAL" clId="{BFB997C1-AD86-412C-A671-7A366BB6347F}" dt="2023-01-21T15:53:32.869" v="114" actId="20577"/>
          <ac:spMkLst>
            <pc:docMk/>
            <pc:sldMk cId="3101592014" sldId="2076137923"/>
            <ac:spMk id="31" creationId="{E44391D1-041E-A36E-83A7-96B036C0567C}"/>
          </ac:spMkLst>
        </pc:spChg>
        <pc:spChg chg="add del">
          <ac:chgData name="Raúl Javierre Cabrero" userId="daad9560-95d1-4695-a1c8-6b79433df18f" providerId="ADAL" clId="{BFB997C1-AD86-412C-A671-7A366BB6347F}" dt="2023-01-21T17:22:09.443" v="1671" actId="22"/>
          <ac:spMkLst>
            <pc:docMk/>
            <pc:sldMk cId="3101592014" sldId="2076137923"/>
            <ac:spMk id="33" creationId="{7E14EF3E-2689-BA1E-C3C9-35DE644CA498}"/>
          </ac:spMkLst>
        </pc:spChg>
        <pc:spChg chg="add del">
          <ac:chgData name="Raúl Javierre Cabrero" userId="daad9560-95d1-4695-a1c8-6b79433df18f" providerId="ADAL" clId="{BFB997C1-AD86-412C-A671-7A366BB6347F}" dt="2023-01-21T17:23:39.235" v="1687" actId="22"/>
          <ac:spMkLst>
            <pc:docMk/>
            <pc:sldMk cId="3101592014" sldId="2076137923"/>
            <ac:spMk id="36" creationId="{B3E88D41-D2FB-A699-97BF-B1E4CE9BE9C6}"/>
          </ac:spMkLst>
        </pc:spChg>
        <pc:picChg chg="add mod">
          <ac:chgData name="Raúl Javierre Cabrero" userId="daad9560-95d1-4695-a1c8-6b79433df18f" providerId="ADAL" clId="{BFB997C1-AD86-412C-A671-7A366BB6347F}" dt="2023-01-22T10:38:46.089" v="5088" actId="14100"/>
          <ac:picMkLst>
            <pc:docMk/>
            <pc:sldMk cId="3101592014" sldId="2076137923"/>
            <ac:picMk id="3" creationId="{7F0CDD74-E714-0D1A-EC15-87DEE59A9554}"/>
          </ac:picMkLst>
        </pc:picChg>
        <pc:picChg chg="add mod">
          <ac:chgData name="Raúl Javierre Cabrero" userId="daad9560-95d1-4695-a1c8-6b79433df18f" providerId="ADAL" clId="{BFB997C1-AD86-412C-A671-7A366BB6347F}" dt="2023-01-22T10:38:43.943" v="5087" actId="14100"/>
          <ac:picMkLst>
            <pc:docMk/>
            <pc:sldMk cId="3101592014" sldId="2076137923"/>
            <ac:picMk id="4" creationId="{272B684B-E811-F839-EFB4-78FD82E0F05B}"/>
          </ac:picMkLst>
        </pc:picChg>
        <pc:picChg chg="add mod">
          <ac:chgData name="Raúl Javierre Cabrero" userId="daad9560-95d1-4695-a1c8-6b79433df18f" providerId="ADAL" clId="{BFB997C1-AD86-412C-A671-7A366BB6347F}" dt="2023-01-22T10:39:04.132" v="5094" actId="1038"/>
          <ac:picMkLst>
            <pc:docMk/>
            <pc:sldMk cId="3101592014" sldId="2076137923"/>
            <ac:picMk id="5" creationId="{F559F8B8-CC8A-6304-B1E6-55FAD12139CF}"/>
          </ac:picMkLst>
        </pc:picChg>
        <pc:picChg chg="add mod">
          <ac:chgData name="Raúl Javierre Cabrero" userId="daad9560-95d1-4695-a1c8-6b79433df18f" providerId="ADAL" clId="{BFB997C1-AD86-412C-A671-7A366BB6347F}" dt="2023-01-22T10:39:02.194" v="5092" actId="1076"/>
          <ac:picMkLst>
            <pc:docMk/>
            <pc:sldMk cId="3101592014" sldId="2076137923"/>
            <ac:picMk id="6" creationId="{D8D1DE15-F029-AF5D-E51B-950823589254}"/>
          </ac:picMkLst>
        </pc:picChg>
        <pc:picChg chg="add mod">
          <ac:chgData name="Raúl Javierre Cabrero" userId="daad9560-95d1-4695-a1c8-6b79433df18f" providerId="ADAL" clId="{BFB997C1-AD86-412C-A671-7A366BB6347F}" dt="2023-01-22T10:39:09.856" v="5096" actId="1076"/>
          <ac:picMkLst>
            <pc:docMk/>
            <pc:sldMk cId="3101592014" sldId="2076137923"/>
            <ac:picMk id="7" creationId="{41683C64-19DD-17AF-AC7E-9E0351E60FDC}"/>
          </ac:picMkLst>
        </pc:picChg>
        <pc:picChg chg="add mod">
          <ac:chgData name="Raúl Javierre Cabrero" userId="daad9560-95d1-4695-a1c8-6b79433df18f" providerId="ADAL" clId="{BFB997C1-AD86-412C-A671-7A366BB6347F}" dt="2023-01-22T10:39:12.361" v="5098" actId="1076"/>
          <ac:picMkLst>
            <pc:docMk/>
            <pc:sldMk cId="3101592014" sldId="2076137923"/>
            <ac:picMk id="8" creationId="{47D6627B-B6EE-53D5-60DA-5D0EDB0662CD}"/>
          </ac:picMkLst>
        </pc:picChg>
        <pc:picChg chg="add mod">
          <ac:chgData name="Raúl Javierre Cabrero" userId="daad9560-95d1-4695-a1c8-6b79433df18f" providerId="ADAL" clId="{BFB997C1-AD86-412C-A671-7A366BB6347F}" dt="2023-01-22T10:39:15.623" v="5100" actId="1076"/>
          <ac:picMkLst>
            <pc:docMk/>
            <pc:sldMk cId="3101592014" sldId="2076137923"/>
            <ac:picMk id="9" creationId="{18E445AF-4DAB-EDAB-3425-884572D83699}"/>
          </ac:picMkLst>
        </pc:picChg>
        <pc:picChg chg="add del mod">
          <ac:chgData name="Raúl Javierre Cabrero" userId="daad9560-95d1-4695-a1c8-6b79433df18f" providerId="ADAL" clId="{BFB997C1-AD86-412C-A671-7A366BB6347F}" dt="2023-01-21T15:57:10.654" v="328" actId="478"/>
          <ac:picMkLst>
            <pc:docMk/>
            <pc:sldMk cId="3101592014" sldId="2076137923"/>
            <ac:picMk id="9" creationId="{1C9F5D2F-A070-B2FE-A256-938EB243EE6C}"/>
          </ac:picMkLst>
        </pc:picChg>
        <pc:picChg chg="add del mod">
          <ac:chgData name="Raúl Javierre Cabrero" userId="daad9560-95d1-4695-a1c8-6b79433df18f" providerId="ADAL" clId="{BFB997C1-AD86-412C-A671-7A366BB6347F}" dt="2023-01-21T17:12:18.271" v="1442"/>
          <ac:picMkLst>
            <pc:docMk/>
            <pc:sldMk cId="3101592014" sldId="2076137923"/>
            <ac:picMk id="10" creationId="{8C5A1F9B-6350-A797-44C9-E31B0E4C0458}"/>
          </ac:picMkLst>
        </pc:picChg>
        <pc:picChg chg="add del mod">
          <ac:chgData name="Raúl Javierre Cabrero" userId="daad9560-95d1-4695-a1c8-6b79433df18f" providerId="ADAL" clId="{BFB997C1-AD86-412C-A671-7A366BB6347F}" dt="2023-01-21T17:33:31.081" v="1973" actId="478"/>
          <ac:picMkLst>
            <pc:docMk/>
            <pc:sldMk cId="3101592014" sldId="2076137923"/>
            <ac:picMk id="11" creationId="{0172477E-E941-F504-2C3E-C57CE9E4243D}"/>
          </ac:picMkLst>
        </pc:picChg>
        <pc:picChg chg="add mod">
          <ac:chgData name="Raúl Javierre Cabrero" userId="daad9560-95d1-4695-a1c8-6b79433df18f" providerId="ADAL" clId="{BFB997C1-AD86-412C-A671-7A366BB6347F}" dt="2023-01-21T17:33:44.717" v="1994" actId="1076"/>
          <ac:picMkLst>
            <pc:docMk/>
            <pc:sldMk cId="3101592014" sldId="2076137923"/>
            <ac:picMk id="12" creationId="{B2E5C515-1279-E01E-A2C3-F7A7B1A1FEB0}"/>
          </ac:picMkLst>
        </pc:picChg>
        <pc:picChg chg="add del mod">
          <ac:chgData name="Raúl Javierre Cabrero" userId="daad9560-95d1-4695-a1c8-6b79433df18f" providerId="ADAL" clId="{BFB997C1-AD86-412C-A671-7A366BB6347F}" dt="2023-01-21T17:16:30.819" v="1590" actId="478"/>
          <ac:picMkLst>
            <pc:docMk/>
            <pc:sldMk cId="3101592014" sldId="2076137923"/>
            <ac:picMk id="26" creationId="{198DEFB5-4B3B-C675-65AA-68C504002E0B}"/>
          </ac:picMkLst>
        </pc:picChg>
        <pc:picChg chg="add mod">
          <ac:chgData name="Raúl Javierre Cabrero" userId="daad9560-95d1-4695-a1c8-6b79433df18f" providerId="ADAL" clId="{BFB997C1-AD86-412C-A671-7A366BB6347F}" dt="2023-01-21T18:05:53.521" v="3436" actId="1076"/>
          <ac:picMkLst>
            <pc:docMk/>
            <pc:sldMk cId="3101592014" sldId="2076137923"/>
            <ac:picMk id="34" creationId="{EDBF12CA-0FBA-91E3-FDE8-605FA451D9B1}"/>
          </ac:picMkLst>
        </pc:picChg>
        <pc:picChg chg="add del mod">
          <ac:chgData name="Raúl Javierre Cabrero" userId="daad9560-95d1-4695-a1c8-6b79433df18f" providerId="ADAL" clId="{BFB997C1-AD86-412C-A671-7A366BB6347F}" dt="2023-01-21T17:24:04.706" v="1696"/>
          <ac:picMkLst>
            <pc:docMk/>
            <pc:sldMk cId="3101592014" sldId="2076137923"/>
            <ac:picMk id="37" creationId="{9831EA9B-D9DC-5AD6-0B38-5E25A8BA5764}"/>
          </ac:picMkLst>
        </pc:picChg>
        <pc:picChg chg="add del mod">
          <ac:chgData name="Raúl Javierre Cabrero" userId="daad9560-95d1-4695-a1c8-6b79433df18f" providerId="ADAL" clId="{BFB997C1-AD86-412C-A671-7A366BB6347F}" dt="2023-01-21T17:34:43.122" v="2017" actId="478"/>
          <ac:picMkLst>
            <pc:docMk/>
            <pc:sldMk cId="3101592014" sldId="2076137923"/>
            <ac:picMk id="38" creationId="{95AF097E-9875-305E-F0ED-792ED3C41C48}"/>
          </ac:picMkLst>
        </pc:picChg>
        <pc:picChg chg="add del mod">
          <ac:chgData name="Raúl Javierre Cabrero" userId="daad9560-95d1-4695-a1c8-6b79433df18f" providerId="ADAL" clId="{BFB997C1-AD86-412C-A671-7A366BB6347F}" dt="2023-01-21T17:34:35.488" v="2013" actId="478"/>
          <ac:picMkLst>
            <pc:docMk/>
            <pc:sldMk cId="3101592014" sldId="2076137923"/>
            <ac:picMk id="39" creationId="{BD8506C7-8853-AA2E-8C87-806788BEB205}"/>
          </ac:picMkLst>
        </pc:picChg>
        <pc:picChg chg="add del mod">
          <ac:chgData name="Raúl Javierre Cabrero" userId="daad9560-95d1-4695-a1c8-6b79433df18f" providerId="ADAL" clId="{BFB997C1-AD86-412C-A671-7A366BB6347F}" dt="2023-01-22T10:07:23.993" v="4490" actId="478"/>
          <ac:picMkLst>
            <pc:docMk/>
            <pc:sldMk cId="3101592014" sldId="2076137923"/>
            <ac:picMk id="40" creationId="{0911C55B-015D-D463-8527-F97E6581B96C}"/>
          </ac:picMkLst>
        </pc:picChg>
        <pc:picChg chg="add del mod">
          <ac:chgData name="Raúl Javierre Cabrero" userId="daad9560-95d1-4695-a1c8-6b79433df18f" providerId="ADAL" clId="{BFB997C1-AD86-412C-A671-7A366BB6347F}" dt="2023-01-22T10:07:24.347" v="4491" actId="478"/>
          <ac:picMkLst>
            <pc:docMk/>
            <pc:sldMk cId="3101592014" sldId="2076137923"/>
            <ac:picMk id="41" creationId="{39144706-02AA-9239-BB81-69222A33E0F9}"/>
          </ac:picMkLst>
        </pc:picChg>
        <pc:picChg chg="add del mod">
          <ac:chgData name="Raúl Javierre Cabrero" userId="daad9560-95d1-4695-a1c8-6b79433df18f" providerId="ADAL" clId="{BFB997C1-AD86-412C-A671-7A366BB6347F}" dt="2023-01-22T10:07:24.625" v="4492" actId="478"/>
          <ac:picMkLst>
            <pc:docMk/>
            <pc:sldMk cId="3101592014" sldId="2076137923"/>
            <ac:picMk id="42" creationId="{378EFD1D-9138-582B-6914-A8C849319006}"/>
          </ac:picMkLst>
        </pc:picChg>
        <pc:picChg chg="add mod">
          <ac:chgData name="Raúl Javierre Cabrero" userId="daad9560-95d1-4695-a1c8-6b79433df18f" providerId="ADAL" clId="{BFB997C1-AD86-412C-A671-7A366BB6347F}" dt="2023-01-21T17:33:44.717" v="1994" actId="1076"/>
          <ac:picMkLst>
            <pc:docMk/>
            <pc:sldMk cId="3101592014" sldId="2076137923"/>
            <ac:picMk id="43" creationId="{A399AD99-8879-EDFE-8FA5-49F59B9F02F3}"/>
          </ac:picMkLst>
        </pc:picChg>
        <pc:picChg chg="add mod">
          <ac:chgData name="Raúl Javierre Cabrero" userId="daad9560-95d1-4695-a1c8-6b79433df18f" providerId="ADAL" clId="{BFB997C1-AD86-412C-A671-7A366BB6347F}" dt="2023-01-21T17:33:44.717" v="1994" actId="1076"/>
          <ac:picMkLst>
            <pc:docMk/>
            <pc:sldMk cId="3101592014" sldId="2076137923"/>
            <ac:picMk id="44" creationId="{0A435C9E-D986-F01F-DE40-3CC3A260F220}"/>
          </ac:picMkLst>
        </pc:picChg>
        <pc:picChg chg="add del mod">
          <ac:chgData name="Raúl Javierre Cabrero" userId="daad9560-95d1-4695-a1c8-6b79433df18f" providerId="ADAL" clId="{BFB997C1-AD86-412C-A671-7A366BB6347F}" dt="2023-01-22T10:07:23.625" v="4489" actId="478"/>
          <ac:picMkLst>
            <pc:docMk/>
            <pc:sldMk cId="3101592014" sldId="2076137923"/>
            <ac:picMk id="45" creationId="{0B9D537D-097F-A8E6-4FC3-8B43990EBA5F}"/>
          </ac:picMkLst>
        </pc:picChg>
        <pc:picChg chg="add mod">
          <ac:chgData name="Raúl Javierre Cabrero" userId="daad9560-95d1-4695-a1c8-6b79433df18f" providerId="ADAL" clId="{BFB997C1-AD86-412C-A671-7A366BB6347F}" dt="2023-01-21T17:34:47.646" v="2019" actId="1076"/>
          <ac:picMkLst>
            <pc:docMk/>
            <pc:sldMk cId="3101592014" sldId="2076137923"/>
            <ac:picMk id="46" creationId="{A7523276-B831-2EE0-E2AC-68F18F65A137}"/>
          </ac:picMkLst>
        </pc:picChg>
        <pc:picChg chg="add del mod">
          <ac:chgData name="Raúl Javierre Cabrero" userId="daad9560-95d1-4695-a1c8-6b79433df18f" providerId="ADAL" clId="{BFB997C1-AD86-412C-A671-7A366BB6347F}" dt="2023-01-21T17:33:15.409" v="1963" actId="478"/>
          <ac:picMkLst>
            <pc:docMk/>
            <pc:sldMk cId="3101592014" sldId="2076137923"/>
            <ac:picMk id="3074" creationId="{B8DCA951-3C50-09FD-F6C2-444B81459BDD}"/>
          </ac:picMkLst>
        </pc:picChg>
        <pc:picChg chg="add mod">
          <ac:chgData name="Raúl Javierre Cabrero" userId="daad9560-95d1-4695-a1c8-6b79433df18f" providerId="ADAL" clId="{BFB997C1-AD86-412C-A671-7A366BB6347F}" dt="2023-01-21T17:50:17.880" v="2833" actId="1076"/>
          <ac:picMkLst>
            <pc:docMk/>
            <pc:sldMk cId="3101592014" sldId="2076137923"/>
            <ac:picMk id="3076" creationId="{6E8BF465-E405-06D1-8EB0-875B500D8C2D}"/>
          </ac:picMkLst>
        </pc:picChg>
        <pc:picChg chg="add mod">
          <ac:chgData name="Raúl Javierre Cabrero" userId="daad9560-95d1-4695-a1c8-6b79433df18f" providerId="ADAL" clId="{BFB997C1-AD86-412C-A671-7A366BB6347F}" dt="2023-01-21T17:50:21.248" v="2834" actId="1076"/>
          <ac:picMkLst>
            <pc:docMk/>
            <pc:sldMk cId="3101592014" sldId="2076137923"/>
            <ac:picMk id="3078" creationId="{E631B3AC-8656-080C-1A96-3C0A7F2F1EC2}"/>
          </ac:picMkLst>
        </pc:picChg>
        <pc:picChg chg="add del mod">
          <ac:chgData name="Raúl Javierre Cabrero" userId="daad9560-95d1-4695-a1c8-6b79433df18f" providerId="ADAL" clId="{BFB997C1-AD86-412C-A671-7A366BB6347F}" dt="2023-01-22T10:07:22.888" v="4488" actId="478"/>
          <ac:picMkLst>
            <pc:docMk/>
            <pc:sldMk cId="3101592014" sldId="2076137923"/>
            <ac:picMk id="3080" creationId="{2DF02668-14AC-AEE0-BF8C-1D55CC2674C9}"/>
          </ac:picMkLst>
        </pc:picChg>
        <pc:picChg chg="add del mod">
          <ac:chgData name="Raúl Javierre Cabrero" userId="daad9560-95d1-4695-a1c8-6b79433df18f" providerId="ADAL" clId="{BFB997C1-AD86-412C-A671-7A366BB6347F}" dt="2023-01-22T10:07:22.519" v="4487" actId="478"/>
          <ac:picMkLst>
            <pc:docMk/>
            <pc:sldMk cId="3101592014" sldId="2076137923"/>
            <ac:picMk id="3082" creationId="{7A8D2B8C-9AF8-6B58-3EAB-77A1DDBB4181}"/>
          </ac:picMkLst>
        </pc:picChg>
        <pc:cxnChg chg="add del mod">
          <ac:chgData name="Raúl Javierre Cabrero" userId="daad9560-95d1-4695-a1c8-6b79433df18f" providerId="ADAL" clId="{BFB997C1-AD86-412C-A671-7A366BB6347F}" dt="2023-01-21T15:56:23.296" v="315" actId="478"/>
          <ac:cxnSpMkLst>
            <pc:docMk/>
            <pc:sldMk cId="3101592014" sldId="2076137923"/>
            <ac:cxnSpMk id="6" creationId="{5C4A35E1-B5BA-E9A5-D30D-FC9541CC7034}"/>
          </ac:cxnSpMkLst>
        </pc:cxnChg>
      </pc:sldChg>
      <pc:sldChg chg="del">
        <pc:chgData name="Raúl Javierre Cabrero" userId="daad9560-95d1-4695-a1c8-6b79433df18f" providerId="ADAL" clId="{BFB997C1-AD86-412C-A671-7A366BB6347F}" dt="2023-01-21T16:13:48.138" v="331" actId="47"/>
        <pc:sldMkLst>
          <pc:docMk/>
          <pc:sldMk cId="3778053265" sldId="2076137924"/>
        </pc:sldMkLst>
      </pc:sldChg>
      <pc:sldChg chg="addSp delSp modSp mod">
        <pc:chgData name="Raúl Javierre Cabrero" userId="daad9560-95d1-4695-a1c8-6b79433df18f" providerId="ADAL" clId="{BFB997C1-AD86-412C-A671-7A366BB6347F}" dt="2023-01-21T16:06:25.967" v="330" actId="1076"/>
        <pc:sldMkLst>
          <pc:docMk/>
          <pc:sldMk cId="4147795456" sldId="2076137925"/>
        </pc:sldMkLst>
        <pc:spChg chg="add del mod">
          <ac:chgData name="Raúl Javierre Cabrero" userId="daad9560-95d1-4695-a1c8-6b79433df18f" providerId="ADAL" clId="{BFB997C1-AD86-412C-A671-7A366BB6347F}" dt="2023-01-21T15:51:58.958" v="71" actId="20577"/>
          <ac:spMkLst>
            <pc:docMk/>
            <pc:sldMk cId="4147795456" sldId="2076137925"/>
            <ac:spMk id="8" creationId="{1E4D7367-6F70-3D57-054A-97A031D6DD03}"/>
          </ac:spMkLst>
        </pc:spChg>
        <pc:spChg chg="mod">
          <ac:chgData name="Raúl Javierre Cabrero" userId="daad9560-95d1-4695-a1c8-6b79433df18f" providerId="ADAL" clId="{BFB997C1-AD86-412C-A671-7A366BB6347F}" dt="2023-01-21T15:51:27.735" v="25" actId="20577"/>
          <ac:spMkLst>
            <pc:docMk/>
            <pc:sldMk cId="4147795456" sldId="2076137925"/>
            <ac:spMk id="10" creationId="{E6861EC1-B04D-049D-158D-C9A06E35162E}"/>
          </ac:spMkLst>
        </pc:spChg>
        <pc:spChg chg="del">
          <ac:chgData name="Raúl Javierre Cabrero" userId="daad9560-95d1-4695-a1c8-6b79433df18f" providerId="ADAL" clId="{BFB997C1-AD86-412C-A671-7A366BB6347F}" dt="2023-01-21T15:51:41.227" v="54" actId="478"/>
          <ac:spMkLst>
            <pc:docMk/>
            <pc:sldMk cId="4147795456" sldId="2076137925"/>
            <ac:spMk id="11" creationId="{ACE82D4A-D3A3-06F3-EE3A-3E63B8BC4348}"/>
          </ac:spMkLst>
        </pc:spChg>
        <pc:spChg chg="del">
          <ac:chgData name="Raúl Javierre Cabrero" userId="daad9560-95d1-4695-a1c8-6b79433df18f" providerId="ADAL" clId="{BFB997C1-AD86-412C-A671-7A366BB6347F}" dt="2023-01-21T15:51:47.481" v="58" actId="478"/>
          <ac:spMkLst>
            <pc:docMk/>
            <pc:sldMk cId="4147795456" sldId="2076137925"/>
            <ac:spMk id="12" creationId="{6620C332-3A38-15AD-329B-13B2BF340CC8}"/>
          </ac:spMkLst>
        </pc:spChg>
        <pc:spChg chg="add del mod">
          <ac:chgData name="Raúl Javierre Cabrero" userId="daad9560-95d1-4695-a1c8-6b79433df18f" providerId="ADAL" clId="{BFB997C1-AD86-412C-A671-7A366BB6347F}" dt="2023-01-21T16:06:25.967" v="330" actId="1076"/>
          <ac:spMkLst>
            <pc:docMk/>
            <pc:sldMk cId="4147795456" sldId="2076137925"/>
            <ac:spMk id="13" creationId="{9B4EA388-C454-C4EC-46F9-00357CAEE6DB}"/>
          </ac:spMkLst>
        </pc:spChg>
        <pc:spChg chg="del">
          <ac:chgData name="Raúl Javierre Cabrero" userId="daad9560-95d1-4695-a1c8-6b79433df18f" providerId="ADAL" clId="{BFB997C1-AD86-412C-A671-7A366BB6347F}" dt="2023-01-21T15:51:46.008" v="57" actId="478"/>
          <ac:spMkLst>
            <pc:docMk/>
            <pc:sldMk cId="4147795456" sldId="2076137925"/>
            <ac:spMk id="14" creationId="{FD674D1F-1E4C-D6E8-7805-CE4B7896F5B9}"/>
          </ac:spMkLst>
        </pc:spChg>
      </pc:sldChg>
      <pc:sldChg chg="addSp delSp modSp add mod">
        <pc:chgData name="Raúl Javierre Cabrero" userId="daad9560-95d1-4695-a1c8-6b79433df18f" providerId="ADAL" clId="{BFB997C1-AD86-412C-A671-7A366BB6347F}" dt="2023-01-21T17:27:50.607" v="1834" actId="207"/>
        <pc:sldMkLst>
          <pc:docMk/>
          <pc:sldMk cId="853979926" sldId="2076137926"/>
        </pc:sldMkLst>
        <pc:spChg chg="del">
          <ac:chgData name="Raúl Javierre Cabrero" userId="daad9560-95d1-4695-a1c8-6b79433df18f" providerId="ADAL" clId="{BFB997C1-AD86-412C-A671-7A366BB6347F}" dt="2023-01-21T16:14:03.863" v="371" actId="478"/>
          <ac:spMkLst>
            <pc:docMk/>
            <pc:sldMk cId="853979926" sldId="2076137926"/>
            <ac:spMk id="2" creationId="{7B4EBFFA-0956-6F96-D49D-99357B4555CC}"/>
          </ac:spMkLst>
        </pc:spChg>
        <pc:spChg chg="add del mod">
          <ac:chgData name="Raúl Javierre Cabrero" userId="daad9560-95d1-4695-a1c8-6b79433df18f" providerId="ADAL" clId="{BFB997C1-AD86-412C-A671-7A366BB6347F}" dt="2023-01-21T16:45:54.396" v="776" actId="478"/>
          <ac:spMkLst>
            <pc:docMk/>
            <pc:sldMk cId="853979926" sldId="2076137926"/>
            <ac:spMk id="4" creationId="{C540D088-FC84-3BCF-3939-EE2F99CF8136}"/>
          </ac:spMkLst>
        </pc:spChg>
        <pc:spChg chg="add del mod">
          <ac:chgData name="Raúl Javierre Cabrero" userId="daad9560-95d1-4695-a1c8-6b79433df18f" providerId="ADAL" clId="{BFB997C1-AD86-412C-A671-7A366BB6347F}" dt="2023-01-21T16:47:51.409" v="799" actId="478"/>
          <ac:spMkLst>
            <pc:docMk/>
            <pc:sldMk cId="853979926" sldId="2076137926"/>
            <ac:spMk id="5" creationId="{FCCD7EEA-393C-33EF-C9E6-8E1DA1C7949B}"/>
          </ac:spMkLst>
        </pc:spChg>
        <pc:spChg chg="add del mod">
          <ac:chgData name="Raúl Javierre Cabrero" userId="daad9560-95d1-4695-a1c8-6b79433df18f" providerId="ADAL" clId="{BFB997C1-AD86-412C-A671-7A366BB6347F}" dt="2023-01-21T16:47:22.660" v="791" actId="21"/>
          <ac:spMkLst>
            <pc:docMk/>
            <pc:sldMk cId="853979926" sldId="2076137926"/>
            <ac:spMk id="6" creationId="{015225B9-3FA7-A3D4-D449-C68596B28302}"/>
          </ac:spMkLst>
        </pc:spChg>
        <pc:spChg chg="add del mod">
          <ac:chgData name="Raúl Javierre Cabrero" userId="daad9560-95d1-4695-a1c8-6b79433df18f" providerId="ADAL" clId="{BFB997C1-AD86-412C-A671-7A366BB6347F}" dt="2023-01-21T17:27:50.607" v="1834" actId="207"/>
          <ac:spMkLst>
            <pc:docMk/>
            <pc:sldMk cId="853979926" sldId="2076137926"/>
            <ac:spMk id="7" creationId="{71CA2A8E-B0BC-C508-CB42-5DAA10CCABEE}"/>
          </ac:spMkLst>
        </pc:spChg>
        <pc:spChg chg="add del">
          <ac:chgData name="Raúl Javierre Cabrero" userId="daad9560-95d1-4695-a1c8-6b79433df18f" providerId="ADAL" clId="{BFB997C1-AD86-412C-A671-7A366BB6347F}" dt="2023-01-21T16:50:40.967" v="822" actId="22"/>
          <ac:spMkLst>
            <pc:docMk/>
            <pc:sldMk cId="853979926" sldId="2076137926"/>
            <ac:spMk id="9" creationId="{F30DC84E-D220-E5DC-F28D-10C9AB7EF13B}"/>
          </ac:spMkLst>
        </pc:spChg>
        <pc:spChg chg="mod">
          <ac:chgData name="Raúl Javierre Cabrero" userId="daad9560-95d1-4695-a1c8-6b79433df18f" providerId="ADAL" clId="{BFB997C1-AD86-412C-A671-7A366BB6347F}" dt="2023-01-21T16:14:01.240" v="370" actId="20577"/>
          <ac:spMkLst>
            <pc:docMk/>
            <pc:sldMk cId="853979926" sldId="2076137926"/>
            <ac:spMk id="29" creationId="{CE847A24-95E0-1DA7-937E-1CCA87300E5C}"/>
          </ac:spMkLst>
        </pc:spChg>
        <pc:graphicFrameChg chg="add del">
          <ac:chgData name="Raúl Javierre Cabrero" userId="daad9560-95d1-4695-a1c8-6b79433df18f" providerId="ADAL" clId="{BFB997C1-AD86-412C-A671-7A366BB6347F}" dt="2023-01-21T16:50:47.703" v="825" actId="26606"/>
          <ac:graphicFrameMkLst>
            <pc:docMk/>
            <pc:sldMk cId="853979926" sldId="2076137926"/>
            <ac:graphicFrameMk id="1030" creationId="{A6438188-9D36-1F72-76FF-DEE585BCE751}"/>
          </ac:graphicFrameMkLst>
        </pc:graphicFrameChg>
        <pc:picChg chg="add mod">
          <ac:chgData name="Raúl Javierre Cabrero" userId="daad9560-95d1-4695-a1c8-6b79433df18f" providerId="ADAL" clId="{BFB997C1-AD86-412C-A671-7A366BB6347F}" dt="2023-01-21T16:55:18.793" v="873" actId="1076"/>
          <ac:picMkLst>
            <pc:docMk/>
            <pc:sldMk cId="853979926" sldId="2076137926"/>
            <ac:picMk id="10" creationId="{C0FCF532-4A5A-D5FE-19B3-E0D89D008A90}"/>
          </ac:picMkLst>
        </pc:picChg>
        <pc:picChg chg="add mod">
          <ac:chgData name="Raúl Javierre Cabrero" userId="daad9560-95d1-4695-a1c8-6b79433df18f" providerId="ADAL" clId="{BFB997C1-AD86-412C-A671-7A366BB6347F}" dt="2023-01-21T16:55:18.793" v="873" actId="1076"/>
          <ac:picMkLst>
            <pc:docMk/>
            <pc:sldMk cId="853979926" sldId="2076137926"/>
            <ac:picMk id="11" creationId="{F8F35DA0-4418-ABEC-C89C-E24E4C8690DA}"/>
          </ac:picMkLst>
        </pc:picChg>
        <pc:picChg chg="add mod">
          <ac:chgData name="Raúl Javierre Cabrero" userId="daad9560-95d1-4695-a1c8-6b79433df18f" providerId="ADAL" clId="{BFB997C1-AD86-412C-A671-7A366BB6347F}" dt="2023-01-21T16:55:18.793" v="873" actId="1076"/>
          <ac:picMkLst>
            <pc:docMk/>
            <pc:sldMk cId="853979926" sldId="2076137926"/>
            <ac:picMk id="12" creationId="{0CEA6E66-BED7-909F-CC78-601CEB015E46}"/>
          </ac:picMkLst>
        </pc:picChg>
        <pc:picChg chg="add mod">
          <ac:chgData name="Raúl Javierre Cabrero" userId="daad9560-95d1-4695-a1c8-6b79433df18f" providerId="ADAL" clId="{BFB997C1-AD86-412C-A671-7A366BB6347F}" dt="2023-01-21T16:55:18.793" v="873" actId="1076"/>
          <ac:picMkLst>
            <pc:docMk/>
            <pc:sldMk cId="853979926" sldId="2076137926"/>
            <ac:picMk id="13" creationId="{826D2ED8-A3AE-C47E-03E9-2BF90E8F5457}"/>
          </ac:picMkLst>
        </pc:picChg>
        <pc:picChg chg="add mod">
          <ac:chgData name="Raúl Javierre Cabrero" userId="daad9560-95d1-4695-a1c8-6b79433df18f" providerId="ADAL" clId="{BFB997C1-AD86-412C-A671-7A366BB6347F}" dt="2023-01-21T16:55:18.793" v="873" actId="1076"/>
          <ac:picMkLst>
            <pc:docMk/>
            <pc:sldMk cId="853979926" sldId="2076137926"/>
            <ac:picMk id="14" creationId="{AD0DE1CF-0591-53D7-715D-944E268D65E8}"/>
          </ac:picMkLst>
        </pc:picChg>
        <pc:picChg chg="add del mod">
          <ac:chgData name="Raúl Javierre Cabrero" userId="daad9560-95d1-4695-a1c8-6b79433df18f" providerId="ADAL" clId="{BFB997C1-AD86-412C-A671-7A366BB6347F}" dt="2023-01-21T16:45:48.434" v="775" actId="478"/>
          <ac:picMkLst>
            <pc:docMk/>
            <pc:sldMk cId="853979926" sldId="2076137926"/>
            <ac:picMk id="1026" creationId="{70DEFE55-F732-CBAE-4F5B-B38F75124ADD}"/>
          </ac:picMkLst>
        </pc:picChg>
        <pc:picChg chg="add del mod">
          <ac:chgData name="Raúl Javierre Cabrero" userId="daad9560-95d1-4695-a1c8-6b79433df18f" providerId="ADAL" clId="{BFB997C1-AD86-412C-A671-7A366BB6347F}" dt="2023-01-21T16:51:22.454" v="829" actId="478"/>
          <ac:picMkLst>
            <pc:docMk/>
            <pc:sldMk cId="853979926" sldId="2076137926"/>
            <ac:picMk id="1028" creationId="{CBCAD541-B94C-F21A-456D-8D2BA0370FB8}"/>
          </ac:picMkLst>
        </pc:picChg>
      </pc:sldChg>
      <pc:sldChg chg="addSp delSp modSp add mod">
        <pc:chgData name="Raúl Javierre Cabrero" userId="daad9560-95d1-4695-a1c8-6b79433df18f" providerId="ADAL" clId="{BFB997C1-AD86-412C-A671-7A366BB6347F}" dt="2023-01-21T18:16:13.202" v="4062" actId="20577"/>
        <pc:sldMkLst>
          <pc:docMk/>
          <pc:sldMk cId="4287853212" sldId="2076137927"/>
        </pc:sldMkLst>
        <pc:spChg chg="add mod">
          <ac:chgData name="Raúl Javierre Cabrero" userId="daad9560-95d1-4695-a1c8-6b79433df18f" providerId="ADAL" clId="{BFB997C1-AD86-412C-A671-7A366BB6347F}" dt="2023-01-21T18:16:13.202" v="4062" actId="20577"/>
          <ac:spMkLst>
            <pc:docMk/>
            <pc:sldMk cId="4287853212" sldId="2076137927"/>
            <ac:spMk id="2" creationId="{0EA7A01B-8A53-90D1-F8A2-D9BD56296933}"/>
          </ac:spMkLst>
        </pc:spChg>
        <pc:spChg chg="del">
          <ac:chgData name="Raúl Javierre Cabrero" userId="daad9560-95d1-4695-a1c8-6b79433df18f" providerId="ADAL" clId="{BFB997C1-AD86-412C-A671-7A366BB6347F}" dt="2023-01-21T16:42:31.902" v="644" actId="478"/>
          <ac:spMkLst>
            <pc:docMk/>
            <pc:sldMk cId="4287853212" sldId="2076137927"/>
            <ac:spMk id="4" creationId="{C540D088-FC84-3BCF-3939-EE2F99CF8136}"/>
          </ac:spMkLst>
        </pc:spChg>
        <pc:spChg chg="del mod">
          <ac:chgData name="Raúl Javierre Cabrero" userId="daad9560-95d1-4695-a1c8-6b79433df18f" providerId="ADAL" clId="{BFB997C1-AD86-412C-A671-7A366BB6347F}" dt="2023-01-21T16:46:46.877" v="779" actId="21"/>
          <ac:spMkLst>
            <pc:docMk/>
            <pc:sldMk cId="4287853212" sldId="2076137927"/>
            <ac:spMk id="5" creationId="{FCCD7EEA-393C-33EF-C9E6-8E1DA1C7949B}"/>
          </ac:spMkLst>
        </pc:spChg>
        <pc:spChg chg="add del">
          <ac:chgData name="Raúl Javierre Cabrero" userId="daad9560-95d1-4695-a1c8-6b79433df18f" providerId="ADAL" clId="{BFB997C1-AD86-412C-A671-7A366BB6347F}" dt="2023-01-21T16:53:11.376" v="835" actId="22"/>
          <ac:spMkLst>
            <pc:docMk/>
            <pc:sldMk cId="4287853212" sldId="2076137927"/>
            <ac:spMk id="6" creationId="{EBBD0A40-CE06-6109-5AB0-16721E025CAD}"/>
          </ac:spMkLst>
        </pc:spChg>
        <pc:picChg chg="del">
          <ac:chgData name="Raúl Javierre Cabrero" userId="daad9560-95d1-4695-a1c8-6b79433df18f" providerId="ADAL" clId="{BFB997C1-AD86-412C-A671-7A366BB6347F}" dt="2023-01-21T16:42:29.193" v="643" actId="478"/>
          <ac:picMkLst>
            <pc:docMk/>
            <pc:sldMk cId="4287853212" sldId="2076137927"/>
            <ac:picMk id="1026" creationId="{70DEFE55-F732-CBAE-4F5B-B38F75124ADD}"/>
          </ac:picMkLst>
        </pc:picChg>
        <pc:picChg chg="add del mod">
          <ac:chgData name="Raúl Javierre Cabrero" userId="daad9560-95d1-4695-a1c8-6b79433df18f" providerId="ADAL" clId="{BFB997C1-AD86-412C-A671-7A366BB6347F}" dt="2023-01-21T16:46:35.281" v="777" actId="478"/>
          <ac:picMkLst>
            <pc:docMk/>
            <pc:sldMk cId="4287853212" sldId="2076137927"/>
            <ac:picMk id="2050" creationId="{30ADFEA0-E561-20C6-CDCA-7292F0FFCBEF}"/>
          </ac:picMkLst>
        </pc:picChg>
        <pc:picChg chg="add mod">
          <ac:chgData name="Raúl Javierre Cabrero" userId="daad9560-95d1-4695-a1c8-6b79433df18f" providerId="ADAL" clId="{BFB997C1-AD86-412C-A671-7A366BB6347F}" dt="2023-01-21T16:55:25.225" v="875" actId="1076"/>
          <ac:picMkLst>
            <pc:docMk/>
            <pc:sldMk cId="4287853212" sldId="2076137927"/>
            <ac:picMk id="2052" creationId="{52AB8F3F-09A0-EDD7-56AD-CA8F5270C28C}"/>
          </ac:picMkLst>
        </pc:picChg>
      </pc:sldChg>
      <pc:sldChg chg="addSp delSp modSp add mod ord">
        <pc:chgData name="Raúl Javierre Cabrero" userId="daad9560-95d1-4695-a1c8-6b79433df18f" providerId="ADAL" clId="{BFB997C1-AD86-412C-A671-7A366BB6347F}" dt="2023-01-21T17:57:50.419" v="3402"/>
        <pc:sldMkLst>
          <pc:docMk/>
          <pc:sldMk cId="485922694" sldId="2076137928"/>
        </pc:sldMkLst>
        <pc:spChg chg="del">
          <ac:chgData name="Raúl Javierre Cabrero" userId="daad9560-95d1-4695-a1c8-6b79433df18f" providerId="ADAL" clId="{BFB997C1-AD86-412C-A671-7A366BB6347F}" dt="2023-01-21T16:55:31.260" v="877" actId="478"/>
          <ac:spMkLst>
            <pc:docMk/>
            <pc:sldMk cId="485922694" sldId="2076137928"/>
            <ac:spMk id="2" creationId="{0EA7A01B-8A53-90D1-F8A2-D9BD56296933}"/>
          </ac:spMkLst>
        </pc:spChg>
        <pc:picChg chg="add mod">
          <ac:chgData name="Raúl Javierre Cabrero" userId="daad9560-95d1-4695-a1c8-6b79433df18f" providerId="ADAL" clId="{BFB997C1-AD86-412C-A671-7A366BB6347F}" dt="2023-01-21T16:56:14.367" v="897" actId="1076"/>
          <ac:picMkLst>
            <pc:docMk/>
            <pc:sldMk cId="485922694" sldId="2076137928"/>
            <ac:picMk id="3" creationId="{82EA7F75-9444-47BA-989E-DEECFB31C7DF}"/>
          </ac:picMkLst>
        </pc:picChg>
        <pc:picChg chg="add mod">
          <ac:chgData name="Raúl Javierre Cabrero" userId="daad9560-95d1-4695-a1c8-6b79433df18f" providerId="ADAL" clId="{BFB997C1-AD86-412C-A671-7A366BB6347F}" dt="2023-01-21T16:56:14.367" v="897" actId="1076"/>
          <ac:picMkLst>
            <pc:docMk/>
            <pc:sldMk cId="485922694" sldId="2076137928"/>
            <ac:picMk id="4" creationId="{01B2C348-74E7-EC01-047F-D8545A4ACBE4}"/>
          </ac:picMkLst>
        </pc:picChg>
        <pc:picChg chg="add mod">
          <ac:chgData name="Raúl Javierre Cabrero" userId="daad9560-95d1-4695-a1c8-6b79433df18f" providerId="ADAL" clId="{BFB997C1-AD86-412C-A671-7A366BB6347F}" dt="2023-01-21T16:56:14.367" v="897" actId="1076"/>
          <ac:picMkLst>
            <pc:docMk/>
            <pc:sldMk cId="485922694" sldId="2076137928"/>
            <ac:picMk id="5" creationId="{DF124B8B-33AD-DD62-6E84-2602C1F6D565}"/>
          </ac:picMkLst>
        </pc:picChg>
        <pc:picChg chg="add mod">
          <ac:chgData name="Raúl Javierre Cabrero" userId="daad9560-95d1-4695-a1c8-6b79433df18f" providerId="ADAL" clId="{BFB997C1-AD86-412C-A671-7A366BB6347F}" dt="2023-01-21T16:56:16.263" v="898" actId="1076"/>
          <ac:picMkLst>
            <pc:docMk/>
            <pc:sldMk cId="485922694" sldId="2076137928"/>
            <ac:picMk id="6" creationId="{C5243D92-ACDC-C048-EB17-62243B446DF3}"/>
          </ac:picMkLst>
        </pc:picChg>
        <pc:picChg chg="add mod">
          <ac:chgData name="Raúl Javierre Cabrero" userId="daad9560-95d1-4695-a1c8-6b79433df18f" providerId="ADAL" clId="{BFB997C1-AD86-412C-A671-7A366BB6347F}" dt="2023-01-21T16:56:14.367" v="897" actId="1076"/>
          <ac:picMkLst>
            <pc:docMk/>
            <pc:sldMk cId="485922694" sldId="2076137928"/>
            <ac:picMk id="7" creationId="{0A9D70BF-6DD2-D125-4515-0C5677B1C1A5}"/>
          </ac:picMkLst>
        </pc:picChg>
        <pc:picChg chg="add mod">
          <ac:chgData name="Raúl Javierre Cabrero" userId="daad9560-95d1-4695-a1c8-6b79433df18f" providerId="ADAL" clId="{BFB997C1-AD86-412C-A671-7A366BB6347F}" dt="2023-01-21T16:56:14.367" v="897" actId="1076"/>
          <ac:picMkLst>
            <pc:docMk/>
            <pc:sldMk cId="485922694" sldId="2076137928"/>
            <ac:picMk id="8" creationId="{F4CAAE02-7489-520E-D5ED-132952C07FBF}"/>
          </ac:picMkLst>
        </pc:picChg>
        <pc:picChg chg="mod">
          <ac:chgData name="Raúl Javierre Cabrero" userId="daad9560-95d1-4695-a1c8-6b79433df18f" providerId="ADAL" clId="{BFB997C1-AD86-412C-A671-7A366BB6347F}" dt="2023-01-21T16:56:14.367" v="897" actId="1076"/>
          <ac:picMkLst>
            <pc:docMk/>
            <pc:sldMk cId="485922694" sldId="2076137928"/>
            <ac:picMk id="2052" creationId="{52AB8F3F-09A0-EDD7-56AD-CA8F5270C28C}"/>
          </ac:picMkLst>
        </pc:picChg>
      </pc:sldChg>
      <pc:sldChg chg="addSp modSp add del mod ord setBg">
        <pc:chgData name="Raúl Javierre Cabrero" userId="daad9560-95d1-4695-a1c8-6b79433df18f" providerId="ADAL" clId="{BFB997C1-AD86-412C-A671-7A366BB6347F}" dt="2023-01-21T17:05:05.487" v="1021" actId="2696"/>
        <pc:sldMkLst>
          <pc:docMk/>
          <pc:sldMk cId="223783650" sldId="2076137929"/>
        </pc:sldMkLst>
        <pc:spChg chg="mod">
          <ac:chgData name="Raúl Javierre Cabrero" userId="daad9560-95d1-4695-a1c8-6b79433df18f" providerId="ADAL" clId="{BFB997C1-AD86-412C-A671-7A366BB6347F}" dt="2023-01-21T17:04:21.291" v="1014" actId="1076"/>
          <ac:spMkLst>
            <pc:docMk/>
            <pc:sldMk cId="223783650" sldId="2076137929"/>
            <ac:spMk id="2" creationId="{0EA7A01B-8A53-90D1-F8A2-D9BD56296933}"/>
          </ac:spMkLst>
        </pc:spChg>
        <pc:picChg chg="add mod">
          <ac:chgData name="Raúl Javierre Cabrero" userId="daad9560-95d1-4695-a1c8-6b79433df18f" providerId="ADAL" clId="{BFB997C1-AD86-412C-A671-7A366BB6347F}" dt="2023-01-21T17:04:12.459" v="1011"/>
          <ac:picMkLst>
            <pc:docMk/>
            <pc:sldMk cId="223783650" sldId="2076137929"/>
            <ac:picMk id="3" creationId="{04189E0D-58AB-34C6-D292-F86F65DBBEFE}"/>
          </ac:picMkLst>
        </pc:picChg>
        <pc:picChg chg="mod">
          <ac:chgData name="Raúl Javierre Cabrero" userId="daad9560-95d1-4695-a1c8-6b79433df18f" providerId="ADAL" clId="{BFB997C1-AD86-412C-A671-7A366BB6347F}" dt="2023-01-21T17:04:18.201" v="1013" actId="1076"/>
          <ac:picMkLst>
            <pc:docMk/>
            <pc:sldMk cId="223783650" sldId="2076137929"/>
            <ac:picMk id="2052" creationId="{52AB8F3F-09A0-EDD7-56AD-CA8F5270C28C}"/>
          </ac:picMkLst>
        </pc:picChg>
      </pc:sldChg>
      <pc:sldChg chg="add del">
        <pc:chgData name="Raúl Javierre Cabrero" userId="daad9560-95d1-4695-a1c8-6b79433df18f" providerId="ADAL" clId="{BFB997C1-AD86-412C-A671-7A366BB6347F}" dt="2023-01-21T17:03:49.014" v="997" actId="47"/>
        <pc:sldMkLst>
          <pc:docMk/>
          <pc:sldMk cId="1611318623" sldId="2076137929"/>
        </pc:sldMkLst>
      </pc:sldChg>
      <pc:sldChg chg="addSp delSp modSp add mod ord">
        <pc:chgData name="Raúl Javierre Cabrero" userId="daad9560-95d1-4695-a1c8-6b79433df18f" providerId="ADAL" clId="{BFB997C1-AD86-412C-A671-7A366BB6347F}" dt="2023-01-26T14:12:38.462" v="5151" actId="20577"/>
        <pc:sldMkLst>
          <pc:docMk/>
          <pc:sldMk cId="2100857454" sldId="2076137929"/>
        </pc:sldMkLst>
        <pc:spChg chg="add del mod">
          <ac:chgData name="Raúl Javierre Cabrero" userId="daad9560-95d1-4695-a1c8-6b79433df18f" providerId="ADAL" clId="{BFB997C1-AD86-412C-A671-7A366BB6347F}" dt="2023-01-21T17:47:46.182" v="2820" actId="207"/>
          <ac:spMkLst>
            <pc:docMk/>
            <pc:sldMk cId="2100857454" sldId="2076137929"/>
            <ac:spMk id="7" creationId="{71CA2A8E-B0BC-C508-CB42-5DAA10CCABEE}"/>
          </ac:spMkLst>
        </pc:spChg>
        <pc:spChg chg="add mod">
          <ac:chgData name="Raúl Javierre Cabrero" userId="daad9560-95d1-4695-a1c8-6b79433df18f" providerId="ADAL" clId="{BFB997C1-AD86-412C-A671-7A366BB6347F}" dt="2023-01-26T14:12:38.462" v="5151" actId="20577"/>
          <ac:spMkLst>
            <pc:docMk/>
            <pc:sldMk cId="2100857454" sldId="2076137929"/>
            <ac:spMk id="15" creationId="{9B574E4C-BF13-397B-8836-CC7610C15990}"/>
          </ac:spMkLst>
        </pc:spChg>
        <pc:graphicFrameChg chg="add del">
          <ac:chgData name="Raúl Javierre Cabrero" userId="daad9560-95d1-4695-a1c8-6b79433df18f" providerId="ADAL" clId="{BFB997C1-AD86-412C-A671-7A366BB6347F}" dt="2023-01-21T17:05:51.346" v="1058"/>
          <ac:graphicFrameMkLst>
            <pc:docMk/>
            <pc:sldMk cId="2100857454" sldId="2076137929"/>
            <ac:graphicFrameMk id="33" creationId="{B0F3D008-A81D-06BA-7079-7A42FB8763C7}"/>
          </ac:graphicFrameMkLst>
        </pc:graphicFrameChg>
        <pc:graphicFrameChg chg="add del">
          <ac:chgData name="Raúl Javierre Cabrero" userId="daad9560-95d1-4695-a1c8-6b79433df18f" providerId="ADAL" clId="{BFB997C1-AD86-412C-A671-7A366BB6347F}" dt="2023-01-21T17:05:56.394" v="1062" actId="26606"/>
          <ac:graphicFrameMkLst>
            <pc:docMk/>
            <pc:sldMk cId="2100857454" sldId="2076137929"/>
            <ac:graphicFrameMk id="34" creationId="{42A5372D-1B38-3E9A-73C5-EA9B716280F1}"/>
          </ac:graphicFrameMkLst>
        </pc:graphicFrameChg>
        <pc:picChg chg="add mod">
          <ac:chgData name="Raúl Javierre Cabrero" userId="daad9560-95d1-4695-a1c8-6b79433df18f" providerId="ADAL" clId="{BFB997C1-AD86-412C-A671-7A366BB6347F}" dt="2023-01-21T17:06:30.109" v="1086" actId="1038"/>
          <ac:picMkLst>
            <pc:docMk/>
            <pc:sldMk cId="2100857454" sldId="2076137929"/>
            <ac:picMk id="2" creationId="{D07FE756-E4FE-C1AE-4FFC-C4DC80A34692}"/>
          </ac:picMkLst>
        </pc:picChg>
        <pc:picChg chg="add del mod">
          <ac:chgData name="Raúl Javierre Cabrero" userId="daad9560-95d1-4695-a1c8-6b79433df18f" providerId="ADAL" clId="{BFB997C1-AD86-412C-A671-7A366BB6347F}" dt="2023-01-21T17:05:59.832" v="1065" actId="478"/>
          <ac:picMkLst>
            <pc:docMk/>
            <pc:sldMk cId="2100857454" sldId="2076137929"/>
            <ac:picMk id="3" creationId="{E60C18A8-CBC4-83A1-0FCC-8DFDC24DB38C}"/>
          </ac:picMkLst>
        </pc:picChg>
        <pc:picChg chg="add del mod">
          <ac:chgData name="Raúl Javierre Cabrero" userId="daad9560-95d1-4695-a1c8-6b79433df18f" providerId="ADAL" clId="{BFB997C1-AD86-412C-A671-7A366BB6347F}" dt="2023-01-21T17:05:59.408" v="1064" actId="478"/>
          <ac:picMkLst>
            <pc:docMk/>
            <pc:sldMk cId="2100857454" sldId="2076137929"/>
            <ac:picMk id="4" creationId="{7B72D04F-BD87-99CA-1212-6BA2734A86A8}"/>
          </ac:picMkLst>
        </pc:picChg>
        <pc:picChg chg="add del mod">
          <ac:chgData name="Raúl Javierre Cabrero" userId="daad9560-95d1-4695-a1c8-6b79433df18f" providerId="ADAL" clId="{BFB997C1-AD86-412C-A671-7A366BB6347F}" dt="2023-01-21T17:05:58.838" v="1063" actId="478"/>
          <ac:picMkLst>
            <pc:docMk/>
            <pc:sldMk cId="2100857454" sldId="2076137929"/>
            <ac:picMk id="5" creationId="{433542ED-723E-5738-3C93-8E6215D31E22}"/>
          </ac:picMkLst>
        </pc:picChg>
        <pc:picChg chg="add mod">
          <ac:chgData name="Raúl Javierre Cabrero" userId="daad9560-95d1-4695-a1c8-6b79433df18f" providerId="ADAL" clId="{BFB997C1-AD86-412C-A671-7A366BB6347F}" dt="2023-01-21T17:06:30.109" v="1086" actId="1038"/>
          <ac:picMkLst>
            <pc:docMk/>
            <pc:sldMk cId="2100857454" sldId="2076137929"/>
            <ac:picMk id="6" creationId="{63D892D3-2692-AC91-0F52-60F927B3D966}"/>
          </ac:picMkLst>
        </pc:picChg>
        <pc:picChg chg="add mod">
          <ac:chgData name="Raúl Javierre Cabrero" userId="daad9560-95d1-4695-a1c8-6b79433df18f" providerId="ADAL" clId="{BFB997C1-AD86-412C-A671-7A366BB6347F}" dt="2023-01-21T17:06:30.109" v="1086" actId="1038"/>
          <ac:picMkLst>
            <pc:docMk/>
            <pc:sldMk cId="2100857454" sldId="2076137929"/>
            <ac:picMk id="8" creationId="{9B850507-08D0-D86E-D422-A43C9232A0FB}"/>
          </ac:picMkLst>
        </pc:picChg>
        <pc:picChg chg="add mod">
          <ac:chgData name="Raúl Javierre Cabrero" userId="daad9560-95d1-4695-a1c8-6b79433df18f" providerId="ADAL" clId="{BFB997C1-AD86-412C-A671-7A366BB6347F}" dt="2023-01-21T17:06:30.109" v="1086" actId="1038"/>
          <ac:picMkLst>
            <pc:docMk/>
            <pc:sldMk cId="2100857454" sldId="2076137929"/>
            <ac:picMk id="9" creationId="{483A66B9-F07D-51EF-8A4F-B2B3581C0787}"/>
          </ac:picMkLst>
        </pc:picChg>
        <pc:picChg chg="del mod">
          <ac:chgData name="Raúl Javierre Cabrero" userId="daad9560-95d1-4695-a1c8-6b79433df18f" providerId="ADAL" clId="{BFB997C1-AD86-412C-A671-7A366BB6347F}" dt="2023-01-21T17:06:00.293" v="1066" actId="478"/>
          <ac:picMkLst>
            <pc:docMk/>
            <pc:sldMk cId="2100857454" sldId="2076137929"/>
            <ac:picMk id="10" creationId="{C0FCF532-4A5A-D5FE-19B3-E0D89D008A90}"/>
          </ac:picMkLst>
        </pc:picChg>
        <pc:picChg chg="del">
          <ac:chgData name="Raúl Javierre Cabrero" userId="daad9560-95d1-4695-a1c8-6b79433df18f" providerId="ADAL" clId="{BFB997C1-AD86-412C-A671-7A366BB6347F}" dt="2023-01-21T17:05:12.943" v="1026" actId="478"/>
          <ac:picMkLst>
            <pc:docMk/>
            <pc:sldMk cId="2100857454" sldId="2076137929"/>
            <ac:picMk id="11" creationId="{F8F35DA0-4418-ABEC-C89C-E24E4C8690DA}"/>
          </ac:picMkLst>
        </pc:picChg>
        <pc:picChg chg="del mod">
          <ac:chgData name="Raúl Javierre Cabrero" userId="daad9560-95d1-4695-a1c8-6b79433df18f" providerId="ADAL" clId="{BFB997C1-AD86-412C-A671-7A366BB6347F}" dt="2023-01-21T17:06:37.583" v="1095" actId="478"/>
          <ac:picMkLst>
            <pc:docMk/>
            <pc:sldMk cId="2100857454" sldId="2076137929"/>
            <ac:picMk id="12" creationId="{0CEA6E66-BED7-909F-CC78-601CEB015E46}"/>
          </ac:picMkLst>
        </pc:picChg>
        <pc:picChg chg="del">
          <ac:chgData name="Raúl Javierre Cabrero" userId="daad9560-95d1-4695-a1c8-6b79433df18f" providerId="ADAL" clId="{BFB997C1-AD86-412C-A671-7A366BB6347F}" dt="2023-01-21T17:05:13.548" v="1027" actId="478"/>
          <ac:picMkLst>
            <pc:docMk/>
            <pc:sldMk cId="2100857454" sldId="2076137929"/>
            <ac:picMk id="13" creationId="{826D2ED8-A3AE-C47E-03E9-2BF90E8F5457}"/>
          </ac:picMkLst>
        </pc:picChg>
        <pc:picChg chg="del">
          <ac:chgData name="Raúl Javierre Cabrero" userId="daad9560-95d1-4695-a1c8-6b79433df18f" providerId="ADAL" clId="{BFB997C1-AD86-412C-A671-7A366BB6347F}" dt="2023-01-21T17:05:12.615" v="1025" actId="478"/>
          <ac:picMkLst>
            <pc:docMk/>
            <pc:sldMk cId="2100857454" sldId="2076137929"/>
            <ac:picMk id="14" creationId="{AD0DE1CF-0591-53D7-715D-944E268D65E8}"/>
          </ac:picMkLst>
        </pc:picChg>
      </pc:sldChg>
      <pc:sldChg chg="addSp delSp modSp add mod ord">
        <pc:chgData name="Raúl Javierre Cabrero" userId="daad9560-95d1-4695-a1c8-6b79433df18f" providerId="ADAL" clId="{BFB997C1-AD86-412C-A671-7A366BB6347F}" dt="2023-01-21T17:37:31.582" v="2361" actId="1076"/>
        <pc:sldMkLst>
          <pc:docMk/>
          <pc:sldMk cId="2594175808" sldId="2076137930"/>
        </pc:sldMkLst>
        <pc:spChg chg="mod">
          <ac:chgData name="Raúl Javierre Cabrero" userId="daad9560-95d1-4695-a1c8-6b79433df18f" providerId="ADAL" clId="{BFB997C1-AD86-412C-A671-7A366BB6347F}" dt="2023-01-21T17:37:29.508" v="2360" actId="20577"/>
          <ac:spMkLst>
            <pc:docMk/>
            <pc:sldMk cId="2594175808" sldId="2076137930"/>
            <ac:spMk id="7" creationId="{71CA2A8E-B0BC-C508-CB42-5DAA10CCABEE}"/>
          </ac:spMkLst>
        </pc:spChg>
        <pc:spChg chg="mod">
          <ac:chgData name="Raúl Javierre Cabrero" userId="daad9560-95d1-4695-a1c8-6b79433df18f" providerId="ADAL" clId="{BFB997C1-AD86-412C-A671-7A366BB6347F}" dt="2023-01-21T17:35:27.454" v="2048" actId="20577"/>
          <ac:spMkLst>
            <pc:docMk/>
            <pc:sldMk cId="2594175808" sldId="2076137930"/>
            <ac:spMk id="29" creationId="{CE847A24-95E0-1DA7-937E-1CCA87300E5C}"/>
          </ac:spMkLst>
        </pc:spChg>
        <pc:picChg chg="add del mod">
          <ac:chgData name="Raúl Javierre Cabrero" userId="daad9560-95d1-4695-a1c8-6b79433df18f" providerId="ADAL" clId="{BFB997C1-AD86-412C-A671-7A366BB6347F}" dt="2023-01-21T17:36:25.431" v="2109" actId="478"/>
          <ac:picMkLst>
            <pc:docMk/>
            <pc:sldMk cId="2594175808" sldId="2076137930"/>
            <ac:picMk id="2" creationId="{6CD047B8-FEB2-5DD5-9EF3-12FF064926D6}"/>
          </ac:picMkLst>
        </pc:picChg>
        <pc:picChg chg="del">
          <ac:chgData name="Raúl Javierre Cabrero" userId="daad9560-95d1-4695-a1c8-6b79433df18f" providerId="ADAL" clId="{BFB997C1-AD86-412C-A671-7A366BB6347F}" dt="2023-01-21T17:30:48.848" v="1899" actId="478"/>
          <ac:picMkLst>
            <pc:docMk/>
            <pc:sldMk cId="2594175808" sldId="2076137930"/>
            <ac:picMk id="10" creationId="{C0FCF532-4A5A-D5FE-19B3-E0D89D008A90}"/>
          </ac:picMkLst>
        </pc:picChg>
        <pc:picChg chg="del">
          <ac:chgData name="Raúl Javierre Cabrero" userId="daad9560-95d1-4695-a1c8-6b79433df18f" providerId="ADAL" clId="{BFB997C1-AD86-412C-A671-7A366BB6347F}" dt="2023-01-21T17:30:48.209" v="1897" actId="478"/>
          <ac:picMkLst>
            <pc:docMk/>
            <pc:sldMk cId="2594175808" sldId="2076137930"/>
            <ac:picMk id="11" creationId="{F8F35DA0-4418-ABEC-C89C-E24E4C8690DA}"/>
          </ac:picMkLst>
        </pc:picChg>
        <pc:picChg chg="del">
          <ac:chgData name="Raúl Javierre Cabrero" userId="daad9560-95d1-4695-a1c8-6b79433df18f" providerId="ADAL" clId="{BFB997C1-AD86-412C-A671-7A366BB6347F}" dt="2023-01-21T17:30:49.165" v="1900" actId="478"/>
          <ac:picMkLst>
            <pc:docMk/>
            <pc:sldMk cId="2594175808" sldId="2076137930"/>
            <ac:picMk id="12" creationId="{0CEA6E66-BED7-909F-CC78-601CEB015E46}"/>
          </ac:picMkLst>
        </pc:picChg>
        <pc:picChg chg="del">
          <ac:chgData name="Raúl Javierre Cabrero" userId="daad9560-95d1-4695-a1c8-6b79433df18f" providerId="ADAL" clId="{BFB997C1-AD86-412C-A671-7A366BB6347F}" dt="2023-01-21T17:30:48.497" v="1898" actId="478"/>
          <ac:picMkLst>
            <pc:docMk/>
            <pc:sldMk cId="2594175808" sldId="2076137930"/>
            <ac:picMk id="13" creationId="{826D2ED8-A3AE-C47E-03E9-2BF90E8F5457}"/>
          </ac:picMkLst>
        </pc:picChg>
        <pc:picChg chg="del">
          <ac:chgData name="Raúl Javierre Cabrero" userId="daad9560-95d1-4695-a1c8-6b79433df18f" providerId="ADAL" clId="{BFB997C1-AD86-412C-A671-7A366BB6347F}" dt="2023-01-21T17:30:47.044" v="1896" actId="478"/>
          <ac:picMkLst>
            <pc:docMk/>
            <pc:sldMk cId="2594175808" sldId="2076137930"/>
            <ac:picMk id="14" creationId="{AD0DE1CF-0591-53D7-715D-944E268D65E8}"/>
          </ac:picMkLst>
        </pc:picChg>
        <pc:picChg chg="add mod">
          <ac:chgData name="Raúl Javierre Cabrero" userId="daad9560-95d1-4695-a1c8-6b79433df18f" providerId="ADAL" clId="{BFB997C1-AD86-412C-A671-7A366BB6347F}" dt="2023-01-21T17:37:31.582" v="2361" actId="1076"/>
          <ac:picMkLst>
            <pc:docMk/>
            <pc:sldMk cId="2594175808" sldId="2076137930"/>
            <ac:picMk id="6146" creationId="{8C2F725A-D313-0737-32D2-274D4B118BAD}"/>
          </ac:picMkLst>
        </pc:picChg>
      </pc:sldChg>
      <pc:sldChg chg="addSp delSp modSp add mod">
        <pc:chgData name="Raúl Javierre Cabrero" userId="daad9560-95d1-4695-a1c8-6b79433df18f" providerId="ADAL" clId="{BFB997C1-AD86-412C-A671-7A366BB6347F}" dt="2023-01-22T10:51:30.842" v="5136" actId="207"/>
        <pc:sldMkLst>
          <pc:docMk/>
          <pc:sldMk cId="1014494281" sldId="2076137931"/>
        </pc:sldMkLst>
        <pc:spChg chg="add mod">
          <ac:chgData name="Raúl Javierre Cabrero" userId="daad9560-95d1-4695-a1c8-6b79433df18f" providerId="ADAL" clId="{BFB997C1-AD86-412C-A671-7A366BB6347F}" dt="2023-01-21T17:40:34.852" v="2746" actId="1076"/>
          <ac:spMkLst>
            <pc:docMk/>
            <pc:sldMk cId="1014494281" sldId="2076137931"/>
            <ac:spMk id="2" creationId="{2D824C2D-4DFB-240B-7B23-3D038B94A9C2}"/>
          </ac:spMkLst>
        </pc:spChg>
        <pc:spChg chg="add mod">
          <ac:chgData name="Raúl Javierre Cabrero" userId="daad9560-95d1-4695-a1c8-6b79433df18f" providerId="ADAL" clId="{BFB997C1-AD86-412C-A671-7A366BB6347F}" dt="2023-01-22T10:12:15.614" v="4544" actId="1076"/>
          <ac:spMkLst>
            <pc:docMk/>
            <pc:sldMk cId="1014494281" sldId="2076137931"/>
            <ac:spMk id="3" creationId="{AD1CB591-0586-EC44-3F19-E1F7FA640C19}"/>
          </ac:spMkLst>
        </pc:spChg>
        <pc:spChg chg="add del">
          <ac:chgData name="Raúl Javierre Cabrero" userId="daad9560-95d1-4695-a1c8-6b79433df18f" providerId="ADAL" clId="{BFB997C1-AD86-412C-A671-7A366BB6347F}" dt="2023-01-21T17:38:32.736" v="2418" actId="22"/>
          <ac:spMkLst>
            <pc:docMk/>
            <pc:sldMk cId="1014494281" sldId="2076137931"/>
            <ac:spMk id="4" creationId="{E24AF7AD-975E-F434-2EA5-E09EA41C8EE2}"/>
          </ac:spMkLst>
        </pc:spChg>
        <pc:spChg chg="mod">
          <ac:chgData name="Raúl Javierre Cabrero" userId="daad9560-95d1-4695-a1c8-6b79433df18f" providerId="ADAL" clId="{BFB997C1-AD86-412C-A671-7A366BB6347F}" dt="2023-01-22T10:51:30.842" v="5136" actId="207"/>
          <ac:spMkLst>
            <pc:docMk/>
            <pc:sldMk cId="1014494281" sldId="2076137931"/>
            <ac:spMk id="7" creationId="{71CA2A8E-B0BC-C508-CB42-5DAA10CCABEE}"/>
          </ac:spMkLst>
        </pc:spChg>
        <pc:picChg chg="del">
          <ac:chgData name="Raúl Javierre Cabrero" userId="daad9560-95d1-4695-a1c8-6b79433df18f" providerId="ADAL" clId="{BFB997C1-AD86-412C-A671-7A366BB6347F}" dt="2023-01-21T17:38:27.549" v="2416" actId="478"/>
          <ac:picMkLst>
            <pc:docMk/>
            <pc:sldMk cId="1014494281" sldId="2076137931"/>
            <ac:picMk id="6146" creationId="{8C2F725A-D313-0737-32D2-274D4B118BAD}"/>
          </ac:picMkLst>
        </pc:picChg>
        <pc:picChg chg="add mod">
          <ac:chgData name="Raúl Javierre Cabrero" userId="daad9560-95d1-4695-a1c8-6b79433df18f" providerId="ADAL" clId="{BFB997C1-AD86-412C-A671-7A366BB6347F}" dt="2023-01-21T17:38:42.159" v="2421" actId="1076"/>
          <ac:picMkLst>
            <pc:docMk/>
            <pc:sldMk cId="1014494281" sldId="2076137931"/>
            <ac:picMk id="7170" creationId="{A206EF4E-82F3-83FF-E0DA-A2BAE85C57DA}"/>
          </ac:picMkLst>
        </pc:picChg>
      </pc:sldChg>
      <pc:sldChg chg="addSp delSp modSp add mod ord">
        <pc:chgData name="Raúl Javierre Cabrero" userId="daad9560-95d1-4695-a1c8-6b79433df18f" providerId="ADAL" clId="{BFB997C1-AD86-412C-A671-7A366BB6347F}" dt="2023-01-21T17:57:58.483" v="3404"/>
        <pc:sldMkLst>
          <pc:docMk/>
          <pc:sldMk cId="2210017506" sldId="2076137932"/>
        </pc:sldMkLst>
        <pc:spChg chg="del">
          <ac:chgData name="Raúl Javierre Cabrero" userId="daad9560-95d1-4695-a1c8-6b79433df18f" providerId="ADAL" clId="{BFB997C1-AD86-412C-A671-7A366BB6347F}" dt="2023-01-21T17:47:24.905" v="2815" actId="478"/>
          <ac:spMkLst>
            <pc:docMk/>
            <pc:sldMk cId="2210017506" sldId="2076137932"/>
            <ac:spMk id="2" creationId="{2D824C2D-4DFB-240B-7B23-3D038B94A9C2}"/>
          </ac:spMkLst>
        </pc:spChg>
        <pc:spChg chg="del">
          <ac:chgData name="Raúl Javierre Cabrero" userId="daad9560-95d1-4695-a1c8-6b79433df18f" providerId="ADAL" clId="{BFB997C1-AD86-412C-A671-7A366BB6347F}" dt="2023-01-21T17:40:47.888" v="2748" actId="478"/>
          <ac:spMkLst>
            <pc:docMk/>
            <pc:sldMk cId="2210017506" sldId="2076137932"/>
            <ac:spMk id="7" creationId="{71CA2A8E-B0BC-C508-CB42-5DAA10CCABEE}"/>
          </ac:spMkLst>
        </pc:spChg>
        <pc:picChg chg="add del mod">
          <ac:chgData name="Raúl Javierre Cabrero" userId="daad9560-95d1-4695-a1c8-6b79433df18f" providerId="ADAL" clId="{BFB997C1-AD86-412C-A671-7A366BB6347F}" dt="2023-01-21T17:47:12.509" v="2806" actId="478"/>
          <ac:picMkLst>
            <pc:docMk/>
            <pc:sldMk cId="2210017506" sldId="2076137932"/>
            <ac:picMk id="3" creationId="{A81E5B65-EE55-B2CE-BC5F-EE5F1466B636}"/>
          </ac:picMkLst>
        </pc:picChg>
        <pc:picChg chg="del mod">
          <ac:chgData name="Raúl Javierre Cabrero" userId="daad9560-95d1-4695-a1c8-6b79433df18f" providerId="ADAL" clId="{BFB997C1-AD86-412C-A671-7A366BB6347F}" dt="2023-01-21T17:47:15.039" v="2809" actId="478"/>
          <ac:picMkLst>
            <pc:docMk/>
            <pc:sldMk cId="2210017506" sldId="2076137932"/>
            <ac:picMk id="7170" creationId="{A206EF4E-82F3-83FF-E0DA-A2BAE85C57DA}"/>
          </ac:picMkLst>
        </pc:picChg>
        <pc:picChg chg="add del">
          <ac:chgData name="Raúl Javierre Cabrero" userId="daad9560-95d1-4695-a1c8-6b79433df18f" providerId="ADAL" clId="{BFB997C1-AD86-412C-A671-7A366BB6347F}" dt="2023-01-21T17:47:14.277" v="2808"/>
          <ac:picMkLst>
            <pc:docMk/>
            <pc:sldMk cId="2210017506" sldId="2076137932"/>
            <ac:picMk id="8194" creationId="{94E02F45-60B4-3302-D8F7-B38BACAF0038}"/>
          </ac:picMkLst>
        </pc:picChg>
        <pc:picChg chg="add del mod">
          <ac:chgData name="Raúl Javierre Cabrero" userId="daad9560-95d1-4695-a1c8-6b79433df18f" providerId="ADAL" clId="{BFB997C1-AD86-412C-A671-7A366BB6347F}" dt="2023-01-21T17:48:34.646" v="2823" actId="478"/>
          <ac:picMkLst>
            <pc:docMk/>
            <pc:sldMk cId="2210017506" sldId="2076137932"/>
            <ac:picMk id="8196" creationId="{B0A1EE9C-0D31-2DF8-0C16-963708C80BB7}"/>
          </ac:picMkLst>
        </pc:picChg>
        <pc:picChg chg="add mod">
          <ac:chgData name="Raúl Javierre Cabrero" userId="daad9560-95d1-4695-a1c8-6b79433df18f" providerId="ADAL" clId="{BFB997C1-AD86-412C-A671-7A366BB6347F}" dt="2023-01-21T17:48:44.655" v="2828" actId="1076"/>
          <ac:picMkLst>
            <pc:docMk/>
            <pc:sldMk cId="2210017506" sldId="2076137932"/>
            <ac:picMk id="8198" creationId="{6315B9A9-BCA5-4053-BF61-3048BA511FA2}"/>
          </ac:picMkLst>
        </pc:picChg>
      </pc:sldChg>
      <pc:sldChg chg="addSp delSp modSp add mod ord">
        <pc:chgData name="Raúl Javierre Cabrero" userId="daad9560-95d1-4695-a1c8-6b79433df18f" providerId="ADAL" clId="{BFB997C1-AD86-412C-A671-7A366BB6347F}" dt="2023-01-22T10:08:05.298" v="4498" actId="1076"/>
        <pc:sldMkLst>
          <pc:docMk/>
          <pc:sldMk cId="4134730400" sldId="2076137933"/>
        </pc:sldMkLst>
        <pc:spChg chg="add del">
          <ac:chgData name="Raúl Javierre Cabrero" userId="daad9560-95d1-4695-a1c8-6b79433df18f" providerId="ADAL" clId="{BFB997C1-AD86-412C-A671-7A366BB6347F}" dt="2023-01-21T17:55:38.274" v="3199" actId="22"/>
          <ac:spMkLst>
            <pc:docMk/>
            <pc:sldMk cId="4134730400" sldId="2076137933"/>
            <ac:spMk id="3" creationId="{DE86D70E-3F55-2684-C555-4697290F7774}"/>
          </ac:spMkLst>
        </pc:spChg>
        <pc:spChg chg="add del">
          <ac:chgData name="Raúl Javierre Cabrero" userId="daad9560-95d1-4695-a1c8-6b79433df18f" providerId="ADAL" clId="{BFB997C1-AD86-412C-A671-7A366BB6347F}" dt="2023-01-22T10:07:55.794" v="4495" actId="22"/>
          <ac:spMkLst>
            <pc:docMk/>
            <pc:sldMk cId="4134730400" sldId="2076137933"/>
            <ac:spMk id="3" creationId="{F2A97F36-6012-A7E1-FC28-B7EEB5DDBC57}"/>
          </ac:spMkLst>
        </pc:spChg>
        <pc:spChg chg="mod">
          <ac:chgData name="Raúl Javierre Cabrero" userId="daad9560-95d1-4695-a1c8-6b79433df18f" providerId="ADAL" clId="{BFB997C1-AD86-412C-A671-7A366BB6347F}" dt="2023-01-22T10:07:45.571" v="4493" actId="207"/>
          <ac:spMkLst>
            <pc:docMk/>
            <pc:sldMk cId="4134730400" sldId="2076137933"/>
            <ac:spMk id="7" creationId="{71CA2A8E-B0BC-C508-CB42-5DAA10CCABEE}"/>
          </ac:spMkLst>
        </pc:spChg>
        <pc:spChg chg="mod">
          <ac:chgData name="Raúl Javierre Cabrero" userId="daad9560-95d1-4695-a1c8-6b79433df18f" providerId="ADAL" clId="{BFB997C1-AD86-412C-A671-7A366BB6347F}" dt="2023-01-21T17:50:50.097" v="2865" actId="20577"/>
          <ac:spMkLst>
            <pc:docMk/>
            <pc:sldMk cId="4134730400" sldId="2076137933"/>
            <ac:spMk id="29" creationId="{CE847A24-95E0-1DA7-937E-1CCA87300E5C}"/>
          </ac:spMkLst>
        </pc:spChg>
        <pc:picChg chg="add mod">
          <ac:chgData name="Raúl Javierre Cabrero" userId="daad9560-95d1-4695-a1c8-6b79433df18f" providerId="ADAL" clId="{BFB997C1-AD86-412C-A671-7A366BB6347F}" dt="2023-01-22T10:08:05.298" v="4498" actId="1076"/>
          <ac:picMkLst>
            <pc:docMk/>
            <pc:sldMk cId="4134730400" sldId="2076137933"/>
            <ac:picMk id="2050" creationId="{C443843D-2DDE-EF78-8F41-3CCB390A84D8}"/>
          </ac:picMkLst>
        </pc:picChg>
        <pc:picChg chg="del">
          <ac:chgData name="Raúl Javierre Cabrero" userId="daad9560-95d1-4695-a1c8-6b79433df18f" providerId="ADAL" clId="{BFB997C1-AD86-412C-A671-7A366BB6347F}" dt="2023-01-21T17:55:36.871" v="3197" actId="478"/>
          <ac:picMkLst>
            <pc:docMk/>
            <pc:sldMk cId="4134730400" sldId="2076137933"/>
            <ac:picMk id="6146" creationId="{8C2F725A-D313-0737-32D2-274D4B118BAD}"/>
          </ac:picMkLst>
        </pc:picChg>
        <pc:picChg chg="add del mod">
          <ac:chgData name="Raúl Javierre Cabrero" userId="daad9560-95d1-4695-a1c8-6b79433df18f" providerId="ADAL" clId="{BFB997C1-AD86-412C-A671-7A366BB6347F}" dt="2023-01-22T10:07:13.909" v="4483" actId="478"/>
          <ac:picMkLst>
            <pc:docMk/>
            <pc:sldMk cId="4134730400" sldId="2076137933"/>
            <ac:picMk id="9218" creationId="{977BDED9-46D4-7744-8565-6B5612F7FBE4}"/>
          </ac:picMkLst>
        </pc:picChg>
      </pc:sldChg>
      <pc:sldChg chg="addSp delSp modSp add mod ord">
        <pc:chgData name="Raúl Javierre Cabrero" userId="daad9560-95d1-4695-a1c8-6b79433df18f" providerId="ADAL" clId="{BFB997C1-AD86-412C-A671-7A366BB6347F}" dt="2023-01-21T18:21:47.062" v="4368" actId="20577"/>
        <pc:sldMkLst>
          <pc:docMk/>
          <pc:sldMk cId="1652287689" sldId="2076137934"/>
        </pc:sldMkLst>
        <pc:spChg chg="mod">
          <ac:chgData name="Raúl Javierre Cabrero" userId="daad9560-95d1-4695-a1c8-6b79433df18f" providerId="ADAL" clId="{BFB997C1-AD86-412C-A671-7A366BB6347F}" dt="2023-01-21T17:54:57.485" v="3176" actId="20577"/>
          <ac:spMkLst>
            <pc:docMk/>
            <pc:sldMk cId="1652287689" sldId="2076137934"/>
            <ac:spMk id="7" creationId="{71CA2A8E-B0BC-C508-CB42-5DAA10CCABEE}"/>
          </ac:spMkLst>
        </pc:spChg>
        <pc:spChg chg="mod">
          <ac:chgData name="Raúl Javierre Cabrero" userId="daad9560-95d1-4695-a1c8-6b79433df18f" providerId="ADAL" clId="{BFB997C1-AD86-412C-A671-7A366BB6347F}" dt="2023-01-21T18:21:47.062" v="4368" actId="20577"/>
          <ac:spMkLst>
            <pc:docMk/>
            <pc:sldMk cId="1652287689" sldId="2076137934"/>
            <ac:spMk id="15" creationId="{9B574E4C-BF13-397B-8836-CC7610C15990}"/>
          </ac:spMkLst>
        </pc:spChg>
        <pc:spChg chg="mod">
          <ac:chgData name="Raúl Javierre Cabrero" userId="daad9560-95d1-4695-a1c8-6b79433df18f" providerId="ADAL" clId="{BFB997C1-AD86-412C-A671-7A366BB6347F}" dt="2023-01-21T17:51:49.883" v="2906" actId="20577"/>
          <ac:spMkLst>
            <pc:docMk/>
            <pc:sldMk cId="1652287689" sldId="2076137934"/>
            <ac:spMk id="29" creationId="{CE847A24-95E0-1DA7-937E-1CCA87300E5C}"/>
          </ac:spMkLst>
        </pc:spChg>
        <pc:picChg chg="del">
          <ac:chgData name="Raúl Javierre Cabrero" userId="daad9560-95d1-4695-a1c8-6b79433df18f" providerId="ADAL" clId="{BFB997C1-AD86-412C-A671-7A366BB6347F}" dt="2023-01-21T17:51:15.368" v="2869" actId="478"/>
          <ac:picMkLst>
            <pc:docMk/>
            <pc:sldMk cId="1652287689" sldId="2076137934"/>
            <ac:picMk id="2" creationId="{D07FE756-E4FE-C1AE-4FFC-C4DC80A34692}"/>
          </ac:picMkLst>
        </pc:picChg>
        <pc:picChg chg="add mod">
          <ac:chgData name="Raúl Javierre Cabrero" userId="daad9560-95d1-4695-a1c8-6b79433df18f" providerId="ADAL" clId="{BFB997C1-AD86-412C-A671-7A366BB6347F}" dt="2023-01-21T17:51:24.639" v="2877" actId="1076"/>
          <ac:picMkLst>
            <pc:docMk/>
            <pc:sldMk cId="1652287689" sldId="2076137934"/>
            <ac:picMk id="3" creationId="{DCB95B15-90CD-0E43-236D-5E7CE6B0BA0A}"/>
          </ac:picMkLst>
        </pc:picChg>
        <pc:picChg chg="add mod">
          <ac:chgData name="Raúl Javierre Cabrero" userId="daad9560-95d1-4695-a1c8-6b79433df18f" providerId="ADAL" clId="{BFB997C1-AD86-412C-A671-7A366BB6347F}" dt="2023-01-21T17:51:39.778" v="2882" actId="1076"/>
          <ac:picMkLst>
            <pc:docMk/>
            <pc:sldMk cId="1652287689" sldId="2076137934"/>
            <ac:picMk id="4" creationId="{40FF8D45-8F84-C40C-DDEA-6D665BBF4BA3}"/>
          </ac:picMkLst>
        </pc:picChg>
        <pc:picChg chg="del">
          <ac:chgData name="Raúl Javierre Cabrero" userId="daad9560-95d1-4695-a1c8-6b79433df18f" providerId="ADAL" clId="{BFB997C1-AD86-412C-A671-7A366BB6347F}" dt="2023-01-21T17:51:15.970" v="2870" actId="478"/>
          <ac:picMkLst>
            <pc:docMk/>
            <pc:sldMk cId="1652287689" sldId="2076137934"/>
            <ac:picMk id="6" creationId="{63D892D3-2692-AC91-0F52-60F927B3D966}"/>
          </ac:picMkLst>
        </pc:picChg>
        <pc:picChg chg="del">
          <ac:chgData name="Raúl Javierre Cabrero" userId="daad9560-95d1-4695-a1c8-6b79433df18f" providerId="ADAL" clId="{BFB997C1-AD86-412C-A671-7A366BB6347F}" dt="2023-01-21T17:51:17.005" v="2872" actId="478"/>
          <ac:picMkLst>
            <pc:docMk/>
            <pc:sldMk cId="1652287689" sldId="2076137934"/>
            <ac:picMk id="8" creationId="{9B850507-08D0-D86E-D422-A43C9232A0FB}"/>
          </ac:picMkLst>
        </pc:picChg>
        <pc:picChg chg="del">
          <ac:chgData name="Raúl Javierre Cabrero" userId="daad9560-95d1-4695-a1c8-6b79433df18f" providerId="ADAL" clId="{BFB997C1-AD86-412C-A671-7A366BB6347F}" dt="2023-01-21T17:51:16.557" v="2871" actId="478"/>
          <ac:picMkLst>
            <pc:docMk/>
            <pc:sldMk cId="1652287689" sldId="2076137934"/>
            <ac:picMk id="9" creationId="{483A66B9-F07D-51EF-8A4F-B2B3581C0787}"/>
          </ac:picMkLst>
        </pc:picChg>
      </pc:sldChg>
      <pc:sldChg chg="addSp delSp modSp add mod ord">
        <pc:chgData name="Raúl Javierre Cabrero" userId="daad9560-95d1-4695-a1c8-6b79433df18f" providerId="ADAL" clId="{BFB997C1-AD86-412C-A671-7A366BB6347F}" dt="2023-01-26T14:32:52.205" v="5156" actId="1076"/>
        <pc:sldMkLst>
          <pc:docMk/>
          <pc:sldMk cId="1095937534" sldId="2076137935"/>
        </pc:sldMkLst>
        <pc:spChg chg="mod">
          <ac:chgData name="Raúl Javierre Cabrero" userId="daad9560-95d1-4695-a1c8-6b79433df18f" providerId="ADAL" clId="{BFB997C1-AD86-412C-A671-7A366BB6347F}" dt="2023-01-21T18:06:48.248" v="3512" actId="20577"/>
          <ac:spMkLst>
            <pc:docMk/>
            <pc:sldMk cId="1095937534" sldId="2076137935"/>
            <ac:spMk id="29" creationId="{CE847A24-95E0-1DA7-937E-1CCA87300E5C}"/>
          </ac:spMkLst>
        </pc:spChg>
        <pc:picChg chg="add mod">
          <ac:chgData name="Raúl Javierre Cabrero" userId="daad9560-95d1-4695-a1c8-6b79433df18f" providerId="ADAL" clId="{BFB997C1-AD86-412C-A671-7A366BB6347F}" dt="2023-01-26T14:32:52.205" v="5156" actId="1076"/>
          <ac:picMkLst>
            <pc:docMk/>
            <pc:sldMk cId="1095937534" sldId="2076137935"/>
            <ac:picMk id="2" creationId="{174D67B4-64B4-070E-DB17-252BDCD9F82A}"/>
          </ac:picMkLst>
        </pc:picChg>
        <pc:picChg chg="add del mod">
          <ac:chgData name="Raúl Javierre Cabrero" userId="daad9560-95d1-4695-a1c8-6b79433df18f" providerId="ADAL" clId="{BFB997C1-AD86-412C-A671-7A366BB6347F}" dt="2023-01-26T14:32:45.831" v="5152" actId="478"/>
          <ac:picMkLst>
            <pc:docMk/>
            <pc:sldMk cId="1095937534" sldId="2076137935"/>
            <ac:picMk id="1026" creationId="{B35CD8B9-1241-18E9-957D-C896A7A119AA}"/>
          </ac:picMkLst>
        </pc:picChg>
        <pc:picChg chg="del">
          <ac:chgData name="Raúl Javierre Cabrero" userId="daad9560-95d1-4695-a1c8-6b79433df18f" providerId="ADAL" clId="{BFB997C1-AD86-412C-A671-7A366BB6347F}" dt="2023-01-21T18:06:33.328" v="3489" actId="478"/>
          <ac:picMkLst>
            <pc:docMk/>
            <pc:sldMk cId="1095937534" sldId="2076137935"/>
            <ac:picMk id="8198" creationId="{6315B9A9-BCA5-4053-BF61-3048BA511FA2}"/>
          </ac:picMkLst>
        </pc:picChg>
        <pc:picChg chg="add del mod">
          <ac:chgData name="Raúl Javierre Cabrero" userId="daad9560-95d1-4695-a1c8-6b79433df18f" providerId="ADAL" clId="{BFB997C1-AD86-412C-A671-7A366BB6347F}" dt="2023-01-22T10:07:03.004" v="4478" actId="478"/>
          <ac:picMkLst>
            <pc:docMk/>
            <pc:sldMk cId="1095937534" sldId="2076137935"/>
            <ac:picMk id="11266" creationId="{C797D105-03F3-D81D-5B51-598D32A8DD21}"/>
          </ac:picMkLst>
        </pc:picChg>
      </pc:sldChg>
      <pc:sldChg chg="addSp delSp modSp add mod">
        <pc:chgData name="Raúl Javierre Cabrero" userId="daad9560-95d1-4695-a1c8-6b79433df18f" providerId="ADAL" clId="{BFB997C1-AD86-412C-A671-7A366BB6347F}" dt="2023-01-22T10:13:15.860" v="4615" actId="1076"/>
        <pc:sldMkLst>
          <pc:docMk/>
          <pc:sldMk cId="797835182" sldId="2076137936"/>
        </pc:sldMkLst>
        <pc:spChg chg="add del">
          <ac:chgData name="Raúl Javierre Cabrero" userId="daad9560-95d1-4695-a1c8-6b79433df18f" providerId="ADAL" clId="{BFB997C1-AD86-412C-A671-7A366BB6347F}" dt="2023-01-22T10:08:12.245" v="4500" actId="22"/>
          <ac:spMkLst>
            <pc:docMk/>
            <pc:sldMk cId="797835182" sldId="2076137936"/>
            <ac:spMk id="3" creationId="{982868B1-390B-4FB7-9B5D-E05CFB4C7A76}"/>
          </ac:spMkLst>
        </pc:spChg>
        <pc:spChg chg="add del">
          <ac:chgData name="Raúl Javierre Cabrero" userId="daad9560-95d1-4695-a1c8-6b79433df18f" providerId="ADAL" clId="{BFB997C1-AD86-412C-A671-7A366BB6347F}" dt="2023-01-21T18:10:47.699" v="3724" actId="22"/>
          <ac:spMkLst>
            <pc:docMk/>
            <pc:sldMk cId="797835182" sldId="2076137936"/>
            <ac:spMk id="3" creationId="{B9907B78-59C6-A762-6229-311A28B3B7DA}"/>
          </ac:spMkLst>
        </pc:spChg>
        <pc:spChg chg="add mod">
          <ac:chgData name="Raúl Javierre Cabrero" userId="daad9560-95d1-4695-a1c8-6b79433df18f" providerId="ADAL" clId="{BFB997C1-AD86-412C-A671-7A366BB6347F}" dt="2023-01-22T10:13:15.860" v="4615" actId="1076"/>
          <ac:spMkLst>
            <pc:docMk/>
            <pc:sldMk cId="797835182" sldId="2076137936"/>
            <ac:spMk id="4" creationId="{742D6D0F-5086-4820-2645-8CF415283629}"/>
          </ac:spMkLst>
        </pc:spChg>
        <pc:spChg chg="mod">
          <ac:chgData name="Raúl Javierre Cabrero" userId="daad9560-95d1-4695-a1c8-6b79433df18f" providerId="ADAL" clId="{BFB997C1-AD86-412C-A671-7A366BB6347F}" dt="2023-01-21T18:18:58.727" v="4310" actId="1076"/>
          <ac:spMkLst>
            <pc:docMk/>
            <pc:sldMk cId="797835182" sldId="2076137936"/>
            <ac:spMk id="7" creationId="{71CA2A8E-B0BC-C508-CB42-5DAA10CCABEE}"/>
          </ac:spMkLst>
        </pc:spChg>
        <pc:picChg chg="add mod">
          <ac:chgData name="Raúl Javierre Cabrero" userId="daad9560-95d1-4695-a1c8-6b79433df18f" providerId="ADAL" clId="{BFB997C1-AD86-412C-A671-7A366BB6347F}" dt="2023-01-22T10:08:23.206" v="4505" actId="1076"/>
          <ac:picMkLst>
            <pc:docMk/>
            <pc:sldMk cId="797835182" sldId="2076137936"/>
            <ac:picMk id="3074" creationId="{93C61E62-349E-EA6F-7927-E3FA85987287}"/>
          </ac:picMkLst>
        </pc:picChg>
        <pc:picChg chg="del">
          <ac:chgData name="Raúl Javierre Cabrero" userId="daad9560-95d1-4695-a1c8-6b79433df18f" providerId="ADAL" clId="{BFB997C1-AD86-412C-A671-7A366BB6347F}" dt="2023-01-21T18:10:46.644" v="3722" actId="478"/>
          <ac:picMkLst>
            <pc:docMk/>
            <pc:sldMk cId="797835182" sldId="2076137936"/>
            <ac:picMk id="9218" creationId="{977BDED9-46D4-7744-8565-6B5612F7FBE4}"/>
          </ac:picMkLst>
        </pc:picChg>
        <pc:picChg chg="add del mod">
          <ac:chgData name="Raúl Javierre Cabrero" userId="daad9560-95d1-4695-a1c8-6b79433df18f" providerId="ADAL" clId="{BFB997C1-AD86-412C-A671-7A366BB6347F}" dt="2023-01-22T10:07:12.725" v="4482" actId="478"/>
          <ac:picMkLst>
            <pc:docMk/>
            <pc:sldMk cId="797835182" sldId="2076137936"/>
            <ac:picMk id="12290" creationId="{510F6425-0E9F-26CB-887C-C0586DDBDAAF}"/>
          </ac:picMkLst>
        </pc:picChg>
      </pc:sldChg>
      <pc:sldChg chg="addSp delSp modSp add mod ord">
        <pc:chgData name="Raúl Javierre Cabrero" userId="daad9560-95d1-4695-a1c8-6b79433df18f" providerId="ADAL" clId="{BFB997C1-AD86-412C-A671-7A366BB6347F}" dt="2023-01-26T14:38:35.674" v="5191" actId="20577"/>
        <pc:sldMkLst>
          <pc:docMk/>
          <pc:sldMk cId="714217300" sldId="2076137937"/>
        </pc:sldMkLst>
        <pc:spChg chg="mod">
          <ac:chgData name="Raúl Javierre Cabrero" userId="daad9560-95d1-4695-a1c8-6b79433df18f" providerId="ADAL" clId="{BFB997C1-AD86-412C-A671-7A366BB6347F}" dt="2023-01-26T14:38:35.674" v="5191" actId="20577"/>
          <ac:spMkLst>
            <pc:docMk/>
            <pc:sldMk cId="714217300" sldId="2076137937"/>
            <ac:spMk id="7" creationId="{71CA2A8E-B0BC-C508-CB42-5DAA10CCABEE}"/>
          </ac:spMkLst>
        </pc:spChg>
        <pc:spChg chg="mod">
          <ac:chgData name="Raúl Javierre Cabrero" userId="daad9560-95d1-4695-a1c8-6b79433df18f" providerId="ADAL" clId="{BFB997C1-AD86-412C-A671-7A366BB6347F}" dt="2023-01-22T10:51:49.454" v="5137" actId="1076"/>
          <ac:spMkLst>
            <pc:docMk/>
            <pc:sldMk cId="714217300" sldId="2076137937"/>
            <ac:spMk id="15" creationId="{9B574E4C-BF13-397B-8836-CC7610C15990}"/>
          </ac:spMkLst>
        </pc:spChg>
        <pc:spChg chg="mod">
          <ac:chgData name="Raúl Javierre Cabrero" userId="daad9560-95d1-4695-a1c8-6b79433df18f" providerId="ADAL" clId="{BFB997C1-AD86-412C-A671-7A366BB6347F}" dt="2023-01-21T18:20:03.493" v="4329" actId="20577"/>
          <ac:spMkLst>
            <pc:docMk/>
            <pc:sldMk cId="714217300" sldId="2076137937"/>
            <ac:spMk id="29" creationId="{CE847A24-95E0-1DA7-937E-1CCA87300E5C}"/>
          </ac:spMkLst>
        </pc:spChg>
        <pc:picChg chg="add del mod">
          <ac:chgData name="Raúl Javierre Cabrero" userId="daad9560-95d1-4695-a1c8-6b79433df18f" providerId="ADAL" clId="{BFB997C1-AD86-412C-A671-7A366BB6347F}" dt="2023-01-22T10:07:17.670" v="4486" actId="478"/>
          <ac:picMkLst>
            <pc:docMk/>
            <pc:sldMk cId="714217300" sldId="2076137937"/>
            <ac:picMk id="2" creationId="{207E7CB3-66AB-6337-87AE-8515C053A07E}"/>
          </ac:picMkLst>
        </pc:picChg>
        <pc:picChg chg="add mod">
          <ac:chgData name="Raúl Javierre Cabrero" userId="daad9560-95d1-4695-a1c8-6b79433df18f" providerId="ADAL" clId="{BFB997C1-AD86-412C-A671-7A366BB6347F}" dt="2023-01-22T10:10:04.644" v="4536" actId="1076"/>
          <ac:picMkLst>
            <pc:docMk/>
            <pc:sldMk cId="714217300" sldId="2076137937"/>
            <ac:picMk id="3" creationId="{41B9D6B7-561E-90CF-CAA9-AB871456CBCB}"/>
          </ac:picMkLst>
        </pc:picChg>
        <pc:picChg chg="del">
          <ac:chgData name="Raúl Javierre Cabrero" userId="daad9560-95d1-4695-a1c8-6b79433df18f" providerId="ADAL" clId="{BFB997C1-AD86-412C-A671-7A366BB6347F}" dt="2023-01-21T18:20:15.830" v="4331" actId="478"/>
          <ac:picMkLst>
            <pc:docMk/>
            <pc:sldMk cId="714217300" sldId="2076137937"/>
            <ac:picMk id="3" creationId="{DCB95B15-90CD-0E43-236D-5E7CE6B0BA0A}"/>
          </ac:picMkLst>
        </pc:picChg>
        <pc:picChg chg="del">
          <ac:chgData name="Raúl Javierre Cabrero" userId="daad9560-95d1-4695-a1c8-6b79433df18f" providerId="ADAL" clId="{BFB997C1-AD86-412C-A671-7A366BB6347F}" dt="2023-01-21T18:20:14.437" v="4330" actId="478"/>
          <ac:picMkLst>
            <pc:docMk/>
            <pc:sldMk cId="714217300" sldId="2076137937"/>
            <ac:picMk id="4" creationId="{40FF8D45-8F84-C40C-DDEA-6D665BBF4BA3}"/>
          </ac:picMkLst>
        </pc:picChg>
        <pc:picChg chg="add del mod">
          <ac:chgData name="Raúl Javierre Cabrero" userId="daad9560-95d1-4695-a1c8-6b79433df18f" providerId="ADAL" clId="{BFB997C1-AD86-412C-A671-7A366BB6347F}" dt="2023-01-22T10:07:17.294" v="4485" actId="478"/>
          <ac:picMkLst>
            <pc:docMk/>
            <pc:sldMk cId="714217300" sldId="2076137937"/>
            <ac:picMk id="5" creationId="{D4E2087D-22E5-5290-E9BE-19DEDBAEED06}"/>
          </ac:picMkLst>
        </pc:picChg>
        <pc:picChg chg="add del mod">
          <ac:chgData name="Raúl Javierre Cabrero" userId="daad9560-95d1-4695-a1c8-6b79433df18f" providerId="ADAL" clId="{BFB997C1-AD86-412C-A671-7A366BB6347F}" dt="2023-01-22T10:07:16.597" v="4484" actId="478"/>
          <ac:picMkLst>
            <pc:docMk/>
            <pc:sldMk cId="714217300" sldId="2076137937"/>
            <ac:picMk id="6" creationId="{6ED3F966-DE0A-FC03-0A5A-1E6BB41258F1}"/>
          </ac:picMkLst>
        </pc:picChg>
        <pc:picChg chg="add mod">
          <ac:chgData name="Raúl Javierre Cabrero" userId="daad9560-95d1-4695-a1c8-6b79433df18f" providerId="ADAL" clId="{BFB997C1-AD86-412C-A671-7A366BB6347F}" dt="2023-01-22T10:09:56.514" v="4533" actId="1076"/>
          <ac:picMkLst>
            <pc:docMk/>
            <pc:sldMk cId="714217300" sldId="2076137937"/>
            <ac:picMk id="4098" creationId="{A35844AC-FDF2-0FB0-E643-32225B5CEB4E}"/>
          </ac:picMkLst>
        </pc:picChg>
        <pc:picChg chg="add mod">
          <ac:chgData name="Raúl Javierre Cabrero" userId="daad9560-95d1-4695-a1c8-6b79433df18f" providerId="ADAL" clId="{BFB997C1-AD86-412C-A671-7A366BB6347F}" dt="2023-01-22T10:10:01.815" v="4535" actId="1076"/>
          <ac:picMkLst>
            <pc:docMk/>
            <pc:sldMk cId="714217300" sldId="2076137937"/>
            <ac:picMk id="4100" creationId="{33D73CAF-9569-2F9E-DE32-598EEDFD0A0A}"/>
          </ac:picMkLst>
        </pc:picChg>
      </pc:sldChg>
      <pc:sldChg chg="addSp delSp modSp add del mod">
        <pc:chgData name="Raúl Javierre Cabrero" userId="daad9560-95d1-4695-a1c8-6b79433df18f" providerId="ADAL" clId="{BFB997C1-AD86-412C-A671-7A366BB6347F}" dt="2023-01-26T14:36:56.388" v="5157" actId="47"/>
        <pc:sldMkLst>
          <pc:docMk/>
          <pc:sldMk cId="774732334" sldId="2076137938"/>
        </pc:sldMkLst>
        <pc:spChg chg="add mod">
          <ac:chgData name="Raúl Javierre Cabrero" userId="daad9560-95d1-4695-a1c8-6b79433df18f" providerId="ADAL" clId="{BFB997C1-AD86-412C-A671-7A366BB6347F}" dt="2023-01-22T10:27:59.386" v="4944" actId="1076"/>
          <ac:spMkLst>
            <pc:docMk/>
            <pc:sldMk cId="774732334" sldId="2076137938"/>
            <ac:spMk id="2" creationId="{5C6FFEB5-8BEC-9A27-43A6-79FA6326ECA6}"/>
          </ac:spMkLst>
        </pc:spChg>
        <pc:spChg chg="add mod">
          <ac:chgData name="Raúl Javierre Cabrero" userId="daad9560-95d1-4695-a1c8-6b79433df18f" providerId="ADAL" clId="{BFB997C1-AD86-412C-A671-7A366BB6347F}" dt="2023-01-22T10:27:59.386" v="4944" actId="1076"/>
          <ac:spMkLst>
            <pc:docMk/>
            <pc:sldMk cId="774732334" sldId="2076137938"/>
            <ac:spMk id="3" creationId="{96A1114C-FB66-A0CC-3545-0C5A28D262EE}"/>
          </ac:spMkLst>
        </pc:spChg>
        <pc:spChg chg="del">
          <ac:chgData name="Raúl Javierre Cabrero" userId="daad9560-95d1-4695-a1c8-6b79433df18f" providerId="ADAL" clId="{BFB997C1-AD86-412C-A671-7A366BB6347F}" dt="2023-01-22T10:19:03.411" v="4618" actId="478"/>
          <ac:spMkLst>
            <pc:docMk/>
            <pc:sldMk cId="774732334" sldId="2076137938"/>
            <ac:spMk id="4" creationId="{742D6D0F-5086-4820-2645-8CF415283629}"/>
          </ac:spMkLst>
        </pc:spChg>
        <pc:spChg chg="add del mod">
          <ac:chgData name="Raúl Javierre Cabrero" userId="daad9560-95d1-4695-a1c8-6b79433df18f" providerId="ADAL" clId="{BFB997C1-AD86-412C-A671-7A366BB6347F}" dt="2023-01-22T10:20:04.194" v="4689"/>
          <ac:spMkLst>
            <pc:docMk/>
            <pc:sldMk cId="774732334" sldId="2076137938"/>
            <ac:spMk id="5" creationId="{E49AF8CD-9775-5CB5-0837-E054317FE4B7}"/>
          </ac:spMkLst>
        </pc:spChg>
        <pc:spChg chg="add mod">
          <ac:chgData name="Raúl Javierre Cabrero" userId="daad9560-95d1-4695-a1c8-6b79433df18f" providerId="ADAL" clId="{BFB997C1-AD86-412C-A671-7A366BB6347F}" dt="2023-01-22T10:28:07.505" v="4948" actId="1076"/>
          <ac:spMkLst>
            <pc:docMk/>
            <pc:sldMk cId="774732334" sldId="2076137938"/>
            <ac:spMk id="6" creationId="{7B202ADA-2261-57DC-1CBB-9F272B1E5571}"/>
          </ac:spMkLst>
        </pc:spChg>
        <pc:spChg chg="mod">
          <ac:chgData name="Raúl Javierre Cabrero" userId="daad9560-95d1-4695-a1c8-6b79433df18f" providerId="ADAL" clId="{BFB997C1-AD86-412C-A671-7A366BB6347F}" dt="2023-01-22T10:37:15.008" v="5019" actId="1076"/>
          <ac:spMkLst>
            <pc:docMk/>
            <pc:sldMk cId="774732334" sldId="2076137938"/>
            <ac:spMk id="7" creationId="{71CA2A8E-B0BC-C508-CB42-5DAA10CCABEE}"/>
          </ac:spMkLst>
        </pc:spChg>
        <pc:spChg chg="add del mod">
          <ac:chgData name="Raúl Javierre Cabrero" userId="daad9560-95d1-4695-a1c8-6b79433df18f" providerId="ADAL" clId="{BFB997C1-AD86-412C-A671-7A366BB6347F}" dt="2023-01-22T10:20:43.341" v="4707" actId="478"/>
          <ac:spMkLst>
            <pc:docMk/>
            <pc:sldMk cId="774732334" sldId="2076137938"/>
            <ac:spMk id="8" creationId="{AA9923EB-CC4A-6B5A-5C32-E61B8AC95401}"/>
          </ac:spMkLst>
        </pc:spChg>
        <pc:spChg chg="add mod">
          <ac:chgData name="Raúl Javierre Cabrero" userId="daad9560-95d1-4695-a1c8-6b79433df18f" providerId="ADAL" clId="{BFB997C1-AD86-412C-A671-7A366BB6347F}" dt="2023-01-22T10:27:59.386" v="4944" actId="1076"/>
          <ac:spMkLst>
            <pc:docMk/>
            <pc:sldMk cId="774732334" sldId="2076137938"/>
            <ac:spMk id="9" creationId="{57238EBE-9510-9415-F83E-3C501EC52E9C}"/>
          </ac:spMkLst>
        </pc:spChg>
        <pc:spChg chg="add mod">
          <ac:chgData name="Raúl Javierre Cabrero" userId="daad9560-95d1-4695-a1c8-6b79433df18f" providerId="ADAL" clId="{BFB997C1-AD86-412C-A671-7A366BB6347F}" dt="2023-01-22T10:28:22.917" v="4957" actId="1076"/>
          <ac:spMkLst>
            <pc:docMk/>
            <pc:sldMk cId="774732334" sldId="2076137938"/>
            <ac:spMk id="10" creationId="{86903668-9151-E22E-BE9A-7131162BDDA4}"/>
          </ac:spMkLst>
        </pc:spChg>
        <pc:spChg chg="add mod">
          <ac:chgData name="Raúl Javierre Cabrero" userId="daad9560-95d1-4695-a1c8-6b79433df18f" providerId="ADAL" clId="{BFB997C1-AD86-412C-A671-7A366BB6347F}" dt="2023-01-22T10:28:29.687" v="4960" actId="1076"/>
          <ac:spMkLst>
            <pc:docMk/>
            <pc:sldMk cId="774732334" sldId="2076137938"/>
            <ac:spMk id="11" creationId="{39F78C2A-23A9-62D5-002B-B0E83F52A746}"/>
          </ac:spMkLst>
        </pc:spChg>
        <pc:spChg chg="add mod">
          <ac:chgData name="Raúl Javierre Cabrero" userId="daad9560-95d1-4695-a1c8-6b79433df18f" providerId="ADAL" clId="{BFB997C1-AD86-412C-A671-7A366BB6347F}" dt="2023-01-22T10:23:13.789" v="4801" actId="1076"/>
          <ac:spMkLst>
            <pc:docMk/>
            <pc:sldMk cId="774732334" sldId="2076137938"/>
            <ac:spMk id="12" creationId="{137C07A5-E406-E20E-CE27-9EEDB67792F5}"/>
          </ac:spMkLst>
        </pc:spChg>
        <pc:spChg chg="add mod">
          <ac:chgData name="Raúl Javierre Cabrero" userId="daad9560-95d1-4695-a1c8-6b79433df18f" providerId="ADAL" clId="{BFB997C1-AD86-412C-A671-7A366BB6347F}" dt="2023-01-22T10:28:20.140" v="4956" actId="1076"/>
          <ac:spMkLst>
            <pc:docMk/>
            <pc:sldMk cId="774732334" sldId="2076137938"/>
            <ac:spMk id="13" creationId="{E0554E82-63DB-D594-216D-F9C20902A3C7}"/>
          </ac:spMkLst>
        </pc:spChg>
        <pc:spChg chg="add mod">
          <ac:chgData name="Raúl Javierre Cabrero" userId="daad9560-95d1-4695-a1c8-6b79433df18f" providerId="ADAL" clId="{BFB997C1-AD86-412C-A671-7A366BB6347F}" dt="2023-01-22T10:28:28.266" v="4959" actId="1076"/>
          <ac:spMkLst>
            <pc:docMk/>
            <pc:sldMk cId="774732334" sldId="2076137938"/>
            <ac:spMk id="14" creationId="{8BB34EC8-82B1-ADB6-6641-5582E458FBB9}"/>
          </ac:spMkLst>
        </pc:spChg>
        <pc:spChg chg="add mod">
          <ac:chgData name="Raúl Javierre Cabrero" userId="daad9560-95d1-4695-a1c8-6b79433df18f" providerId="ADAL" clId="{BFB997C1-AD86-412C-A671-7A366BB6347F}" dt="2023-01-22T10:27:59.386" v="4944" actId="1076"/>
          <ac:spMkLst>
            <pc:docMk/>
            <pc:sldMk cId="774732334" sldId="2076137938"/>
            <ac:spMk id="15" creationId="{89471BAA-8678-35A0-2097-5FD586A08912}"/>
          </ac:spMkLst>
        </pc:spChg>
        <pc:spChg chg="add del mod">
          <ac:chgData name="Raúl Javierre Cabrero" userId="daad9560-95d1-4695-a1c8-6b79433df18f" providerId="ADAL" clId="{BFB997C1-AD86-412C-A671-7A366BB6347F}" dt="2023-01-22T10:27:19.436" v="4925" actId="478"/>
          <ac:spMkLst>
            <pc:docMk/>
            <pc:sldMk cId="774732334" sldId="2076137938"/>
            <ac:spMk id="16" creationId="{A8C47300-1867-7B42-67FE-A4D174A15A35}"/>
          </ac:spMkLst>
        </pc:spChg>
        <pc:spChg chg="add mod">
          <ac:chgData name="Raúl Javierre Cabrero" userId="daad9560-95d1-4695-a1c8-6b79433df18f" providerId="ADAL" clId="{BFB997C1-AD86-412C-A671-7A366BB6347F}" dt="2023-01-22T10:28:10.128" v="4949" actId="1076"/>
          <ac:spMkLst>
            <pc:docMk/>
            <pc:sldMk cId="774732334" sldId="2076137938"/>
            <ac:spMk id="17" creationId="{F2E15EF0-EEA0-8320-6898-CFB1094F55D4}"/>
          </ac:spMkLst>
        </pc:spChg>
        <pc:spChg chg="add mod">
          <ac:chgData name="Raúl Javierre Cabrero" userId="daad9560-95d1-4695-a1c8-6b79433df18f" providerId="ADAL" clId="{BFB997C1-AD86-412C-A671-7A366BB6347F}" dt="2023-01-22T10:28:04.079" v="4946" actId="1076"/>
          <ac:spMkLst>
            <pc:docMk/>
            <pc:sldMk cId="774732334" sldId="2076137938"/>
            <ac:spMk id="18" creationId="{F74A8686-A65B-60FF-ED93-48E453CF63CF}"/>
          </ac:spMkLst>
        </pc:spChg>
        <pc:spChg chg="add mod">
          <ac:chgData name="Raúl Javierre Cabrero" userId="daad9560-95d1-4695-a1c8-6b79433df18f" providerId="ADAL" clId="{BFB997C1-AD86-412C-A671-7A366BB6347F}" dt="2023-01-22T10:27:59.386" v="4944" actId="1076"/>
          <ac:spMkLst>
            <pc:docMk/>
            <pc:sldMk cId="774732334" sldId="2076137938"/>
            <ac:spMk id="19" creationId="{C8377265-C2C3-EB24-CF9D-60819BA29954}"/>
          </ac:spMkLst>
        </pc:spChg>
        <pc:spChg chg="add mod">
          <ac:chgData name="Raúl Javierre Cabrero" userId="daad9560-95d1-4695-a1c8-6b79433df18f" providerId="ADAL" clId="{BFB997C1-AD86-412C-A671-7A366BB6347F}" dt="2023-01-22T10:28:17.583" v="4955" actId="1076"/>
          <ac:spMkLst>
            <pc:docMk/>
            <pc:sldMk cId="774732334" sldId="2076137938"/>
            <ac:spMk id="20" creationId="{E1A62DA6-4FBB-8200-1168-832F50A9C208}"/>
          </ac:spMkLst>
        </pc:spChg>
        <pc:spChg chg="add del mod">
          <ac:chgData name="Raúl Javierre Cabrero" userId="daad9560-95d1-4695-a1c8-6b79433df18f" providerId="ADAL" clId="{BFB997C1-AD86-412C-A671-7A366BB6347F}" dt="2023-01-22T10:28:34.597" v="4963" actId="478"/>
          <ac:spMkLst>
            <pc:docMk/>
            <pc:sldMk cId="774732334" sldId="2076137938"/>
            <ac:spMk id="21" creationId="{D2CB43CC-1FB1-8485-A4A4-F7B2BA0CB561}"/>
          </ac:spMkLst>
        </pc:spChg>
        <pc:spChg chg="add mod">
          <ac:chgData name="Raúl Javierre Cabrero" userId="daad9560-95d1-4695-a1c8-6b79433df18f" providerId="ADAL" clId="{BFB997C1-AD86-412C-A671-7A366BB6347F}" dt="2023-01-22T10:28:42.380" v="4973" actId="1076"/>
          <ac:spMkLst>
            <pc:docMk/>
            <pc:sldMk cId="774732334" sldId="2076137938"/>
            <ac:spMk id="22" creationId="{41507154-ED18-8E6E-0BFD-A326990594C5}"/>
          </ac:spMkLst>
        </pc:spChg>
        <pc:spChg chg="add del mod">
          <ac:chgData name="Raúl Javierre Cabrero" userId="daad9560-95d1-4695-a1c8-6b79433df18f" providerId="ADAL" clId="{BFB997C1-AD86-412C-A671-7A366BB6347F}" dt="2023-01-22T10:37:18.735" v="5021"/>
          <ac:spMkLst>
            <pc:docMk/>
            <pc:sldMk cId="774732334" sldId="2076137938"/>
            <ac:spMk id="23" creationId="{E2A84871-CDB9-119E-B0C8-BBD976A48FB3}"/>
          </ac:spMkLst>
        </pc:spChg>
        <pc:spChg chg="add mod">
          <ac:chgData name="Raúl Javierre Cabrero" userId="daad9560-95d1-4695-a1c8-6b79433df18f" providerId="ADAL" clId="{BFB997C1-AD86-412C-A671-7A366BB6347F}" dt="2023-01-22T10:37:40.011" v="5083" actId="1076"/>
          <ac:spMkLst>
            <pc:docMk/>
            <pc:sldMk cId="774732334" sldId="2076137938"/>
            <ac:spMk id="24" creationId="{7A7EE41E-C613-826F-20A5-4565DCA573BD}"/>
          </ac:spMkLst>
        </pc:spChg>
        <pc:picChg chg="del">
          <ac:chgData name="Raúl Javierre Cabrero" userId="daad9560-95d1-4695-a1c8-6b79433df18f" providerId="ADAL" clId="{BFB997C1-AD86-412C-A671-7A366BB6347F}" dt="2023-01-22T10:19:02.431" v="4617" actId="478"/>
          <ac:picMkLst>
            <pc:docMk/>
            <pc:sldMk cId="774732334" sldId="2076137938"/>
            <ac:picMk id="3074" creationId="{93C61E62-349E-EA6F-7927-E3FA85987287}"/>
          </ac:picMkLst>
        </pc:picChg>
        <pc:picChg chg="add mod">
          <ac:chgData name="Raúl Javierre Cabrero" userId="daad9560-95d1-4695-a1c8-6b79433df18f" providerId="ADAL" clId="{BFB997C1-AD86-412C-A671-7A366BB6347F}" dt="2023-01-22T10:37:34.727" v="5082" actId="1076"/>
          <ac:picMkLst>
            <pc:docMk/>
            <pc:sldMk cId="774732334" sldId="2076137938"/>
            <ac:picMk id="5122" creationId="{3E891BEF-B098-6346-3372-CF6FEF56E2AF}"/>
          </ac:picMkLst>
        </pc:picChg>
      </pc:sldChg>
      <pc:sldChg chg="addSp delSp modSp add mod ord">
        <pc:chgData name="Raúl Javierre Cabrero" userId="daad9560-95d1-4695-a1c8-6b79433df18f" providerId="ADAL" clId="{BFB997C1-AD86-412C-A671-7A366BB6347F}" dt="2023-01-22T10:45:21.614" v="5127" actId="1076"/>
        <pc:sldMkLst>
          <pc:docMk/>
          <pc:sldMk cId="1631298130" sldId="2076137939"/>
        </pc:sldMkLst>
        <pc:spChg chg="add del">
          <ac:chgData name="Raúl Javierre Cabrero" userId="daad9560-95d1-4695-a1c8-6b79433df18f" providerId="ADAL" clId="{BFB997C1-AD86-412C-A671-7A366BB6347F}" dt="2023-01-22T10:45:13.444" v="5124" actId="22"/>
          <ac:spMkLst>
            <pc:docMk/>
            <pc:sldMk cId="1631298130" sldId="2076137939"/>
            <ac:spMk id="3" creationId="{0D2A2879-5A45-8BB3-DD5A-198459C8B874}"/>
          </ac:spMkLst>
        </pc:spChg>
        <pc:spChg chg="mod">
          <ac:chgData name="Raúl Javierre Cabrero" userId="daad9560-95d1-4695-a1c8-6b79433df18f" providerId="ADAL" clId="{BFB997C1-AD86-412C-A671-7A366BB6347F}" dt="2023-01-22T10:40:00.367" v="5117" actId="20577"/>
          <ac:spMkLst>
            <pc:docMk/>
            <pc:sldMk cId="1631298130" sldId="2076137939"/>
            <ac:spMk id="29" creationId="{CE847A24-95E0-1DA7-937E-1CCA87300E5C}"/>
          </ac:spMkLst>
        </pc:spChg>
        <pc:picChg chg="del">
          <ac:chgData name="Raúl Javierre Cabrero" userId="daad9560-95d1-4695-a1c8-6b79433df18f" providerId="ADAL" clId="{BFB997C1-AD86-412C-A671-7A366BB6347F}" dt="2023-01-22T10:44:51.017" v="5118" actId="478"/>
          <ac:picMkLst>
            <pc:docMk/>
            <pc:sldMk cId="1631298130" sldId="2076137939"/>
            <ac:picMk id="1026" creationId="{B35CD8B9-1241-18E9-957D-C896A7A119AA}"/>
          </ac:picMkLst>
        </pc:picChg>
        <pc:picChg chg="add del mod">
          <ac:chgData name="Raúl Javierre Cabrero" userId="daad9560-95d1-4695-a1c8-6b79433df18f" providerId="ADAL" clId="{BFB997C1-AD86-412C-A671-7A366BB6347F}" dt="2023-01-22T10:45:00.585" v="5122" actId="478"/>
          <ac:picMkLst>
            <pc:docMk/>
            <pc:sldMk cId="1631298130" sldId="2076137939"/>
            <ac:picMk id="6146" creationId="{8C59D5FA-6DD7-ABDC-51CB-538AD5EB278B}"/>
          </ac:picMkLst>
        </pc:picChg>
        <pc:picChg chg="add mod">
          <ac:chgData name="Raúl Javierre Cabrero" userId="daad9560-95d1-4695-a1c8-6b79433df18f" providerId="ADAL" clId="{BFB997C1-AD86-412C-A671-7A366BB6347F}" dt="2023-01-22T10:45:21.614" v="5127" actId="1076"/>
          <ac:picMkLst>
            <pc:docMk/>
            <pc:sldMk cId="1631298130" sldId="2076137939"/>
            <ac:picMk id="6148" creationId="{2FD7BE9A-8923-ED2E-BB5A-5F950A4EA92D}"/>
          </ac:picMkLst>
        </pc:picChg>
      </pc:sldChg>
      <pc:sldChg chg="addSp delSp modSp add del mod">
        <pc:chgData name="Raúl Javierre Cabrero" userId="daad9560-95d1-4695-a1c8-6b79433df18f" providerId="ADAL" clId="{BFB997C1-AD86-412C-A671-7A366BB6347F}" dt="2023-01-22T10:58:39.015" v="5149" actId="2696"/>
        <pc:sldMkLst>
          <pc:docMk/>
          <pc:sldMk cId="3622304616" sldId="2076137940"/>
        </pc:sldMkLst>
        <pc:spChg chg="add del">
          <ac:chgData name="Raúl Javierre Cabrero" userId="daad9560-95d1-4695-a1c8-6b79433df18f" providerId="ADAL" clId="{BFB997C1-AD86-412C-A671-7A366BB6347F}" dt="2023-01-22T10:50:07.352" v="5131" actId="22"/>
          <ac:spMkLst>
            <pc:docMk/>
            <pc:sldMk cId="3622304616" sldId="2076137940"/>
            <ac:spMk id="3" creationId="{1F762369-18E4-97D8-7A77-671502070FA3}"/>
          </ac:spMkLst>
        </pc:spChg>
        <pc:picChg chg="del">
          <ac:chgData name="Raúl Javierre Cabrero" userId="daad9560-95d1-4695-a1c8-6b79433df18f" providerId="ADAL" clId="{BFB997C1-AD86-412C-A671-7A366BB6347F}" dt="2023-01-22T10:50:06.260" v="5129" actId="478"/>
          <ac:picMkLst>
            <pc:docMk/>
            <pc:sldMk cId="3622304616" sldId="2076137940"/>
            <ac:picMk id="6148" creationId="{2FD7BE9A-8923-ED2E-BB5A-5F950A4EA92D}"/>
          </ac:picMkLst>
        </pc:picChg>
        <pc:picChg chg="add del mod">
          <ac:chgData name="Raúl Javierre Cabrero" userId="daad9560-95d1-4695-a1c8-6b79433df18f" providerId="ADAL" clId="{BFB997C1-AD86-412C-A671-7A366BB6347F}" dt="2023-01-22T10:58:36.693" v="5148" actId="478"/>
          <ac:picMkLst>
            <pc:docMk/>
            <pc:sldMk cId="3622304616" sldId="2076137940"/>
            <ac:picMk id="8194" creationId="{BAFDD0B3-BAC9-7FDF-BFAB-F3142983C85E}"/>
          </ac:picMkLst>
        </pc:picChg>
      </pc:sldChg>
      <pc:sldChg chg="addSp delSp modSp add">
        <pc:chgData name="Raúl Javierre Cabrero" userId="daad9560-95d1-4695-a1c8-6b79433df18f" providerId="ADAL" clId="{BFB997C1-AD86-412C-A671-7A366BB6347F}" dt="2023-01-22T10:58:24.263" v="5147" actId="1076"/>
        <pc:sldMkLst>
          <pc:docMk/>
          <pc:sldMk cId="2409234104" sldId="2076137941"/>
        </pc:sldMkLst>
        <pc:picChg chg="del">
          <ac:chgData name="Raúl Javierre Cabrero" userId="daad9560-95d1-4695-a1c8-6b79433df18f" providerId="ADAL" clId="{BFB997C1-AD86-412C-A671-7A366BB6347F}" dt="2023-01-22T10:52:08.899" v="5140" actId="478"/>
          <ac:picMkLst>
            <pc:docMk/>
            <pc:sldMk cId="2409234104" sldId="2076137941"/>
            <ac:picMk id="6148" creationId="{2FD7BE9A-8923-ED2E-BB5A-5F950A4EA92D}"/>
          </ac:picMkLst>
        </pc:picChg>
        <pc:picChg chg="add del mod">
          <ac:chgData name="Raúl Javierre Cabrero" userId="daad9560-95d1-4695-a1c8-6b79433df18f" providerId="ADAL" clId="{BFB997C1-AD86-412C-A671-7A366BB6347F}" dt="2023-01-22T10:58:16.365" v="5144" actId="478"/>
          <ac:picMkLst>
            <pc:docMk/>
            <pc:sldMk cId="2409234104" sldId="2076137941"/>
            <ac:picMk id="9218" creationId="{94CF3ACB-BDCC-A638-9420-ABAD8F878C5D}"/>
          </ac:picMkLst>
        </pc:picChg>
        <pc:picChg chg="add mod">
          <ac:chgData name="Raúl Javierre Cabrero" userId="daad9560-95d1-4695-a1c8-6b79433df18f" providerId="ADAL" clId="{BFB997C1-AD86-412C-A671-7A366BB6347F}" dt="2023-01-22T10:58:24.263" v="5147" actId="1076"/>
          <ac:picMkLst>
            <pc:docMk/>
            <pc:sldMk cId="2409234104" sldId="2076137941"/>
            <ac:picMk id="9220" creationId="{FCC494E4-D104-B9E8-8A63-F2940EAC572E}"/>
          </ac:picMkLst>
        </pc:picChg>
      </pc:sldChg>
    </pc:docChg>
  </pc:docChgLst>
  <pc:docChgLst>
    <pc:chgData name="Guillem Grande Pla" userId="S::ggrande@hiberus.com::bf4f229c-e227-4c1d-9a80-3ae9c38fc5b2" providerId="AD" clId="Web-{632EE4C0-37B3-4984-B221-D30E9858747E}"/>
    <pc:docChg chg="modSld">
      <pc:chgData name="Guillem Grande Pla" userId="S::ggrande@hiberus.com::bf4f229c-e227-4c1d-9a80-3ae9c38fc5b2" providerId="AD" clId="Web-{632EE4C0-37B3-4984-B221-D30E9858747E}" dt="2023-02-03T13:00:55.082" v="41" actId="1076"/>
      <pc:docMkLst>
        <pc:docMk/>
      </pc:docMkLst>
      <pc:sldChg chg="modSp">
        <pc:chgData name="Guillem Grande Pla" userId="S::ggrande@hiberus.com::bf4f229c-e227-4c1d-9a80-3ae9c38fc5b2" providerId="AD" clId="Web-{632EE4C0-37B3-4984-B221-D30E9858747E}" dt="2023-02-03T12:59:38.282" v="12" actId="20577"/>
        <pc:sldMkLst>
          <pc:docMk/>
          <pc:sldMk cId="75138537" sldId="2076137928"/>
        </pc:sldMkLst>
        <pc:spChg chg="mod">
          <ac:chgData name="Guillem Grande Pla" userId="S::ggrande@hiberus.com::bf4f229c-e227-4c1d-9a80-3ae9c38fc5b2" providerId="AD" clId="Web-{632EE4C0-37B3-4984-B221-D30E9858747E}" dt="2023-02-03T12:59:38.282" v="12" actId="20577"/>
          <ac:spMkLst>
            <pc:docMk/>
            <pc:sldMk cId="75138537" sldId="2076137928"/>
            <ac:spMk id="20" creationId="{178092DF-98B8-8372-93AD-196A8827526C}"/>
          </ac:spMkLst>
        </pc:spChg>
      </pc:sldChg>
      <pc:sldChg chg="addSp delSp modSp delAnim">
        <pc:chgData name="Guillem Grande Pla" userId="S::ggrande@hiberus.com::bf4f229c-e227-4c1d-9a80-3ae9c38fc5b2" providerId="AD" clId="Web-{632EE4C0-37B3-4984-B221-D30E9858747E}" dt="2023-02-03T13:00:55.082" v="41" actId="1076"/>
        <pc:sldMkLst>
          <pc:docMk/>
          <pc:sldMk cId="946865087" sldId="2076137929"/>
        </pc:sldMkLst>
        <pc:spChg chg="add mod">
          <ac:chgData name="Guillem Grande Pla" userId="S::ggrande@hiberus.com::bf4f229c-e227-4c1d-9a80-3ae9c38fc5b2" providerId="AD" clId="Web-{632EE4C0-37B3-4984-B221-D30E9858747E}" dt="2023-02-03T13:00:55.082" v="41" actId="1076"/>
          <ac:spMkLst>
            <pc:docMk/>
            <pc:sldMk cId="946865087" sldId="2076137929"/>
            <ac:spMk id="2" creationId="{ACD520EA-559E-2BAD-B4A9-166AC743CA31}"/>
          </ac:spMkLst>
        </pc:spChg>
        <pc:spChg chg="add del mod">
          <ac:chgData name="Guillem Grande Pla" userId="S::ggrande@hiberus.com::bf4f229c-e227-4c1d-9a80-3ae9c38fc5b2" providerId="AD" clId="Web-{632EE4C0-37B3-4984-B221-D30E9858747E}" dt="2023-02-03T12:59:57.033" v="22"/>
          <ac:spMkLst>
            <pc:docMk/>
            <pc:sldMk cId="946865087" sldId="2076137929"/>
            <ac:spMk id="3" creationId="{7EE1BB9B-19C8-2DF5-9865-9DD9C0B05BFC}"/>
          </ac:spMkLst>
        </pc:spChg>
        <pc:spChg chg="add del">
          <ac:chgData name="Guillem Grande Pla" userId="S::ggrande@hiberus.com::bf4f229c-e227-4c1d-9a80-3ae9c38fc5b2" providerId="AD" clId="Web-{632EE4C0-37B3-4984-B221-D30E9858747E}" dt="2023-02-03T12:59:45.814" v="13"/>
          <ac:spMkLst>
            <pc:docMk/>
            <pc:sldMk cId="946865087" sldId="2076137929"/>
            <ac:spMk id="4" creationId="{F7A7DDF1-50DA-2084-7FD8-BF49F3979FA8}"/>
          </ac:spMkLst>
        </pc:spChg>
        <pc:spChg chg="del mod">
          <ac:chgData name="Guillem Grande Pla" userId="S::ggrande@hiberus.com::bf4f229c-e227-4c1d-9a80-3ae9c38fc5b2" providerId="AD" clId="Web-{632EE4C0-37B3-4984-B221-D30E9858747E}" dt="2023-02-03T13:00:04.470" v="27"/>
          <ac:spMkLst>
            <pc:docMk/>
            <pc:sldMk cId="946865087" sldId="2076137929"/>
            <ac:spMk id="16" creationId="{1B1A312E-1F75-47DF-B951-AD23535AE8B0}"/>
          </ac:spMkLst>
        </pc:spChg>
        <pc:spChg chg="del">
          <ac:chgData name="Guillem Grande Pla" userId="S::ggrande@hiberus.com::bf4f229c-e227-4c1d-9a80-3ae9c38fc5b2" providerId="AD" clId="Web-{632EE4C0-37B3-4984-B221-D30E9858747E}" dt="2023-02-03T12:58:46.233" v="1"/>
          <ac:spMkLst>
            <pc:docMk/>
            <pc:sldMk cId="946865087" sldId="2076137929"/>
            <ac:spMk id="17" creationId="{79F1013D-60DA-D735-514E-213937BC0C3F}"/>
          </ac:spMkLst>
        </pc:spChg>
        <pc:spChg chg="del">
          <ac:chgData name="Guillem Grande Pla" userId="S::ggrande@hiberus.com::bf4f229c-e227-4c1d-9a80-3ae9c38fc5b2" providerId="AD" clId="Web-{632EE4C0-37B3-4984-B221-D30E9858747E}" dt="2023-02-03T12:58:47.218" v="2"/>
          <ac:spMkLst>
            <pc:docMk/>
            <pc:sldMk cId="946865087" sldId="2076137929"/>
            <ac:spMk id="18" creationId="{AD37AAE1-D1E6-5F92-7DBA-6620260BD736}"/>
          </ac:spMkLst>
        </pc:spChg>
        <pc:spChg chg="del">
          <ac:chgData name="Guillem Grande Pla" userId="S::ggrande@hiberus.com::bf4f229c-e227-4c1d-9a80-3ae9c38fc5b2" providerId="AD" clId="Web-{632EE4C0-37B3-4984-B221-D30E9858747E}" dt="2023-02-03T12:58:48.218" v="3"/>
          <ac:spMkLst>
            <pc:docMk/>
            <pc:sldMk cId="946865087" sldId="2076137929"/>
            <ac:spMk id="19" creationId="{93438878-6ADA-5416-F8FE-6E460E955799}"/>
          </ac:spMkLst>
        </pc:spChg>
        <pc:spChg chg="del">
          <ac:chgData name="Guillem Grande Pla" userId="S::ggrande@hiberus.com::bf4f229c-e227-4c1d-9a80-3ae9c38fc5b2" providerId="AD" clId="Web-{632EE4C0-37B3-4984-B221-D30E9858747E}" dt="2023-02-03T12:58:44.921" v="0"/>
          <ac:spMkLst>
            <pc:docMk/>
            <pc:sldMk cId="946865087" sldId="2076137929"/>
            <ac:spMk id="20" creationId="{178092DF-98B8-8372-93AD-196A8827526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BCB6E-E4A8-402E-B865-B57E074AAB13}" type="datetimeFigureOut">
              <a:rPr lang="es-ES" smtClean="0"/>
              <a:t>08/02/2023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A389D-80D1-4758-BE5D-FC8076872E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749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A389D-80D1-4758-BE5D-FC8076872E1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035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AAC9E-9CA1-754E-BFF3-CB8DEE670223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3132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 blanca y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116F1192-FEC8-73B9-8216-2B1A75DE6B07}"/>
              </a:ext>
            </a:extLst>
          </p:cNvPr>
          <p:cNvSpPr/>
          <p:nvPr userDrawn="1"/>
        </p:nvSpPr>
        <p:spPr>
          <a:xfrm>
            <a:off x="5191432" y="0"/>
            <a:ext cx="7000568" cy="68580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Título 9">
            <a:extLst>
              <a:ext uri="{FF2B5EF4-FFF2-40B4-BE49-F238E27FC236}">
                <a16:creationId xmlns:a16="http://schemas.microsoft.com/office/drawing/2014/main" id="{E82A3268-9017-DCF0-F8FE-9FD665F2A5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275" y="177711"/>
            <a:ext cx="10515600" cy="2462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 b="0" i="0">
                <a:solidFill>
                  <a:srgbClr val="77777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TÍTULO</a:t>
            </a:r>
            <a:endParaRPr lang="es-ES_tradnl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A678CD3-30F5-FB1F-1ADB-9274235446C7}"/>
              </a:ext>
            </a:extLst>
          </p:cNvPr>
          <p:cNvSpPr txBox="1"/>
          <p:nvPr userDrawn="1"/>
        </p:nvSpPr>
        <p:spPr>
          <a:xfrm>
            <a:off x="216275" y="6464844"/>
            <a:ext cx="8637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>
                <a:solidFill>
                  <a:srgbClr val="AAAAAA"/>
                </a:solidFill>
                <a:latin typeface="Hiberus type" panose="0200050003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hiberus.com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A33DD8FF-6448-D807-F136-61ED6B1823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3409" y="209985"/>
            <a:ext cx="982316" cy="11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95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Edificio con letrero en frente&#10;&#10;Descripción generada automáticamente">
            <a:extLst>
              <a:ext uri="{FF2B5EF4-FFF2-40B4-BE49-F238E27FC236}">
                <a16:creationId xmlns:a16="http://schemas.microsoft.com/office/drawing/2014/main" id="{2FA1152F-4DFC-3D6C-2E5D-9BB33F72B0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763" y="307634"/>
            <a:ext cx="11564472" cy="623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8813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Edificio con letrero en frente&#10;&#10;Descripción generada automáticamente">
            <a:extLst>
              <a:ext uri="{FF2B5EF4-FFF2-40B4-BE49-F238E27FC236}">
                <a16:creationId xmlns:a16="http://schemas.microsoft.com/office/drawing/2014/main" id="{2FA1152F-4DFC-3D6C-2E5D-9BB33F72B0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763" y="307634"/>
            <a:ext cx="11564472" cy="6238728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A9C8F3-8F70-5A63-B965-5C54A2F85DB0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5999" y="-1"/>
            <a:ext cx="1" cy="1560444"/>
          </a:xfrm>
          <a:prstGeom prst="line">
            <a:avLst/>
          </a:prstGeom>
          <a:ln w="28575">
            <a:solidFill>
              <a:srgbClr val="1739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556274"/>
      </p:ext>
    </p:extLst>
  </p:cSld>
  <p:clrMapOvr>
    <a:masterClrMapping/>
  </p:clrMapOvr>
  <p:transition spd="med"/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e Blan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4D66745F-D10F-6518-4A4D-2C252C494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275" y="177711"/>
            <a:ext cx="10515600" cy="2462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 b="0" i="0">
                <a:solidFill>
                  <a:srgbClr val="77777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TÍTULO</a:t>
            </a:r>
            <a:endParaRPr lang="es-ES_tradnl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6CD6AB9-4BDD-60E0-E41F-9AB66E6C8BAC}"/>
              </a:ext>
            </a:extLst>
          </p:cNvPr>
          <p:cNvSpPr txBox="1"/>
          <p:nvPr userDrawn="1"/>
        </p:nvSpPr>
        <p:spPr>
          <a:xfrm>
            <a:off x="216275" y="6464844"/>
            <a:ext cx="8637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>
                <a:solidFill>
                  <a:srgbClr val="AAAAAA"/>
                </a:solidFill>
                <a:latin typeface="Hiberus type" panose="0200050003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hiberus.com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F3BDBC60-1C3D-8D66-AA55-FD6E826757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3409" y="209985"/>
            <a:ext cx="982316" cy="11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95876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e Gris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116F1192-FEC8-73B9-8216-2B1A75DE6B07}"/>
              </a:ext>
            </a:extLst>
          </p:cNvPr>
          <p:cNvSpPr/>
          <p:nvPr userDrawn="1"/>
        </p:nvSpPr>
        <p:spPr>
          <a:xfrm>
            <a:off x="5191432" y="0"/>
            <a:ext cx="7000568" cy="68580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Título 9">
            <a:extLst>
              <a:ext uri="{FF2B5EF4-FFF2-40B4-BE49-F238E27FC236}">
                <a16:creationId xmlns:a16="http://schemas.microsoft.com/office/drawing/2014/main" id="{E82A3268-9017-DCF0-F8FE-9FD665F2A5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275" y="177711"/>
            <a:ext cx="10515600" cy="2462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 b="0" i="0">
                <a:solidFill>
                  <a:srgbClr val="77777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TÍTULO</a:t>
            </a:r>
            <a:endParaRPr lang="es-ES_tradnl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A678CD3-30F5-FB1F-1ADB-9274235446C7}"/>
              </a:ext>
            </a:extLst>
          </p:cNvPr>
          <p:cNvSpPr txBox="1"/>
          <p:nvPr userDrawn="1"/>
        </p:nvSpPr>
        <p:spPr>
          <a:xfrm>
            <a:off x="216275" y="6464844"/>
            <a:ext cx="8637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>
                <a:solidFill>
                  <a:srgbClr val="AAAAAA"/>
                </a:solidFill>
                <a:latin typeface="Hiberus type" panose="0200050003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hiberus.com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A33DD8FF-6448-D807-F136-61ED6B1823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3409" y="209985"/>
            <a:ext cx="982316" cy="11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67552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e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DC5D33AC-3857-7A02-7FE5-ABC3009AD6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Título 9">
            <a:extLst>
              <a:ext uri="{FF2B5EF4-FFF2-40B4-BE49-F238E27FC236}">
                <a16:creationId xmlns:a16="http://schemas.microsoft.com/office/drawing/2014/main" id="{E82A3268-9017-DCF0-F8FE-9FD665F2A5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275" y="177711"/>
            <a:ext cx="10515600" cy="2462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 b="0" i="0">
                <a:solidFill>
                  <a:srgbClr val="77777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TÍTULO</a:t>
            </a:r>
            <a:endParaRPr lang="es-ES_tradnl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A678CD3-30F5-FB1F-1ADB-9274235446C7}"/>
              </a:ext>
            </a:extLst>
          </p:cNvPr>
          <p:cNvSpPr txBox="1"/>
          <p:nvPr userDrawn="1"/>
        </p:nvSpPr>
        <p:spPr>
          <a:xfrm>
            <a:off x="216275" y="6464844"/>
            <a:ext cx="8637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>
                <a:solidFill>
                  <a:srgbClr val="AAAAAA"/>
                </a:solidFill>
                <a:latin typeface="Hiberus type" panose="0200050003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hiberus.com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A33DD8FF-6448-D807-F136-61ED6B1823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3409" y="209985"/>
            <a:ext cx="982316" cy="11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25821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Blan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4D66745F-D10F-6518-4A4D-2C252C494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275" y="177711"/>
            <a:ext cx="10515600" cy="2462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 b="0" i="0">
                <a:solidFill>
                  <a:srgbClr val="77777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TÍTULO</a:t>
            </a:r>
            <a:endParaRPr lang="es-ES_tradnl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6CD6AB9-4BDD-60E0-E41F-9AB66E6C8BAC}"/>
              </a:ext>
            </a:extLst>
          </p:cNvPr>
          <p:cNvSpPr txBox="1"/>
          <p:nvPr userDrawn="1"/>
        </p:nvSpPr>
        <p:spPr>
          <a:xfrm>
            <a:off x="216275" y="6464844"/>
            <a:ext cx="8637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>
                <a:solidFill>
                  <a:srgbClr val="AAAAAA"/>
                </a:solidFill>
                <a:latin typeface="Hiberus type" panose="0200050003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hiberus.com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F3BDBC60-1C3D-8D66-AA55-FD6E826757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3409" y="209985"/>
            <a:ext cx="982316" cy="117721"/>
          </a:xfrm>
          <a:prstGeom prst="rect">
            <a:avLst/>
          </a:prstGeom>
        </p:spPr>
      </p:pic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370D3C7F-9BA8-F9D5-5C19-584AD1D831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890" y="1058403"/>
            <a:ext cx="1887542" cy="4716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7396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s-ES"/>
              <a:t>Título 1</a:t>
            </a:r>
          </a:p>
        </p:txBody>
      </p:sp>
      <p:sp>
        <p:nvSpPr>
          <p:cNvPr id="13" name="Marcador de texto 11">
            <a:extLst>
              <a:ext uri="{FF2B5EF4-FFF2-40B4-BE49-F238E27FC236}">
                <a16:creationId xmlns:a16="http://schemas.microsoft.com/office/drawing/2014/main" id="{0F2BA45D-6DAC-3E1B-573E-7C94E0210C9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5578" y="1706935"/>
            <a:ext cx="1887542" cy="3128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>
                <a:solidFill>
                  <a:srgbClr val="17396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s-ES"/>
              <a:t>Título 2</a:t>
            </a:r>
          </a:p>
        </p:txBody>
      </p:sp>
      <p:sp>
        <p:nvSpPr>
          <p:cNvPr id="14" name="Marcador de texto 11">
            <a:extLst>
              <a:ext uri="{FF2B5EF4-FFF2-40B4-BE49-F238E27FC236}">
                <a16:creationId xmlns:a16="http://schemas.microsoft.com/office/drawing/2014/main" id="{D0A9E4FD-DD73-9B49-1BDE-16F03AE207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577" y="2009400"/>
            <a:ext cx="1338205" cy="2527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17396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s-ES"/>
              <a:t>Contenido</a:t>
            </a:r>
          </a:p>
        </p:txBody>
      </p:sp>
    </p:spTree>
    <p:extLst>
      <p:ext uri="{BB962C8B-B14F-4D97-AF65-F5344CB8AC3E}">
        <p14:creationId xmlns:p14="http://schemas.microsoft.com/office/powerpoint/2010/main" val="3400796332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_Gris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116F1192-FEC8-73B9-8216-2B1A75DE6B07}"/>
              </a:ext>
            </a:extLst>
          </p:cNvPr>
          <p:cNvSpPr/>
          <p:nvPr userDrawn="1"/>
        </p:nvSpPr>
        <p:spPr>
          <a:xfrm>
            <a:off x="5191432" y="0"/>
            <a:ext cx="7000568" cy="68580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Título 9">
            <a:extLst>
              <a:ext uri="{FF2B5EF4-FFF2-40B4-BE49-F238E27FC236}">
                <a16:creationId xmlns:a16="http://schemas.microsoft.com/office/drawing/2014/main" id="{E82A3268-9017-DCF0-F8FE-9FD665F2A5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275" y="177711"/>
            <a:ext cx="10515600" cy="2462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 b="0" i="0">
                <a:solidFill>
                  <a:srgbClr val="77777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TÍTULO</a:t>
            </a:r>
            <a:endParaRPr lang="es-ES_tradnl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A678CD3-30F5-FB1F-1ADB-9274235446C7}"/>
              </a:ext>
            </a:extLst>
          </p:cNvPr>
          <p:cNvSpPr txBox="1"/>
          <p:nvPr userDrawn="1"/>
        </p:nvSpPr>
        <p:spPr>
          <a:xfrm>
            <a:off x="216275" y="6464844"/>
            <a:ext cx="8637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>
                <a:solidFill>
                  <a:srgbClr val="AAAAAA"/>
                </a:solidFill>
                <a:latin typeface="Hiberus type" panose="0200050003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hiberus.com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A33DD8FF-6448-D807-F136-61ED6B1823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3409" y="209985"/>
            <a:ext cx="982316" cy="117721"/>
          </a:xfrm>
          <a:prstGeom prst="rect">
            <a:avLst/>
          </a:prstGeom>
        </p:spPr>
      </p:pic>
      <p:sp>
        <p:nvSpPr>
          <p:cNvPr id="5" name="Marcador de texto 11">
            <a:extLst>
              <a:ext uri="{FF2B5EF4-FFF2-40B4-BE49-F238E27FC236}">
                <a16:creationId xmlns:a16="http://schemas.microsoft.com/office/drawing/2014/main" id="{B88A2514-1F2A-71BD-C7F5-2B71038F02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890" y="1058403"/>
            <a:ext cx="1887542" cy="4716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7396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s-ES"/>
              <a:t>Título 1</a:t>
            </a:r>
          </a:p>
        </p:txBody>
      </p:sp>
      <p:sp>
        <p:nvSpPr>
          <p:cNvPr id="6" name="Marcador de texto 11">
            <a:extLst>
              <a:ext uri="{FF2B5EF4-FFF2-40B4-BE49-F238E27FC236}">
                <a16:creationId xmlns:a16="http://schemas.microsoft.com/office/drawing/2014/main" id="{A2DA4C24-C1FA-7BC5-6E85-10AC12F570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5578" y="1706935"/>
            <a:ext cx="1887542" cy="3128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>
                <a:solidFill>
                  <a:srgbClr val="17396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s-ES"/>
              <a:t>Título 2</a:t>
            </a:r>
          </a:p>
        </p:txBody>
      </p:sp>
      <p:sp>
        <p:nvSpPr>
          <p:cNvPr id="11" name="Marcador de texto 11">
            <a:extLst>
              <a:ext uri="{FF2B5EF4-FFF2-40B4-BE49-F238E27FC236}">
                <a16:creationId xmlns:a16="http://schemas.microsoft.com/office/drawing/2014/main" id="{BC07D8E3-F0A0-1682-91D6-1A9E11B308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577" y="2009400"/>
            <a:ext cx="1338205" cy="2527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17396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s-ES"/>
              <a:t>Contenido</a:t>
            </a:r>
          </a:p>
        </p:txBody>
      </p:sp>
    </p:spTree>
    <p:extLst>
      <p:ext uri="{BB962C8B-B14F-4D97-AF65-F5344CB8AC3E}">
        <p14:creationId xmlns:p14="http://schemas.microsoft.com/office/powerpoint/2010/main" val="187389428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_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DC5D33AC-3857-7A02-7FE5-ABC3009AD6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Título 9">
            <a:extLst>
              <a:ext uri="{FF2B5EF4-FFF2-40B4-BE49-F238E27FC236}">
                <a16:creationId xmlns:a16="http://schemas.microsoft.com/office/drawing/2014/main" id="{E82A3268-9017-DCF0-F8FE-9FD665F2A5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275" y="177711"/>
            <a:ext cx="10515600" cy="2462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 b="0" i="0">
                <a:solidFill>
                  <a:srgbClr val="77777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TÍTULO</a:t>
            </a:r>
            <a:endParaRPr lang="es-ES_tradnl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A678CD3-30F5-FB1F-1ADB-9274235446C7}"/>
              </a:ext>
            </a:extLst>
          </p:cNvPr>
          <p:cNvSpPr txBox="1"/>
          <p:nvPr userDrawn="1"/>
        </p:nvSpPr>
        <p:spPr>
          <a:xfrm>
            <a:off x="216275" y="6464844"/>
            <a:ext cx="8637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>
                <a:solidFill>
                  <a:srgbClr val="AAAAAA"/>
                </a:solidFill>
                <a:latin typeface="Hiberus type" panose="0200050003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hiberus.com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A33DD8FF-6448-D807-F136-61ED6B1823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3409" y="209985"/>
            <a:ext cx="982316" cy="117721"/>
          </a:xfrm>
          <a:prstGeom prst="rect">
            <a:avLst/>
          </a:prstGeom>
        </p:spPr>
      </p:pic>
      <p:sp>
        <p:nvSpPr>
          <p:cNvPr id="5" name="Marcador de texto 11">
            <a:extLst>
              <a:ext uri="{FF2B5EF4-FFF2-40B4-BE49-F238E27FC236}">
                <a16:creationId xmlns:a16="http://schemas.microsoft.com/office/drawing/2014/main" id="{E89EE29A-55E0-5BD1-BDF9-B9514C3563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890" y="1058403"/>
            <a:ext cx="1887542" cy="4716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7396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s-ES"/>
              <a:t>Título 1</a:t>
            </a: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F8E0D3EA-4937-C86E-C383-D3ACED11AB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5578" y="1706935"/>
            <a:ext cx="1887542" cy="3128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>
                <a:solidFill>
                  <a:srgbClr val="17396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s-ES"/>
              <a:t>Título 2</a:t>
            </a:r>
          </a:p>
        </p:txBody>
      </p:sp>
      <p:sp>
        <p:nvSpPr>
          <p:cNvPr id="11" name="Marcador de texto 11">
            <a:extLst>
              <a:ext uri="{FF2B5EF4-FFF2-40B4-BE49-F238E27FC236}">
                <a16:creationId xmlns:a16="http://schemas.microsoft.com/office/drawing/2014/main" id="{B1223673-2CB4-0490-10B6-4B7840937B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577" y="2009400"/>
            <a:ext cx="1338205" cy="2527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17396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s-ES"/>
              <a:t>Contenido</a:t>
            </a:r>
          </a:p>
        </p:txBody>
      </p:sp>
    </p:spTree>
    <p:extLst>
      <p:ext uri="{BB962C8B-B14F-4D97-AF65-F5344CB8AC3E}">
        <p14:creationId xmlns:p14="http://schemas.microsoft.com/office/powerpoint/2010/main" val="725112387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oExit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116F1192-FEC8-73B9-8216-2B1A75DE6B07}"/>
              </a:ext>
            </a:extLst>
          </p:cNvPr>
          <p:cNvSpPr/>
          <p:nvPr userDrawn="1"/>
        </p:nvSpPr>
        <p:spPr>
          <a:xfrm>
            <a:off x="5191432" y="0"/>
            <a:ext cx="7000568" cy="68580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Título 9">
            <a:extLst>
              <a:ext uri="{FF2B5EF4-FFF2-40B4-BE49-F238E27FC236}">
                <a16:creationId xmlns:a16="http://schemas.microsoft.com/office/drawing/2014/main" id="{E82A3268-9017-DCF0-F8FE-9FD665F2A5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275" y="177711"/>
            <a:ext cx="10515600" cy="2462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 b="1" i="0">
                <a:solidFill>
                  <a:srgbClr val="77777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CASOS DE ÉXITO</a:t>
            </a:r>
            <a:endParaRPr lang="es-ES_tradnl"/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AEC36E2C-4C12-EB33-E0D5-DAA31B9F38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150392" y="558011"/>
            <a:ext cx="5709600" cy="5731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Imagen cliente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A678CD3-30F5-FB1F-1ADB-9274235446C7}"/>
              </a:ext>
            </a:extLst>
          </p:cNvPr>
          <p:cNvSpPr txBox="1"/>
          <p:nvPr userDrawn="1"/>
        </p:nvSpPr>
        <p:spPr>
          <a:xfrm>
            <a:off x="216275" y="6464844"/>
            <a:ext cx="8637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>
                <a:solidFill>
                  <a:srgbClr val="AAAAAA"/>
                </a:solidFill>
                <a:latin typeface="Hiberus type" panose="0200050003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hiberus.com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A33DD8FF-6448-D807-F136-61ED6B1823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3409" y="209985"/>
            <a:ext cx="982316" cy="117721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3CC63033-14E7-6988-82FF-1BE8DB9F280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1848" y="6078818"/>
            <a:ext cx="141871" cy="141871"/>
          </a:xfrm>
          <a:prstGeom prst="rect">
            <a:avLst/>
          </a:prstGeom>
        </p:spPr>
      </p:pic>
      <p:sp>
        <p:nvSpPr>
          <p:cNvPr id="2" name="Marcador de texto 3">
            <a:extLst>
              <a:ext uri="{FF2B5EF4-FFF2-40B4-BE49-F238E27FC236}">
                <a16:creationId xmlns:a16="http://schemas.microsoft.com/office/drawing/2014/main" id="{449CF236-350F-7A05-3E3F-F94BB2227E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275" y="1094413"/>
            <a:ext cx="3916142" cy="1582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rgbClr val="17396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endParaRPr lang="es-ES"/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531EE77F-9392-F5A8-2654-089D32A8F4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6275" y="2948549"/>
            <a:ext cx="4974766" cy="400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rgbClr val="17396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, sed do </a:t>
            </a:r>
            <a:r>
              <a:rPr lang="es-ES" err="1"/>
              <a:t>ei</a:t>
            </a:r>
            <a:endParaRPr lang="es-ES"/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547ECF16-BDB4-5EB0-1513-E42C26F2A8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6275" y="3698475"/>
            <a:ext cx="3916142" cy="400996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1ED7EB"/>
              </a:buClr>
              <a:buFont typeface="Wingdings" panose="05000000000000000000" pitchFamily="2" charset="2"/>
              <a:buChar char="ü"/>
              <a:defRPr sz="1200" b="0">
                <a:solidFill>
                  <a:srgbClr val="17396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, sed do </a:t>
            </a:r>
            <a:r>
              <a:rPr lang="es-ES" err="1"/>
              <a:t>eiusmod</a:t>
            </a:r>
            <a:r>
              <a:rPr lang="es-ES"/>
              <a:t> </a:t>
            </a:r>
            <a:r>
              <a:rPr lang="es-ES" err="1"/>
              <a:t>tempor</a:t>
            </a:r>
            <a:r>
              <a:rPr lang="es-ES"/>
              <a:t> </a:t>
            </a:r>
            <a:r>
              <a:rPr lang="es-ES" err="1"/>
              <a:t>incididunt</a:t>
            </a:r>
            <a:r>
              <a:rPr lang="es-ES"/>
              <a:t> ut labore et </a:t>
            </a:r>
            <a:r>
              <a:rPr lang="es-ES" err="1"/>
              <a:t>dolore</a:t>
            </a:r>
            <a:r>
              <a:rPr lang="es-ES"/>
              <a:t> magna </a:t>
            </a:r>
            <a:r>
              <a:rPr lang="es-ES" err="1"/>
              <a:t>aliqua</a:t>
            </a:r>
            <a:endParaRPr lang="es-ES"/>
          </a:p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, sed do </a:t>
            </a:r>
            <a:r>
              <a:rPr lang="es-ES" err="1"/>
              <a:t>eiusmod</a:t>
            </a:r>
            <a:r>
              <a:rPr lang="es-ES"/>
              <a:t> </a:t>
            </a:r>
            <a:r>
              <a:rPr lang="es-ES" err="1"/>
              <a:t>tempor</a:t>
            </a:r>
            <a:r>
              <a:rPr lang="es-ES"/>
              <a:t> </a:t>
            </a:r>
            <a:r>
              <a:rPr lang="es-ES" err="1"/>
              <a:t>incididunt</a:t>
            </a:r>
            <a:r>
              <a:rPr lang="es-ES"/>
              <a:t> ut labore et </a:t>
            </a:r>
            <a:r>
              <a:rPr lang="es-ES" err="1"/>
              <a:t>dolore</a:t>
            </a:r>
            <a:r>
              <a:rPr lang="es-ES"/>
              <a:t> magna </a:t>
            </a:r>
            <a:r>
              <a:rPr lang="es-ES" err="1"/>
              <a:t>aliqua</a:t>
            </a:r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EB6246B-4EAA-FDE7-E687-715EF3C0635A}"/>
              </a:ext>
            </a:extLst>
          </p:cNvPr>
          <p:cNvSpPr>
            <a:spLocks/>
          </p:cNvSpPr>
          <p:nvPr userDrawn="1"/>
        </p:nvSpPr>
        <p:spPr>
          <a:xfrm>
            <a:off x="5520070" y="2813853"/>
            <a:ext cx="1203325" cy="1212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173962"/>
              </a:solidFill>
            </a:endParaRPr>
          </a:p>
        </p:txBody>
      </p:sp>
      <p:sp>
        <p:nvSpPr>
          <p:cNvPr id="16" name="Marcador de texto 3">
            <a:extLst>
              <a:ext uri="{FF2B5EF4-FFF2-40B4-BE49-F238E27FC236}">
                <a16:creationId xmlns:a16="http://schemas.microsoft.com/office/drawing/2014/main" id="{D32C7512-040B-7E4D-62CE-2392A778C6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9309" y="6018934"/>
            <a:ext cx="4974766" cy="400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solidFill>
                  <a:srgbClr val="17396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/>
              <a:t>Sitio web</a:t>
            </a:r>
          </a:p>
        </p:txBody>
      </p:sp>
      <p:sp>
        <p:nvSpPr>
          <p:cNvPr id="17" name="Marcador de posición de imagen 21">
            <a:extLst>
              <a:ext uri="{FF2B5EF4-FFF2-40B4-BE49-F238E27FC236}">
                <a16:creationId xmlns:a16="http://schemas.microsoft.com/office/drawing/2014/main" id="{4F1781B9-8D97-93CC-559B-BB7A484D396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641181" y="3152631"/>
            <a:ext cx="909638" cy="42862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s-E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548866873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oExito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116F1192-FEC8-73B9-8216-2B1A75DE6B07}"/>
              </a:ext>
            </a:extLst>
          </p:cNvPr>
          <p:cNvSpPr/>
          <p:nvPr userDrawn="1"/>
        </p:nvSpPr>
        <p:spPr>
          <a:xfrm>
            <a:off x="5191432" y="28575"/>
            <a:ext cx="7000568" cy="68580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Título 9">
            <a:extLst>
              <a:ext uri="{FF2B5EF4-FFF2-40B4-BE49-F238E27FC236}">
                <a16:creationId xmlns:a16="http://schemas.microsoft.com/office/drawing/2014/main" id="{E82A3268-9017-DCF0-F8FE-9FD665F2A5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275" y="177711"/>
            <a:ext cx="10515600" cy="2462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 b="1" i="0">
                <a:solidFill>
                  <a:srgbClr val="77777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CASOS DE ÉXITO</a:t>
            </a:r>
            <a:endParaRPr lang="es-ES_tradnl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A678CD3-30F5-FB1F-1ADB-9274235446C7}"/>
              </a:ext>
            </a:extLst>
          </p:cNvPr>
          <p:cNvSpPr txBox="1"/>
          <p:nvPr userDrawn="1"/>
        </p:nvSpPr>
        <p:spPr>
          <a:xfrm>
            <a:off x="216275" y="6464844"/>
            <a:ext cx="8637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>
                <a:solidFill>
                  <a:srgbClr val="AAAAAA"/>
                </a:solidFill>
                <a:latin typeface="Hiberus type" panose="0200050003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hiberus.com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A33DD8FF-6448-D807-F136-61ED6B1823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3409" y="209985"/>
            <a:ext cx="982316" cy="117721"/>
          </a:xfrm>
          <a:prstGeom prst="rect">
            <a:avLst/>
          </a:prstGeom>
        </p:spPr>
      </p:pic>
      <p:sp>
        <p:nvSpPr>
          <p:cNvPr id="5" name="Marcador de posición de imagen 14">
            <a:extLst>
              <a:ext uri="{FF2B5EF4-FFF2-40B4-BE49-F238E27FC236}">
                <a16:creationId xmlns:a16="http://schemas.microsoft.com/office/drawing/2014/main" id="{2E6C2156-68BE-E0D7-2155-AA8B19B3BD0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59192" y="558011"/>
            <a:ext cx="5709600" cy="5731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Imagen cliente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93078E4-E283-509C-964F-A620B2586ABC}"/>
              </a:ext>
            </a:extLst>
          </p:cNvPr>
          <p:cNvSpPr/>
          <p:nvPr userDrawn="1"/>
        </p:nvSpPr>
        <p:spPr>
          <a:xfrm>
            <a:off x="5568950" y="2813853"/>
            <a:ext cx="1203325" cy="1212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173962"/>
              </a:solidFill>
            </a:endParaRPr>
          </a:p>
        </p:txBody>
      </p:sp>
      <p:sp>
        <p:nvSpPr>
          <p:cNvPr id="13" name="Marcador de posición de imagen 16">
            <a:extLst>
              <a:ext uri="{FF2B5EF4-FFF2-40B4-BE49-F238E27FC236}">
                <a16:creationId xmlns:a16="http://schemas.microsoft.com/office/drawing/2014/main" id="{8D2C245A-6E33-AC68-A34B-5EE153AA7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19751" y="2946401"/>
            <a:ext cx="1035050" cy="10795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s-ES"/>
              <a:t>Logo cliente</a:t>
            </a:r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D54C429A-9CDB-9211-2C16-D066911B4E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98124" y="1094413"/>
            <a:ext cx="4050925" cy="11265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rgbClr val="17396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endParaRPr lang="es-ES"/>
          </a:p>
        </p:txBody>
      </p:sp>
      <p:sp>
        <p:nvSpPr>
          <p:cNvPr id="12" name="Marcador de texto 3">
            <a:extLst>
              <a:ext uri="{FF2B5EF4-FFF2-40B4-BE49-F238E27FC236}">
                <a16:creationId xmlns:a16="http://schemas.microsoft.com/office/drawing/2014/main" id="{01C90856-9518-0DB3-2B0C-6DA920BE1A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17175" y="2472299"/>
            <a:ext cx="4527175" cy="400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rgbClr val="17396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, sed do </a:t>
            </a:r>
            <a:r>
              <a:rPr lang="es-ES" err="1"/>
              <a:t>ei</a:t>
            </a:r>
            <a:endParaRPr lang="es-ES"/>
          </a:p>
        </p:txBody>
      </p:sp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40994F30-329F-29B3-57BF-0CCF2CC24E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02900" y="3384150"/>
            <a:ext cx="4127058" cy="400996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1ED7EB"/>
              </a:buClr>
              <a:buFont typeface="Wingdings" panose="05000000000000000000" pitchFamily="2" charset="2"/>
              <a:buChar char="ü"/>
              <a:defRPr sz="1200" b="0">
                <a:solidFill>
                  <a:srgbClr val="17396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, sed do </a:t>
            </a:r>
            <a:r>
              <a:rPr lang="es-ES" err="1"/>
              <a:t>eiusmod</a:t>
            </a:r>
            <a:r>
              <a:rPr lang="es-ES"/>
              <a:t> </a:t>
            </a:r>
            <a:r>
              <a:rPr lang="es-ES" err="1"/>
              <a:t>tempor</a:t>
            </a:r>
            <a:r>
              <a:rPr lang="es-ES"/>
              <a:t> </a:t>
            </a:r>
            <a:r>
              <a:rPr lang="es-ES" err="1"/>
              <a:t>incididunt</a:t>
            </a:r>
            <a:r>
              <a:rPr lang="es-ES"/>
              <a:t> ut labore et </a:t>
            </a:r>
            <a:r>
              <a:rPr lang="es-ES" err="1"/>
              <a:t>dolore</a:t>
            </a:r>
            <a:r>
              <a:rPr lang="es-ES"/>
              <a:t> magna </a:t>
            </a:r>
            <a:r>
              <a:rPr lang="es-ES" err="1"/>
              <a:t>aliqua</a:t>
            </a:r>
            <a:endParaRPr lang="es-ES"/>
          </a:p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, sed do </a:t>
            </a:r>
            <a:r>
              <a:rPr lang="es-ES" err="1"/>
              <a:t>eiusmod</a:t>
            </a:r>
            <a:r>
              <a:rPr lang="es-ES"/>
              <a:t> </a:t>
            </a:r>
            <a:r>
              <a:rPr lang="es-ES" err="1"/>
              <a:t>tempor</a:t>
            </a:r>
            <a:r>
              <a:rPr lang="es-ES"/>
              <a:t> </a:t>
            </a:r>
            <a:r>
              <a:rPr lang="es-ES" err="1"/>
              <a:t>incididunt</a:t>
            </a:r>
            <a:r>
              <a:rPr lang="es-ES"/>
              <a:t> ut labore et </a:t>
            </a:r>
            <a:r>
              <a:rPr lang="es-ES" err="1"/>
              <a:t>dolore</a:t>
            </a:r>
            <a:r>
              <a:rPr lang="es-ES"/>
              <a:t> magna </a:t>
            </a:r>
            <a:r>
              <a:rPr lang="es-ES" err="1"/>
              <a:t>aliqua</a:t>
            </a:r>
            <a:endParaRPr lang="es-ES"/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E16EA06F-4F89-3336-A941-CA316527D1F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0373" y="6078818"/>
            <a:ext cx="141871" cy="141871"/>
          </a:xfrm>
          <a:prstGeom prst="rect">
            <a:avLst/>
          </a:prstGeom>
        </p:spPr>
      </p:pic>
      <p:sp>
        <p:nvSpPr>
          <p:cNvPr id="16" name="Marcador de texto 3">
            <a:extLst>
              <a:ext uri="{FF2B5EF4-FFF2-40B4-BE49-F238E27FC236}">
                <a16:creationId xmlns:a16="http://schemas.microsoft.com/office/drawing/2014/main" id="{6C3757E5-E547-AAE6-642E-B538840AEE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47834" y="6018934"/>
            <a:ext cx="4974766" cy="400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solidFill>
                  <a:srgbClr val="17396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/>
              <a:t>Sitio web</a:t>
            </a:r>
          </a:p>
        </p:txBody>
      </p:sp>
    </p:spTree>
    <p:extLst>
      <p:ext uri="{BB962C8B-B14F-4D97-AF65-F5344CB8AC3E}">
        <p14:creationId xmlns:p14="http://schemas.microsoft.com/office/powerpoint/2010/main" val="1882030353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oExito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9">
            <a:extLst>
              <a:ext uri="{FF2B5EF4-FFF2-40B4-BE49-F238E27FC236}">
                <a16:creationId xmlns:a16="http://schemas.microsoft.com/office/drawing/2014/main" id="{E82A3268-9017-DCF0-F8FE-9FD665F2A5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275" y="177711"/>
            <a:ext cx="10515600" cy="2462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 b="1" i="0">
                <a:solidFill>
                  <a:srgbClr val="77777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CASOS DE ÉXITO</a:t>
            </a:r>
            <a:endParaRPr lang="es-ES_tradnl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A678CD3-30F5-FB1F-1ADB-9274235446C7}"/>
              </a:ext>
            </a:extLst>
          </p:cNvPr>
          <p:cNvSpPr txBox="1"/>
          <p:nvPr userDrawn="1"/>
        </p:nvSpPr>
        <p:spPr>
          <a:xfrm>
            <a:off x="216275" y="6464844"/>
            <a:ext cx="8637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>
                <a:solidFill>
                  <a:srgbClr val="AAAAAA"/>
                </a:solidFill>
                <a:latin typeface="Hiberus type" panose="0200050003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hiberus.com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A33DD8FF-6448-D807-F136-61ED6B1823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3409" y="209985"/>
            <a:ext cx="982316" cy="117721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995E0185-B1B8-4CE9-68E5-F50D15788D77}"/>
              </a:ext>
            </a:extLst>
          </p:cNvPr>
          <p:cNvSpPr/>
          <p:nvPr userDrawn="1"/>
        </p:nvSpPr>
        <p:spPr>
          <a:xfrm>
            <a:off x="2723328" y="2818532"/>
            <a:ext cx="1207294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Marcador de posición de imagen 16">
            <a:extLst>
              <a:ext uri="{FF2B5EF4-FFF2-40B4-BE49-F238E27FC236}">
                <a16:creationId xmlns:a16="http://schemas.microsoft.com/office/drawing/2014/main" id="{4ADBB4B5-E053-CB72-4CE2-2403AA6E7A1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809450" y="2838852"/>
            <a:ext cx="1035050" cy="10795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s-ES"/>
              <a:t>Logo cliente</a:t>
            </a:r>
          </a:p>
        </p:txBody>
      </p:sp>
      <p:sp>
        <p:nvSpPr>
          <p:cNvPr id="26" name="Marcador de posición de imagen 14">
            <a:extLst>
              <a:ext uri="{FF2B5EF4-FFF2-40B4-BE49-F238E27FC236}">
                <a16:creationId xmlns:a16="http://schemas.microsoft.com/office/drawing/2014/main" id="{7C043B70-2C9F-E1FD-5FDC-37A78F24CC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85077" y="558006"/>
            <a:ext cx="2782800" cy="574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Imagen cliente</a:t>
            </a:r>
          </a:p>
        </p:txBody>
      </p:sp>
      <p:sp>
        <p:nvSpPr>
          <p:cNvPr id="2" name="Marcador de texto 3">
            <a:extLst>
              <a:ext uri="{FF2B5EF4-FFF2-40B4-BE49-F238E27FC236}">
                <a16:creationId xmlns:a16="http://schemas.microsoft.com/office/drawing/2014/main" id="{AD5BFF2A-D1E5-074B-F03D-7C2C57392D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5350" y="799138"/>
            <a:ext cx="7222750" cy="1582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rgbClr val="17396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endParaRPr lang="es-ES"/>
          </a:p>
        </p:txBody>
      </p:sp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D0CA0969-1BA4-A84A-C1C4-8F3AEAA4F2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64400" y="2624699"/>
            <a:ext cx="6679825" cy="400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rgbClr val="17396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, sed do </a:t>
            </a:r>
            <a:r>
              <a:rPr lang="es-ES" err="1"/>
              <a:t>ei</a:t>
            </a:r>
            <a:endParaRPr lang="es-ES"/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496836B9-9746-A39D-D003-C436C90091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78700" y="3346050"/>
            <a:ext cx="6860800" cy="400996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1ED7EB"/>
              </a:buClr>
              <a:buFont typeface="Wingdings" panose="05000000000000000000" pitchFamily="2" charset="2"/>
              <a:buChar char="ü"/>
              <a:defRPr sz="1200" b="0">
                <a:solidFill>
                  <a:srgbClr val="17396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, sed do </a:t>
            </a:r>
            <a:r>
              <a:rPr lang="es-ES" err="1"/>
              <a:t>eiusmod</a:t>
            </a:r>
            <a:r>
              <a:rPr lang="es-ES"/>
              <a:t> </a:t>
            </a:r>
            <a:r>
              <a:rPr lang="es-ES" err="1"/>
              <a:t>tempor</a:t>
            </a:r>
            <a:r>
              <a:rPr lang="es-ES"/>
              <a:t> </a:t>
            </a:r>
            <a:r>
              <a:rPr lang="es-ES" err="1"/>
              <a:t>incididunt</a:t>
            </a:r>
            <a:r>
              <a:rPr lang="es-ES"/>
              <a:t> ut labore et </a:t>
            </a:r>
            <a:r>
              <a:rPr lang="es-ES" err="1"/>
              <a:t>dolore</a:t>
            </a:r>
            <a:r>
              <a:rPr lang="es-ES"/>
              <a:t> magna </a:t>
            </a:r>
            <a:r>
              <a:rPr lang="es-ES" err="1"/>
              <a:t>aliqua</a:t>
            </a:r>
            <a:endParaRPr lang="es-ES"/>
          </a:p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, sed do </a:t>
            </a:r>
            <a:r>
              <a:rPr lang="es-ES" err="1"/>
              <a:t>eiusmod</a:t>
            </a:r>
            <a:r>
              <a:rPr lang="es-ES"/>
              <a:t> </a:t>
            </a:r>
            <a:r>
              <a:rPr lang="es-ES" err="1"/>
              <a:t>tempor</a:t>
            </a:r>
            <a:r>
              <a:rPr lang="es-ES"/>
              <a:t> </a:t>
            </a:r>
            <a:r>
              <a:rPr lang="es-ES" err="1"/>
              <a:t>incididunt</a:t>
            </a:r>
            <a:r>
              <a:rPr lang="es-ES"/>
              <a:t> ut labore et </a:t>
            </a:r>
            <a:r>
              <a:rPr lang="es-ES" err="1"/>
              <a:t>dolore</a:t>
            </a:r>
            <a:r>
              <a:rPr lang="es-ES"/>
              <a:t> magna </a:t>
            </a:r>
            <a:r>
              <a:rPr lang="es-ES" err="1"/>
              <a:t>aliqua</a:t>
            </a:r>
            <a:endParaRPr lang="es-ES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D106529C-DB16-BF93-0D2F-305C124D0BE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12848" y="6078818"/>
            <a:ext cx="141871" cy="141871"/>
          </a:xfrm>
          <a:prstGeom prst="rect">
            <a:avLst/>
          </a:prstGeom>
        </p:spPr>
      </p:pic>
      <p:sp>
        <p:nvSpPr>
          <p:cNvPr id="12" name="Marcador de texto 3">
            <a:extLst>
              <a:ext uri="{FF2B5EF4-FFF2-40B4-BE49-F238E27FC236}">
                <a16:creationId xmlns:a16="http://schemas.microsoft.com/office/drawing/2014/main" id="{5D67BA72-BF6F-7C59-8E04-A0F3070E41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90309" y="6018934"/>
            <a:ext cx="4974766" cy="400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solidFill>
                  <a:srgbClr val="17396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/>
              <a:t>Sitio web</a:t>
            </a:r>
          </a:p>
        </p:txBody>
      </p:sp>
    </p:spTree>
    <p:extLst>
      <p:ext uri="{BB962C8B-B14F-4D97-AF65-F5344CB8AC3E}">
        <p14:creationId xmlns:p14="http://schemas.microsoft.com/office/powerpoint/2010/main" val="1895485344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oExito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9">
            <a:extLst>
              <a:ext uri="{FF2B5EF4-FFF2-40B4-BE49-F238E27FC236}">
                <a16:creationId xmlns:a16="http://schemas.microsoft.com/office/drawing/2014/main" id="{E82A3268-9017-DCF0-F8FE-9FD665F2A5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275" y="177711"/>
            <a:ext cx="10515600" cy="2462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 b="1" i="0">
                <a:solidFill>
                  <a:srgbClr val="77777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CASOS DE ÉXITO</a:t>
            </a:r>
            <a:endParaRPr lang="es-ES_tradnl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A678CD3-30F5-FB1F-1ADB-9274235446C7}"/>
              </a:ext>
            </a:extLst>
          </p:cNvPr>
          <p:cNvSpPr txBox="1"/>
          <p:nvPr userDrawn="1"/>
        </p:nvSpPr>
        <p:spPr>
          <a:xfrm>
            <a:off x="216275" y="6464844"/>
            <a:ext cx="8637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>
                <a:solidFill>
                  <a:srgbClr val="AAAAAA"/>
                </a:solidFill>
                <a:latin typeface="Hiberus type" panose="0200050003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hiberus.com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A33DD8FF-6448-D807-F136-61ED6B1823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3409" y="209985"/>
            <a:ext cx="982316" cy="117721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7393EB27-FEF6-E6B3-6EB2-E236334E6D61}"/>
              </a:ext>
            </a:extLst>
          </p:cNvPr>
          <p:cNvSpPr/>
          <p:nvPr userDrawn="1"/>
        </p:nvSpPr>
        <p:spPr>
          <a:xfrm>
            <a:off x="8199568" y="2818532"/>
            <a:ext cx="1207294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Marcador de posición de imagen 16">
            <a:extLst>
              <a:ext uri="{FF2B5EF4-FFF2-40B4-BE49-F238E27FC236}">
                <a16:creationId xmlns:a16="http://schemas.microsoft.com/office/drawing/2014/main" id="{AB3D74AF-D92E-C1E8-BE44-2D9714E2316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275530" y="2838852"/>
            <a:ext cx="1035050" cy="10795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s-ES"/>
              <a:t>Logo cliente</a:t>
            </a:r>
          </a:p>
        </p:txBody>
      </p:sp>
      <p:sp>
        <p:nvSpPr>
          <p:cNvPr id="25" name="Marcador de posición de imagen 14">
            <a:extLst>
              <a:ext uri="{FF2B5EF4-FFF2-40B4-BE49-F238E27FC236}">
                <a16:creationId xmlns:a16="http://schemas.microsoft.com/office/drawing/2014/main" id="{DBD4CEA1-8840-B761-EA6C-23AA8D818F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73477" y="558006"/>
            <a:ext cx="2782800" cy="574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Imagen cliente</a:t>
            </a:r>
          </a:p>
        </p:txBody>
      </p:sp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5B3E95AA-F1E0-729E-1240-690AF988F1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6750" y="1018213"/>
            <a:ext cx="6670300" cy="1582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rgbClr val="17396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endParaRPr lang="es-ES"/>
          </a:p>
        </p:txBody>
      </p:sp>
      <p:sp>
        <p:nvSpPr>
          <p:cNvPr id="7" name="Marcador de texto 3">
            <a:extLst>
              <a:ext uri="{FF2B5EF4-FFF2-40B4-BE49-F238E27FC236}">
                <a16:creationId xmlns:a16="http://schemas.microsoft.com/office/drawing/2014/main" id="{D2A846DA-C8E8-0774-E786-3631F765083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6276" y="2862824"/>
            <a:ext cx="6670300" cy="400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rgbClr val="17396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, sed do </a:t>
            </a:r>
            <a:r>
              <a:rPr lang="es-ES" err="1"/>
              <a:t>ei</a:t>
            </a:r>
            <a:endParaRPr lang="es-ES"/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892C6638-F92D-0E4D-0522-2F82F354C00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3925" y="3574650"/>
            <a:ext cx="6060700" cy="400996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1ED7EB"/>
              </a:buClr>
              <a:buFont typeface="Wingdings" panose="05000000000000000000" pitchFamily="2" charset="2"/>
              <a:buChar char="ü"/>
              <a:defRPr sz="1200" b="0">
                <a:solidFill>
                  <a:srgbClr val="17396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, sed do </a:t>
            </a:r>
            <a:r>
              <a:rPr lang="es-ES" err="1"/>
              <a:t>eiusmod</a:t>
            </a:r>
            <a:r>
              <a:rPr lang="es-ES"/>
              <a:t> </a:t>
            </a:r>
            <a:r>
              <a:rPr lang="es-ES" err="1"/>
              <a:t>tempor</a:t>
            </a:r>
            <a:r>
              <a:rPr lang="es-ES"/>
              <a:t> </a:t>
            </a:r>
            <a:r>
              <a:rPr lang="es-ES" err="1"/>
              <a:t>incididunt</a:t>
            </a:r>
            <a:r>
              <a:rPr lang="es-ES"/>
              <a:t> ut labore et </a:t>
            </a:r>
            <a:r>
              <a:rPr lang="es-ES" err="1"/>
              <a:t>dolore</a:t>
            </a:r>
            <a:r>
              <a:rPr lang="es-ES"/>
              <a:t> magna </a:t>
            </a:r>
            <a:r>
              <a:rPr lang="es-ES" err="1"/>
              <a:t>aliqua</a:t>
            </a:r>
            <a:endParaRPr lang="es-ES"/>
          </a:p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, sed do </a:t>
            </a:r>
            <a:r>
              <a:rPr lang="es-ES" err="1"/>
              <a:t>eiusmod</a:t>
            </a:r>
            <a:r>
              <a:rPr lang="es-ES"/>
              <a:t> </a:t>
            </a:r>
            <a:r>
              <a:rPr lang="es-ES" err="1"/>
              <a:t>tempor</a:t>
            </a:r>
            <a:r>
              <a:rPr lang="es-ES"/>
              <a:t> </a:t>
            </a:r>
            <a:r>
              <a:rPr lang="es-ES" err="1"/>
              <a:t>incididunt</a:t>
            </a:r>
            <a:r>
              <a:rPr lang="es-ES"/>
              <a:t> ut labore et </a:t>
            </a:r>
            <a:r>
              <a:rPr lang="es-ES" err="1"/>
              <a:t>dolore</a:t>
            </a:r>
            <a:r>
              <a:rPr lang="es-ES"/>
              <a:t> magna </a:t>
            </a:r>
            <a:r>
              <a:rPr lang="es-ES" err="1"/>
              <a:t>aliqua</a:t>
            </a:r>
            <a:endParaRPr lang="es-ES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729849DE-7271-B62F-C106-E695CBC31A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1848" y="6078818"/>
            <a:ext cx="141871" cy="141871"/>
          </a:xfrm>
          <a:prstGeom prst="rect">
            <a:avLst/>
          </a:prstGeom>
        </p:spPr>
      </p:pic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C5E679CE-5349-D2A9-3804-B5BBD98F26B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9309" y="6018934"/>
            <a:ext cx="4974766" cy="400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solidFill>
                  <a:srgbClr val="17396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/>
              <a:t>Sitio web</a:t>
            </a:r>
          </a:p>
        </p:txBody>
      </p:sp>
    </p:spTree>
    <p:extLst>
      <p:ext uri="{BB962C8B-B14F-4D97-AF65-F5344CB8AC3E}">
        <p14:creationId xmlns:p14="http://schemas.microsoft.com/office/powerpoint/2010/main" val="1589929878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iencia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4D66745F-D10F-6518-4A4D-2C252C494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275" y="177711"/>
            <a:ext cx="10515600" cy="2462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 b="0" i="0">
                <a:solidFill>
                  <a:srgbClr val="77777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TÍTULO</a:t>
            </a:r>
            <a:endParaRPr lang="es-ES_tradnl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6CD6AB9-4BDD-60E0-E41F-9AB66E6C8BAC}"/>
              </a:ext>
            </a:extLst>
          </p:cNvPr>
          <p:cNvSpPr txBox="1"/>
          <p:nvPr userDrawn="1"/>
        </p:nvSpPr>
        <p:spPr>
          <a:xfrm>
            <a:off x="216275" y="6464844"/>
            <a:ext cx="8637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>
                <a:solidFill>
                  <a:srgbClr val="AAAAAA"/>
                </a:solidFill>
                <a:latin typeface="Hiberus type" panose="0200050003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hiberus.com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F3BDBC60-1C3D-8D66-AA55-FD6E826757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3409" y="209985"/>
            <a:ext cx="982316" cy="117721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7DB63269-4879-9465-08E8-67FD7E8313E2}"/>
              </a:ext>
            </a:extLst>
          </p:cNvPr>
          <p:cNvSpPr/>
          <p:nvPr userDrawn="1"/>
        </p:nvSpPr>
        <p:spPr>
          <a:xfrm>
            <a:off x="307975" y="3005404"/>
            <a:ext cx="476250" cy="171450"/>
          </a:xfrm>
          <a:prstGeom prst="rect">
            <a:avLst/>
          </a:prstGeom>
          <a:solidFill>
            <a:srgbClr val="03C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solidFill>
                <a:srgbClr val="5ACADF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DC4F8E7-9200-0CAE-5FF8-A7C34839E8B6}"/>
              </a:ext>
            </a:extLst>
          </p:cNvPr>
          <p:cNvSpPr/>
          <p:nvPr userDrawn="1"/>
        </p:nvSpPr>
        <p:spPr>
          <a:xfrm>
            <a:off x="2654433" y="3005404"/>
            <a:ext cx="476250" cy="171450"/>
          </a:xfrm>
          <a:prstGeom prst="rect">
            <a:avLst/>
          </a:prstGeom>
          <a:solidFill>
            <a:srgbClr val="03C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solidFill>
                <a:srgbClr val="5ACADF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16AF1AF-0F8E-BB96-00E1-98E915E697EE}"/>
              </a:ext>
            </a:extLst>
          </p:cNvPr>
          <p:cNvSpPr/>
          <p:nvPr userDrawn="1"/>
        </p:nvSpPr>
        <p:spPr>
          <a:xfrm>
            <a:off x="5000891" y="3005404"/>
            <a:ext cx="476250" cy="171450"/>
          </a:xfrm>
          <a:prstGeom prst="rect">
            <a:avLst/>
          </a:prstGeom>
          <a:solidFill>
            <a:srgbClr val="03C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solidFill>
                <a:srgbClr val="5ACADF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9FEDE5B-26DF-E780-EEB1-A1996E68DACD}"/>
              </a:ext>
            </a:extLst>
          </p:cNvPr>
          <p:cNvSpPr/>
          <p:nvPr userDrawn="1"/>
        </p:nvSpPr>
        <p:spPr>
          <a:xfrm>
            <a:off x="7296818" y="3005404"/>
            <a:ext cx="476250" cy="171450"/>
          </a:xfrm>
          <a:prstGeom prst="rect">
            <a:avLst/>
          </a:prstGeom>
          <a:solidFill>
            <a:srgbClr val="03C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solidFill>
                <a:srgbClr val="5ACADF"/>
              </a:solidFill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2D9621E-69A5-1795-5AC8-A989D226C2E8}"/>
              </a:ext>
            </a:extLst>
          </p:cNvPr>
          <p:cNvSpPr/>
          <p:nvPr userDrawn="1"/>
        </p:nvSpPr>
        <p:spPr>
          <a:xfrm>
            <a:off x="9726285" y="3005404"/>
            <a:ext cx="476250" cy="171450"/>
          </a:xfrm>
          <a:prstGeom prst="rect">
            <a:avLst/>
          </a:prstGeom>
          <a:solidFill>
            <a:srgbClr val="03C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700">
              <a:solidFill>
                <a:srgbClr val="5ACADF"/>
              </a:solidFill>
            </a:endParaRPr>
          </a:p>
        </p:txBody>
      </p:sp>
      <p:sp>
        <p:nvSpPr>
          <p:cNvPr id="33" name="Marcador de texto 3">
            <a:extLst>
              <a:ext uri="{FF2B5EF4-FFF2-40B4-BE49-F238E27FC236}">
                <a16:creationId xmlns:a16="http://schemas.microsoft.com/office/drawing/2014/main" id="{A9CFA170-BD6D-776C-08C8-D092530364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4587" y="753586"/>
            <a:ext cx="9775623" cy="4683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rgbClr val="17396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/>
              <a:t>Título 1</a:t>
            </a:r>
          </a:p>
        </p:txBody>
      </p:sp>
      <p:sp>
        <p:nvSpPr>
          <p:cNvPr id="35" name="Marcador de posición de imagen 34">
            <a:extLst>
              <a:ext uri="{FF2B5EF4-FFF2-40B4-BE49-F238E27FC236}">
                <a16:creationId xmlns:a16="http://schemas.microsoft.com/office/drawing/2014/main" id="{581B1D06-FB0B-F892-79E9-E3286ABD4C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7975" y="1530726"/>
            <a:ext cx="2174875" cy="1319212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36" name="Marcador de posición de imagen 34">
            <a:extLst>
              <a:ext uri="{FF2B5EF4-FFF2-40B4-BE49-F238E27FC236}">
                <a16:creationId xmlns:a16="http://schemas.microsoft.com/office/drawing/2014/main" id="{4AE856EB-858D-F2EA-9351-5481AC864CC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667594" y="1531861"/>
            <a:ext cx="2174875" cy="1319212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37" name="Marcador de posición de imagen 34">
            <a:extLst>
              <a:ext uri="{FF2B5EF4-FFF2-40B4-BE49-F238E27FC236}">
                <a16:creationId xmlns:a16="http://schemas.microsoft.com/office/drawing/2014/main" id="{B06E9E95-A61E-BD8C-1B8F-FC6E0BCECDE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90104" y="1531861"/>
            <a:ext cx="2174875" cy="1319212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38" name="Marcador de posición de imagen 34">
            <a:extLst>
              <a:ext uri="{FF2B5EF4-FFF2-40B4-BE49-F238E27FC236}">
                <a16:creationId xmlns:a16="http://schemas.microsoft.com/office/drawing/2014/main" id="{B772C1B6-3C14-122B-A62C-DC3741A403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41327" y="1531861"/>
            <a:ext cx="2174875" cy="1319212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39" name="Marcador de posición de imagen 34">
            <a:extLst>
              <a:ext uri="{FF2B5EF4-FFF2-40B4-BE49-F238E27FC236}">
                <a16:creationId xmlns:a16="http://schemas.microsoft.com/office/drawing/2014/main" id="{DC9D3318-4DEB-45BF-5F34-FC567F7FC1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696758" y="1537228"/>
            <a:ext cx="2174875" cy="1319212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0" name="Marcador de texto 3">
            <a:extLst>
              <a:ext uri="{FF2B5EF4-FFF2-40B4-BE49-F238E27FC236}">
                <a16:creationId xmlns:a16="http://schemas.microsoft.com/office/drawing/2014/main" id="{697E58D3-1D06-7C00-1CE6-8F8CEB840F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2754" y="3279721"/>
            <a:ext cx="2071558" cy="4683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 b="0">
                <a:solidFill>
                  <a:srgbClr val="17396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endParaRPr lang="es-ES"/>
          </a:p>
        </p:txBody>
      </p:sp>
      <p:sp>
        <p:nvSpPr>
          <p:cNvPr id="41" name="Marcador de texto 3">
            <a:extLst>
              <a:ext uri="{FF2B5EF4-FFF2-40B4-BE49-F238E27FC236}">
                <a16:creationId xmlns:a16="http://schemas.microsoft.com/office/drawing/2014/main" id="{2A4D23CC-2084-E14D-7809-4C1B30BD44F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66471" y="3279721"/>
            <a:ext cx="2071558" cy="4683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 b="0">
                <a:solidFill>
                  <a:srgbClr val="17396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endParaRPr lang="es-ES"/>
          </a:p>
        </p:txBody>
      </p:sp>
      <p:sp>
        <p:nvSpPr>
          <p:cNvPr id="42" name="Marcador de texto 3">
            <a:extLst>
              <a:ext uri="{FF2B5EF4-FFF2-40B4-BE49-F238E27FC236}">
                <a16:creationId xmlns:a16="http://schemas.microsoft.com/office/drawing/2014/main" id="{21A94971-D349-FD75-1956-B5AEF7EAE94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03775" y="3279721"/>
            <a:ext cx="2071558" cy="4683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 b="0">
                <a:solidFill>
                  <a:srgbClr val="17396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endParaRPr lang="es-ES"/>
          </a:p>
        </p:txBody>
      </p:sp>
      <p:sp>
        <p:nvSpPr>
          <p:cNvPr id="43" name="Marcador de texto 3">
            <a:extLst>
              <a:ext uri="{FF2B5EF4-FFF2-40B4-BE49-F238E27FC236}">
                <a16:creationId xmlns:a16="http://schemas.microsoft.com/office/drawing/2014/main" id="{0FC3F34F-DD54-4F23-9D1D-BD1CE54E07F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251310" y="3279721"/>
            <a:ext cx="2071558" cy="4683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 b="0">
                <a:solidFill>
                  <a:srgbClr val="17396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endParaRPr lang="es-ES"/>
          </a:p>
        </p:txBody>
      </p:sp>
      <p:sp>
        <p:nvSpPr>
          <p:cNvPr id="44" name="Marcador de texto 3">
            <a:extLst>
              <a:ext uri="{FF2B5EF4-FFF2-40B4-BE49-F238E27FC236}">
                <a16:creationId xmlns:a16="http://schemas.microsoft.com/office/drawing/2014/main" id="{4D6B7458-663E-F72D-968A-7642452822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95027" y="3279721"/>
            <a:ext cx="2071558" cy="4683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 b="0">
                <a:solidFill>
                  <a:srgbClr val="17396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endParaRPr lang="es-ES"/>
          </a:p>
        </p:txBody>
      </p:sp>
      <p:sp>
        <p:nvSpPr>
          <p:cNvPr id="45" name="Marcador de texto 3">
            <a:extLst>
              <a:ext uri="{FF2B5EF4-FFF2-40B4-BE49-F238E27FC236}">
                <a16:creationId xmlns:a16="http://schemas.microsoft.com/office/drawing/2014/main" id="{E25A0F22-A8A6-B809-1FAE-885E47FD969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6275" y="4235992"/>
            <a:ext cx="2071558" cy="4683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>
                <a:solidFill>
                  <a:srgbClr val="17396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, sed do </a:t>
            </a:r>
            <a:r>
              <a:rPr lang="es-ES" err="1"/>
              <a:t>eiusmod</a:t>
            </a:r>
            <a:r>
              <a:rPr lang="es-ES"/>
              <a:t> </a:t>
            </a:r>
            <a:r>
              <a:rPr lang="es-ES" err="1"/>
              <a:t>tempor</a:t>
            </a:r>
            <a:r>
              <a:rPr lang="es-ES"/>
              <a:t> </a:t>
            </a:r>
            <a:r>
              <a:rPr lang="es-ES" err="1"/>
              <a:t>incididunt</a:t>
            </a:r>
            <a:r>
              <a:rPr lang="es-ES"/>
              <a:t> ut labore et </a:t>
            </a:r>
            <a:r>
              <a:rPr lang="es-ES" err="1"/>
              <a:t>dolore</a:t>
            </a:r>
            <a:r>
              <a:rPr lang="es-ES"/>
              <a:t> magna </a:t>
            </a:r>
            <a:r>
              <a:rPr lang="es-ES" err="1"/>
              <a:t>aliqua</a:t>
            </a:r>
            <a:endParaRPr lang="es-ES"/>
          </a:p>
        </p:txBody>
      </p:sp>
      <p:sp>
        <p:nvSpPr>
          <p:cNvPr id="46" name="Marcador de texto 3">
            <a:extLst>
              <a:ext uri="{FF2B5EF4-FFF2-40B4-BE49-F238E27FC236}">
                <a16:creationId xmlns:a16="http://schemas.microsoft.com/office/drawing/2014/main" id="{3000E321-F0B3-87DF-5F5B-8C1952C1861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562976" y="4235992"/>
            <a:ext cx="2071558" cy="4683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>
                <a:solidFill>
                  <a:srgbClr val="17396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, sed do </a:t>
            </a:r>
            <a:r>
              <a:rPr lang="es-ES" err="1"/>
              <a:t>eiusmod</a:t>
            </a:r>
            <a:r>
              <a:rPr lang="es-ES"/>
              <a:t> </a:t>
            </a:r>
            <a:r>
              <a:rPr lang="es-ES" err="1"/>
              <a:t>tempor</a:t>
            </a:r>
            <a:r>
              <a:rPr lang="es-ES"/>
              <a:t> </a:t>
            </a:r>
            <a:r>
              <a:rPr lang="es-ES" err="1"/>
              <a:t>incididunt</a:t>
            </a:r>
            <a:r>
              <a:rPr lang="es-ES"/>
              <a:t> ut labore et </a:t>
            </a:r>
            <a:r>
              <a:rPr lang="es-ES" err="1"/>
              <a:t>dolore</a:t>
            </a:r>
            <a:r>
              <a:rPr lang="es-ES"/>
              <a:t> magna </a:t>
            </a:r>
            <a:r>
              <a:rPr lang="es-ES" err="1"/>
              <a:t>aliqua</a:t>
            </a:r>
            <a:endParaRPr lang="es-ES"/>
          </a:p>
        </p:txBody>
      </p:sp>
      <p:sp>
        <p:nvSpPr>
          <p:cNvPr id="47" name="Marcador de texto 3">
            <a:extLst>
              <a:ext uri="{FF2B5EF4-FFF2-40B4-BE49-F238E27FC236}">
                <a16:creationId xmlns:a16="http://schemas.microsoft.com/office/drawing/2014/main" id="{33400928-235B-D010-CB32-9AE60EE2B9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903775" y="4235992"/>
            <a:ext cx="2071558" cy="4683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>
                <a:solidFill>
                  <a:srgbClr val="17396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, sed do </a:t>
            </a:r>
            <a:r>
              <a:rPr lang="es-ES" err="1"/>
              <a:t>eiusmod</a:t>
            </a:r>
            <a:r>
              <a:rPr lang="es-ES"/>
              <a:t> </a:t>
            </a:r>
            <a:r>
              <a:rPr lang="es-ES" err="1"/>
              <a:t>tempor</a:t>
            </a:r>
            <a:r>
              <a:rPr lang="es-ES"/>
              <a:t> </a:t>
            </a:r>
            <a:r>
              <a:rPr lang="es-ES" err="1"/>
              <a:t>incididunt</a:t>
            </a:r>
            <a:r>
              <a:rPr lang="es-ES"/>
              <a:t> ut labore et </a:t>
            </a:r>
            <a:r>
              <a:rPr lang="es-ES" err="1"/>
              <a:t>dolore</a:t>
            </a:r>
            <a:r>
              <a:rPr lang="es-ES"/>
              <a:t> magna </a:t>
            </a:r>
            <a:r>
              <a:rPr lang="es-ES" err="1"/>
              <a:t>aliqua</a:t>
            </a:r>
            <a:endParaRPr lang="es-ES"/>
          </a:p>
        </p:txBody>
      </p:sp>
      <p:sp>
        <p:nvSpPr>
          <p:cNvPr id="48" name="Marcador de texto 3">
            <a:extLst>
              <a:ext uri="{FF2B5EF4-FFF2-40B4-BE49-F238E27FC236}">
                <a16:creationId xmlns:a16="http://schemas.microsoft.com/office/drawing/2014/main" id="{FBD89155-5304-6BDF-6BA1-848C9535FC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51310" y="4235992"/>
            <a:ext cx="2071558" cy="4683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>
                <a:solidFill>
                  <a:srgbClr val="17396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, sed do </a:t>
            </a:r>
            <a:r>
              <a:rPr lang="es-ES" err="1"/>
              <a:t>eiusmod</a:t>
            </a:r>
            <a:r>
              <a:rPr lang="es-ES"/>
              <a:t> </a:t>
            </a:r>
            <a:r>
              <a:rPr lang="es-ES" err="1"/>
              <a:t>tempor</a:t>
            </a:r>
            <a:r>
              <a:rPr lang="es-ES"/>
              <a:t> </a:t>
            </a:r>
            <a:r>
              <a:rPr lang="es-ES" err="1"/>
              <a:t>incididunt</a:t>
            </a:r>
            <a:r>
              <a:rPr lang="es-ES"/>
              <a:t> ut labore et </a:t>
            </a:r>
            <a:r>
              <a:rPr lang="es-ES" err="1"/>
              <a:t>dolore</a:t>
            </a:r>
            <a:r>
              <a:rPr lang="es-ES"/>
              <a:t> magna </a:t>
            </a:r>
            <a:r>
              <a:rPr lang="es-ES" err="1"/>
              <a:t>aliqua</a:t>
            </a:r>
            <a:endParaRPr lang="es-ES"/>
          </a:p>
        </p:txBody>
      </p:sp>
      <p:sp>
        <p:nvSpPr>
          <p:cNvPr id="49" name="Marcador de texto 3">
            <a:extLst>
              <a:ext uri="{FF2B5EF4-FFF2-40B4-BE49-F238E27FC236}">
                <a16:creationId xmlns:a16="http://schemas.microsoft.com/office/drawing/2014/main" id="{D616BC21-CC78-6B3F-7EF3-C1E163B9377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95027" y="4235992"/>
            <a:ext cx="2071558" cy="4683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>
                <a:solidFill>
                  <a:srgbClr val="17396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err="1"/>
              <a:t>Lorem</a:t>
            </a:r>
            <a:r>
              <a:rPr lang="es-ES"/>
              <a:t> </a:t>
            </a:r>
            <a:r>
              <a:rPr lang="es-ES" err="1"/>
              <a:t>ipsum</a:t>
            </a:r>
            <a:r>
              <a:rPr lang="es-ES"/>
              <a:t> dolor </a:t>
            </a:r>
            <a:r>
              <a:rPr lang="es-ES" err="1"/>
              <a:t>sit</a:t>
            </a:r>
            <a:r>
              <a:rPr lang="es-ES"/>
              <a:t> </a:t>
            </a:r>
            <a:r>
              <a:rPr lang="es-ES" err="1"/>
              <a:t>amet</a:t>
            </a:r>
            <a:r>
              <a:rPr lang="es-ES"/>
              <a:t>, </a:t>
            </a:r>
            <a:r>
              <a:rPr lang="es-ES" err="1"/>
              <a:t>consectetur</a:t>
            </a:r>
            <a:r>
              <a:rPr lang="es-ES"/>
              <a:t> </a:t>
            </a:r>
            <a:r>
              <a:rPr lang="es-ES" err="1"/>
              <a:t>adipiscing</a:t>
            </a:r>
            <a:r>
              <a:rPr lang="es-ES"/>
              <a:t> </a:t>
            </a:r>
            <a:r>
              <a:rPr lang="es-ES" err="1"/>
              <a:t>elit</a:t>
            </a:r>
            <a:r>
              <a:rPr lang="es-ES"/>
              <a:t>, sed do </a:t>
            </a:r>
            <a:r>
              <a:rPr lang="es-ES" err="1"/>
              <a:t>eiusmod</a:t>
            </a:r>
            <a:r>
              <a:rPr lang="es-ES"/>
              <a:t> </a:t>
            </a:r>
            <a:r>
              <a:rPr lang="es-ES" err="1"/>
              <a:t>tempor</a:t>
            </a:r>
            <a:r>
              <a:rPr lang="es-ES"/>
              <a:t> </a:t>
            </a:r>
            <a:r>
              <a:rPr lang="es-ES" err="1"/>
              <a:t>incididunt</a:t>
            </a:r>
            <a:r>
              <a:rPr lang="es-ES"/>
              <a:t> ut labore et </a:t>
            </a:r>
            <a:r>
              <a:rPr lang="es-ES" err="1"/>
              <a:t>dolore</a:t>
            </a:r>
            <a:r>
              <a:rPr lang="es-ES"/>
              <a:t> magna </a:t>
            </a:r>
            <a:r>
              <a:rPr lang="es-ES" err="1"/>
              <a:t>aliqua</a:t>
            </a:r>
            <a:endParaRPr lang="es-ES"/>
          </a:p>
        </p:txBody>
      </p:sp>
      <p:sp>
        <p:nvSpPr>
          <p:cNvPr id="51" name="Marcador de texto 50">
            <a:extLst>
              <a:ext uri="{FF2B5EF4-FFF2-40B4-BE49-F238E27FC236}">
                <a16:creationId xmlns:a16="http://schemas.microsoft.com/office/drawing/2014/main" id="{A0FAB6E6-2198-D1B9-3D13-401D1860685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07975" y="3005138"/>
            <a:ext cx="476250" cy="1539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endParaRPr lang="es-ES"/>
          </a:p>
        </p:txBody>
      </p:sp>
      <p:sp>
        <p:nvSpPr>
          <p:cNvPr id="52" name="Marcador de texto 50">
            <a:extLst>
              <a:ext uri="{FF2B5EF4-FFF2-40B4-BE49-F238E27FC236}">
                <a16:creationId xmlns:a16="http://schemas.microsoft.com/office/drawing/2014/main" id="{311AF14E-84B0-4437-32E4-E920DFDFD35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667594" y="3005138"/>
            <a:ext cx="476250" cy="1539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endParaRPr lang="es-ES"/>
          </a:p>
        </p:txBody>
      </p:sp>
      <p:sp>
        <p:nvSpPr>
          <p:cNvPr id="53" name="Marcador de texto 50">
            <a:extLst>
              <a:ext uri="{FF2B5EF4-FFF2-40B4-BE49-F238E27FC236}">
                <a16:creationId xmlns:a16="http://schemas.microsoft.com/office/drawing/2014/main" id="{54B60DDD-E867-CEF0-7290-5E70161F726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997825" y="2997307"/>
            <a:ext cx="476250" cy="1539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endParaRPr lang="es-ES"/>
          </a:p>
        </p:txBody>
      </p:sp>
      <p:sp>
        <p:nvSpPr>
          <p:cNvPr id="54" name="Marcador de texto 50">
            <a:extLst>
              <a:ext uri="{FF2B5EF4-FFF2-40B4-BE49-F238E27FC236}">
                <a16:creationId xmlns:a16="http://schemas.microsoft.com/office/drawing/2014/main" id="{7473EE0E-2407-0F8E-F03D-EE17F532CCA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296818" y="2998077"/>
            <a:ext cx="476250" cy="1539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endParaRPr lang="es-ES"/>
          </a:p>
        </p:txBody>
      </p:sp>
      <p:sp>
        <p:nvSpPr>
          <p:cNvPr id="55" name="Marcador de texto 50">
            <a:extLst>
              <a:ext uri="{FF2B5EF4-FFF2-40B4-BE49-F238E27FC236}">
                <a16:creationId xmlns:a16="http://schemas.microsoft.com/office/drawing/2014/main" id="{6BD8396B-2E5D-3775-4A26-2BEA5ECB9F2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735015" y="3017710"/>
            <a:ext cx="476250" cy="1539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857466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3816689-E3A9-31D2-FD10-20B8EEE06A5E}"/>
              </a:ext>
            </a:extLst>
          </p:cNvPr>
          <p:cNvSpPr/>
          <p:nvPr userDrawn="1"/>
        </p:nvSpPr>
        <p:spPr>
          <a:xfrm>
            <a:off x="312481" y="308944"/>
            <a:ext cx="11567038" cy="6240112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" name="Imagen 1" descr="Imagen que contiene computadora&#10;&#10;Descripción generada automáticamente">
            <a:extLst>
              <a:ext uri="{FF2B5EF4-FFF2-40B4-BE49-F238E27FC236}">
                <a16:creationId xmlns:a16="http://schemas.microsoft.com/office/drawing/2014/main" id="{920C98F3-FD32-8DAE-3272-C760A64648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3758" y="307635"/>
            <a:ext cx="11564472" cy="623872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75FFC3F-FA15-54BD-0461-6606BF229770}"/>
              </a:ext>
            </a:extLst>
          </p:cNvPr>
          <p:cNvSpPr txBox="1"/>
          <p:nvPr userDrawn="1"/>
        </p:nvSpPr>
        <p:spPr>
          <a:xfrm>
            <a:off x="2489200" y="4457620"/>
            <a:ext cx="7213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">
                <a:solidFill>
                  <a:schemeClr val="bg1"/>
                </a:solidFill>
                <a:latin typeface="Lato Light" panose="020F0302020204030203" pitchFamily="34" charset="77"/>
              </a:rPr>
              <a:t>¿Te atreves a probar algo </a:t>
            </a:r>
            <a:r>
              <a:rPr lang="es-ES" sz="3500" b="1">
                <a:solidFill>
                  <a:schemeClr val="bg1"/>
                </a:solidFill>
                <a:latin typeface="Lato" panose="020F0502020204030203" pitchFamily="34" charset="77"/>
              </a:rPr>
              <a:t>distinto</a:t>
            </a:r>
            <a:r>
              <a:rPr lang="es-ES" sz="3500">
                <a:solidFill>
                  <a:schemeClr val="bg1"/>
                </a:solidFill>
                <a:latin typeface="Lato Light" panose="020F0302020204030203" pitchFamily="34" charset="77"/>
              </a:rPr>
              <a:t>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3EBE6CE-C13A-A7BA-8750-3890486D830F}"/>
              </a:ext>
            </a:extLst>
          </p:cNvPr>
          <p:cNvSpPr txBox="1"/>
          <p:nvPr userDrawn="1"/>
        </p:nvSpPr>
        <p:spPr>
          <a:xfrm>
            <a:off x="5076324" y="5240381"/>
            <a:ext cx="20393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900">
                <a:solidFill>
                  <a:srgbClr val="5ACADF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#WeAreDifferent</a:t>
            </a:r>
          </a:p>
        </p:txBody>
      </p:sp>
    </p:spTree>
    <p:extLst>
      <p:ext uri="{BB962C8B-B14F-4D97-AF65-F5344CB8AC3E}">
        <p14:creationId xmlns:p14="http://schemas.microsoft.com/office/powerpoint/2010/main" val="1535224410"/>
      </p:ext>
    </p:extLst>
  </p:cSld>
  <p:clrMapOvr>
    <a:masterClrMapping/>
  </p:clrMapOvr>
  <p:transition spd="med"/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3816689-E3A9-31D2-FD10-20B8EEE06A5E}"/>
              </a:ext>
            </a:extLst>
          </p:cNvPr>
          <p:cNvSpPr/>
          <p:nvPr userDrawn="1"/>
        </p:nvSpPr>
        <p:spPr>
          <a:xfrm>
            <a:off x="312481" y="308944"/>
            <a:ext cx="11567038" cy="6240112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9951E1F4-B78C-3F80-FAA6-D870A1B47032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5999" y="-1"/>
            <a:ext cx="1" cy="1560444"/>
          </a:xfrm>
          <a:prstGeom prst="line">
            <a:avLst/>
          </a:prstGeom>
          <a:ln w="28575">
            <a:solidFill>
              <a:srgbClr val="5ACA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áfico 2">
            <a:extLst>
              <a:ext uri="{FF2B5EF4-FFF2-40B4-BE49-F238E27FC236}">
                <a16:creationId xmlns:a16="http://schemas.microsoft.com/office/drawing/2014/main" id="{CCEAC5CD-DC2A-B7DD-7285-3886C153FB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3385" y="2787480"/>
            <a:ext cx="2645229" cy="64152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EC8CD00-03B1-203A-390D-F19A2EFCA6F7}"/>
              </a:ext>
            </a:extLst>
          </p:cNvPr>
          <p:cNvSpPr txBox="1"/>
          <p:nvPr userDrawn="1"/>
        </p:nvSpPr>
        <p:spPr>
          <a:xfrm>
            <a:off x="4430486" y="2013857"/>
            <a:ext cx="3331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Somos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B564E6C-0BFE-71B3-DD2C-25A9DB6664DF}"/>
              </a:ext>
            </a:extLst>
          </p:cNvPr>
          <p:cNvSpPr/>
          <p:nvPr userDrawn="1"/>
        </p:nvSpPr>
        <p:spPr>
          <a:xfrm>
            <a:off x="5857875" y="4933950"/>
            <a:ext cx="476250" cy="476250"/>
          </a:xfrm>
          <a:prstGeom prst="ellipse">
            <a:avLst/>
          </a:prstGeom>
          <a:solidFill>
            <a:srgbClr val="5AC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2D52ED7A-44C4-81FC-5C6B-6AA4AF406AA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9000" y="5045075"/>
            <a:ext cx="254000" cy="2540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5B690B85-09A0-116D-4C7D-7AAB2D6D02B5}"/>
              </a:ext>
            </a:extLst>
          </p:cNvPr>
          <p:cNvSpPr/>
          <p:nvPr userDrawn="1"/>
        </p:nvSpPr>
        <p:spPr>
          <a:xfrm>
            <a:off x="8901911" y="3791376"/>
            <a:ext cx="2984310" cy="27613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599C833-CDCB-83A2-5DDF-55B9A416CC98}"/>
              </a:ext>
            </a:extLst>
          </p:cNvPr>
          <p:cNvSpPr txBox="1"/>
          <p:nvPr userDrawn="1"/>
        </p:nvSpPr>
        <p:spPr>
          <a:xfrm>
            <a:off x="9030269" y="4248744"/>
            <a:ext cx="28569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800" b="1">
                <a:solidFill>
                  <a:srgbClr val="17396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#WE</a:t>
            </a:r>
          </a:p>
          <a:p>
            <a:r>
              <a:rPr lang="es-ES_tradnl" sz="3800" b="1">
                <a:solidFill>
                  <a:srgbClr val="17396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ARE</a:t>
            </a:r>
          </a:p>
          <a:p>
            <a:r>
              <a:rPr lang="es-ES_tradnl" sz="3800" b="1">
                <a:solidFill>
                  <a:srgbClr val="17396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DIFFERENT</a:t>
            </a:r>
          </a:p>
        </p:txBody>
      </p:sp>
    </p:spTree>
    <p:extLst>
      <p:ext uri="{BB962C8B-B14F-4D97-AF65-F5344CB8AC3E}">
        <p14:creationId xmlns:p14="http://schemas.microsoft.com/office/powerpoint/2010/main" val="3474447554"/>
      </p:ext>
    </p:extLst>
  </p:cSld>
  <p:clrMapOvr>
    <a:masterClrMapping/>
  </p:clrMapOvr>
  <p:transition spd="med"/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_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Edificio con letrero en frente&#10;&#10;Descripción generada automáticamente">
            <a:extLst>
              <a:ext uri="{FF2B5EF4-FFF2-40B4-BE49-F238E27FC236}">
                <a16:creationId xmlns:a16="http://schemas.microsoft.com/office/drawing/2014/main" id="{2FA1152F-4DFC-3D6C-2E5D-9BB33F72B0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763" y="307634"/>
            <a:ext cx="11564472" cy="623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0789"/>
      </p:ext>
    </p:extLst>
  </p:cSld>
  <p:clrMapOvr>
    <a:masterClrMapping/>
  </p:clrMapOvr>
  <p:transition spd="med"/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raportada_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3816689-E3A9-31D2-FD10-20B8EEE06A5E}"/>
              </a:ext>
            </a:extLst>
          </p:cNvPr>
          <p:cNvSpPr/>
          <p:nvPr userDrawn="1"/>
        </p:nvSpPr>
        <p:spPr>
          <a:xfrm>
            <a:off x="312481" y="308944"/>
            <a:ext cx="11567038" cy="6240112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1290499"/>
      </p:ext>
    </p:extLst>
  </p:cSld>
  <p:clrMapOvr>
    <a:masterClrMapping/>
  </p:clrMapOvr>
  <p:transition spd="med"/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700896"/>
      </p:ext>
    </p:extLst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4D66745F-D10F-6518-4A4D-2C252C494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275" y="177711"/>
            <a:ext cx="10515600" cy="2462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 b="0" i="0">
                <a:solidFill>
                  <a:srgbClr val="77777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TÍTULO</a:t>
            </a:r>
            <a:endParaRPr lang="es-ES_tradnl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6CD6AB9-4BDD-60E0-E41F-9AB66E6C8BAC}"/>
              </a:ext>
            </a:extLst>
          </p:cNvPr>
          <p:cNvSpPr txBox="1"/>
          <p:nvPr userDrawn="1"/>
        </p:nvSpPr>
        <p:spPr>
          <a:xfrm>
            <a:off x="216275" y="6464844"/>
            <a:ext cx="8637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>
                <a:solidFill>
                  <a:srgbClr val="AAAAAA"/>
                </a:solidFill>
                <a:latin typeface="Hiberus type" panose="0200050003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hiberus.com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F3BDBC60-1C3D-8D66-AA55-FD6E826757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3409" y="209985"/>
            <a:ext cx="982316" cy="11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2325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8" r:id="rId12"/>
    <p:sldLayoutId id="214748370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054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9" r:id="rId2"/>
    <p:sldLayoutId id="2147483680" r:id="rId3"/>
    <p:sldLayoutId id="2147483681" r:id="rId4"/>
    <p:sldLayoutId id="2147483695" r:id="rId5"/>
    <p:sldLayoutId id="2147483696" r:id="rId6"/>
    <p:sldLayoutId id="2147483697" r:id="rId7"/>
    <p:sldLayoutId id="2147483688" r:id="rId8"/>
    <p:sldLayoutId id="2147483689" r:id="rId9"/>
    <p:sldLayoutId id="2147483690" r:id="rId10"/>
    <p:sldLayoutId id="2147483691" r:id="rId11"/>
    <p:sldLayoutId id="2147483678" r:id="rId12"/>
    <p:sldLayoutId id="2147483692" r:id="rId13"/>
    <p:sldLayoutId id="2147483693" r:id="rId14"/>
    <p:sldLayoutId id="2147483694" r:id="rId15"/>
    <p:sldLayoutId id="2147483667" r:id="rId16"/>
    <p:sldLayoutId id="2147483669" r:id="rId17"/>
    <p:sldLayoutId id="2147483699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eams.microsoft.com/l/channel/19%3Ae83d7af16c9347b8af901240e106d13d%40thread.tacv2/tab%3A%3Aa786aba1-7b94-44de-b90c-25ef664b7b41?groupId=dda6b6dd-83b9-4144-86a8-ea41c0817adb&amp;tenantId=077b766b-61f0-4e7c-9373-928832aa9fef&amp;allowXTenantAccess=false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24D7F27-E56E-EE2A-662C-44675E1B74E0}"/>
              </a:ext>
            </a:extLst>
          </p:cNvPr>
          <p:cNvSpPr txBox="1"/>
          <p:nvPr/>
        </p:nvSpPr>
        <p:spPr>
          <a:xfrm>
            <a:off x="7811526" y="3777924"/>
            <a:ext cx="158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>
                <a:solidFill>
                  <a:srgbClr val="18396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www.hiberus.com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55DB51DF-E6DD-E68C-728C-E8A6D290D41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5445" r="51030" b="33438"/>
          <a:stretch/>
        </p:blipFill>
        <p:spPr>
          <a:xfrm>
            <a:off x="6564805" y="2821505"/>
            <a:ext cx="3824154" cy="121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199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9B4EA388-C454-C4EC-46F9-00357CAEE6DB}"/>
              </a:ext>
            </a:extLst>
          </p:cNvPr>
          <p:cNvSpPr txBox="1"/>
          <p:nvPr/>
        </p:nvSpPr>
        <p:spPr>
          <a:xfrm>
            <a:off x="3582705" y="2644170"/>
            <a:ext cx="5412293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>
                <a:solidFill>
                  <a:srgbClr val="173962"/>
                </a:solidFill>
                <a:latin typeface="Montserrat ExtraBold" panose="00000900000000000000"/>
                <a:cs typeface="Times New Roman"/>
              </a:rPr>
              <a:t>Recapitulación y evaluación</a:t>
            </a:r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546586D-D606-C02C-3F8F-C99B2E0D0327}"/>
              </a:ext>
            </a:extLst>
          </p:cNvPr>
          <p:cNvSpPr/>
          <p:nvPr/>
        </p:nvSpPr>
        <p:spPr>
          <a:xfrm>
            <a:off x="270249" y="1000972"/>
            <a:ext cx="478016" cy="57311"/>
          </a:xfrm>
          <a:prstGeom prst="rect">
            <a:avLst/>
          </a:prstGeom>
          <a:solidFill>
            <a:srgbClr val="5AC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5ACADF"/>
              </a:solidFill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E6861EC1-B04D-049D-158D-C9A06E35162E}"/>
              </a:ext>
            </a:extLst>
          </p:cNvPr>
          <p:cNvSpPr txBox="1"/>
          <p:nvPr/>
        </p:nvSpPr>
        <p:spPr>
          <a:xfrm>
            <a:off x="164860" y="635529"/>
            <a:ext cx="529214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b="1">
                <a:solidFill>
                  <a:schemeClr val="bg2">
                    <a:lumMod val="25000"/>
                  </a:schemeClr>
                </a:solidFill>
                <a:latin typeface="Lato"/>
                <a:ea typeface="Lato"/>
                <a:cs typeface="Lato"/>
              </a:rPr>
              <a:t>Recapitulación y evaluación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779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">
            <a:extLst>
              <a:ext uri="{FF2B5EF4-FFF2-40B4-BE49-F238E27FC236}">
                <a16:creationId xmlns:a16="http://schemas.microsoft.com/office/drawing/2014/main" id="{CE847A24-95E0-1DA7-937E-1CCA87300E5C}"/>
              </a:ext>
            </a:extLst>
          </p:cNvPr>
          <p:cNvSpPr txBox="1"/>
          <p:nvPr/>
        </p:nvSpPr>
        <p:spPr>
          <a:xfrm>
            <a:off x="151798" y="128524"/>
            <a:ext cx="696723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>
                <a:solidFill>
                  <a:srgbClr val="173962"/>
                </a:solidFill>
                <a:latin typeface="Lato"/>
                <a:ea typeface="Lato"/>
                <a:cs typeface="Lato"/>
              </a:rPr>
              <a:t>Índice del tema</a:t>
            </a:r>
            <a:endParaRPr lang="es-ES" sz="3200">
              <a:solidFill>
                <a:srgbClr val="173962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65C326E-8937-E305-A57E-1EF06551AEE6}"/>
              </a:ext>
            </a:extLst>
          </p:cNvPr>
          <p:cNvSpPr/>
          <p:nvPr/>
        </p:nvSpPr>
        <p:spPr>
          <a:xfrm>
            <a:off x="270249" y="1000972"/>
            <a:ext cx="478016" cy="57311"/>
          </a:xfrm>
          <a:prstGeom prst="rect">
            <a:avLst/>
          </a:prstGeom>
          <a:solidFill>
            <a:srgbClr val="5AC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5ACADF"/>
              </a:solidFill>
            </a:endParaRPr>
          </a:p>
        </p:txBody>
      </p:sp>
      <p:sp>
        <p:nvSpPr>
          <p:cNvPr id="31" name="TextBox 2">
            <a:extLst>
              <a:ext uri="{FF2B5EF4-FFF2-40B4-BE49-F238E27FC236}">
                <a16:creationId xmlns:a16="http://schemas.microsoft.com/office/drawing/2014/main" id="{E44391D1-041E-A36E-83A7-96B036C0567C}"/>
              </a:ext>
            </a:extLst>
          </p:cNvPr>
          <p:cNvSpPr txBox="1"/>
          <p:nvPr/>
        </p:nvSpPr>
        <p:spPr>
          <a:xfrm>
            <a:off x="164860" y="635529"/>
            <a:ext cx="529214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b="1">
                <a:solidFill>
                  <a:schemeClr val="bg2">
                    <a:lumMod val="25000"/>
                  </a:schemeClr>
                </a:solidFill>
                <a:latin typeface="Lato"/>
                <a:ea typeface="Lato"/>
                <a:cs typeface="Lato"/>
              </a:rPr>
              <a:t>Recapitulación y evaluación</a:t>
            </a:r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63E88C2-E893-9AA6-959F-C3FFA24AA548}"/>
              </a:ext>
            </a:extLst>
          </p:cNvPr>
          <p:cNvSpPr txBox="1"/>
          <p:nvPr/>
        </p:nvSpPr>
        <p:spPr>
          <a:xfrm>
            <a:off x="753979" y="1796715"/>
            <a:ext cx="1121976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>
                <a:solidFill>
                  <a:srgbClr val="173962"/>
                </a:solidFill>
                <a:latin typeface="Montserrat ExtraBold"/>
                <a:cs typeface="Segoe UI"/>
              </a:rPr>
              <a:t>1.- Repaso de los conceptos aprendidos</a:t>
            </a:r>
            <a:endParaRPr lang="es-ES"/>
          </a:p>
          <a:p>
            <a:r>
              <a:rPr lang="es-ES" sz="3200">
                <a:solidFill>
                  <a:srgbClr val="173962"/>
                </a:solidFill>
                <a:latin typeface="Montserrat ExtraBold"/>
                <a:cs typeface="Segoe UI"/>
              </a:rPr>
              <a:t>2.- Encuesta de satisfacción</a:t>
            </a:r>
            <a:endParaRPr lang="en-US"/>
          </a:p>
          <a:p>
            <a:endParaRPr lang="es-ES" sz="3200" err="1">
              <a:solidFill>
                <a:srgbClr val="173962"/>
              </a:solidFill>
              <a:latin typeface="Montserrat ExtraBold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52789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">
            <a:extLst>
              <a:ext uri="{FF2B5EF4-FFF2-40B4-BE49-F238E27FC236}">
                <a16:creationId xmlns:a16="http://schemas.microsoft.com/office/drawing/2014/main" id="{CE847A24-95E0-1DA7-937E-1CCA87300E5C}"/>
              </a:ext>
            </a:extLst>
          </p:cNvPr>
          <p:cNvSpPr txBox="1"/>
          <p:nvPr/>
        </p:nvSpPr>
        <p:spPr>
          <a:xfrm>
            <a:off x="151798" y="128524"/>
            <a:ext cx="696723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>
                <a:solidFill>
                  <a:srgbClr val="173962"/>
                </a:solidFill>
                <a:latin typeface="Lato"/>
                <a:ea typeface="Lato"/>
                <a:cs typeface="Lato"/>
              </a:rPr>
              <a:t>Repaso de los conceptos aprendidos</a:t>
            </a:r>
            <a:endParaRPr lang="es-ES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65C326E-8937-E305-A57E-1EF06551AEE6}"/>
              </a:ext>
            </a:extLst>
          </p:cNvPr>
          <p:cNvSpPr/>
          <p:nvPr/>
        </p:nvSpPr>
        <p:spPr>
          <a:xfrm>
            <a:off x="270249" y="1000972"/>
            <a:ext cx="478016" cy="57311"/>
          </a:xfrm>
          <a:prstGeom prst="rect">
            <a:avLst/>
          </a:prstGeom>
          <a:solidFill>
            <a:srgbClr val="5AC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5ACADF"/>
              </a:solidFill>
            </a:endParaRPr>
          </a:p>
        </p:txBody>
      </p:sp>
      <p:sp>
        <p:nvSpPr>
          <p:cNvPr id="31" name="TextBox 2">
            <a:extLst>
              <a:ext uri="{FF2B5EF4-FFF2-40B4-BE49-F238E27FC236}">
                <a16:creationId xmlns:a16="http://schemas.microsoft.com/office/drawing/2014/main" id="{E44391D1-041E-A36E-83A7-96B036C0567C}"/>
              </a:ext>
            </a:extLst>
          </p:cNvPr>
          <p:cNvSpPr txBox="1"/>
          <p:nvPr/>
        </p:nvSpPr>
        <p:spPr>
          <a:xfrm>
            <a:off x="164860" y="635529"/>
            <a:ext cx="529214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b="1">
                <a:solidFill>
                  <a:schemeClr val="bg2">
                    <a:lumMod val="25000"/>
                  </a:schemeClr>
                </a:solidFill>
                <a:latin typeface="Lato"/>
                <a:ea typeface="Lato"/>
                <a:cs typeface="Lato"/>
              </a:rPr>
              <a:t>Recapitulación y evaluación</a:t>
            </a:r>
            <a:endParaRPr lang="es-E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Marcador de texto 8">
            <a:extLst>
              <a:ext uri="{FF2B5EF4-FFF2-40B4-BE49-F238E27FC236}">
                <a16:creationId xmlns:a16="http://schemas.microsoft.com/office/drawing/2014/main" id="{1B1A312E-1F75-47DF-B951-AD23535AE8B0}"/>
              </a:ext>
            </a:extLst>
          </p:cNvPr>
          <p:cNvSpPr>
            <a:spLocks noGrp="1"/>
          </p:cNvSpPr>
          <p:nvPr/>
        </p:nvSpPr>
        <p:spPr>
          <a:xfrm>
            <a:off x="4449688" y="2381868"/>
            <a:ext cx="6860800" cy="296016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171450" indent="-1714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ED7EB"/>
              </a:buClr>
              <a:buFont typeface="Wingdings" panose="05000000000000000000" pitchFamily="2" charset="2"/>
              <a:buChar char="ü"/>
              <a:defRPr sz="1200" b="0" kern="1200">
                <a:solidFill>
                  <a:srgbClr val="17396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>
              <a:latin typeface="Lato"/>
              <a:ea typeface="Lato"/>
              <a:cs typeface="Lato"/>
            </a:endParaRPr>
          </a:p>
          <a:p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F307058-213A-2F45-4EED-309C72259F0E}"/>
              </a:ext>
            </a:extLst>
          </p:cNvPr>
          <p:cNvSpPr txBox="1"/>
          <p:nvPr/>
        </p:nvSpPr>
        <p:spPr>
          <a:xfrm>
            <a:off x="3814949" y="1737027"/>
            <a:ext cx="3272106" cy="42570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" sz="1400" dirty="0">
                <a:solidFill>
                  <a:srgbClr val="173962"/>
                </a:solidFill>
                <a:latin typeface="Montserrat ExtraBold" panose="00000900000000000000"/>
                <a:ea typeface="Times New Roman" panose="02020603050405020304" pitchFamily="18" charset="0"/>
                <a:cs typeface="Times New Roman"/>
              </a:rPr>
              <a:t>Aprender lo que es una API y una API REST</a:t>
            </a:r>
            <a:endParaRPr lang="es-ES" sz="1400" dirty="0">
              <a:solidFill>
                <a:srgbClr val="173962"/>
              </a:solidFill>
              <a:latin typeface="Montserrat ExtraBold" panose="0000090000000000000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  <a:spcAft>
                <a:spcPts val="0"/>
              </a:spcAft>
            </a:pPr>
            <a:endParaRPr lang="es-ES" sz="1400" dirty="0">
              <a:solidFill>
                <a:srgbClr val="173962"/>
              </a:solidFill>
              <a:latin typeface="Montserrat ExtraBold" panose="0000090000000000000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1400" dirty="0">
                <a:solidFill>
                  <a:srgbClr val="173962"/>
                </a:solidFill>
                <a:latin typeface="Montserrat ExtraBold" panose="00000900000000000000"/>
                <a:ea typeface="Times New Roman" panose="02020603050405020304" pitchFamily="18" charset="0"/>
                <a:cs typeface="Times New Roman"/>
              </a:rPr>
              <a:t>Saber qué hace una API y una API REST</a:t>
            </a:r>
            <a:endParaRPr lang="es-ES" sz="1400" dirty="0">
              <a:solidFill>
                <a:srgbClr val="173962"/>
              </a:solidFill>
              <a:latin typeface="Montserrat ExtraBold" panose="0000090000000000000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  <a:spcAft>
                <a:spcPts val="0"/>
              </a:spcAft>
            </a:pPr>
            <a:endParaRPr lang="es-ES" sz="1400" dirty="0">
              <a:solidFill>
                <a:srgbClr val="173962"/>
              </a:solidFill>
              <a:latin typeface="Montserrat ExtraBold" panose="0000090000000000000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1400" dirty="0">
                <a:solidFill>
                  <a:srgbClr val="173962"/>
                </a:solidFill>
                <a:latin typeface="Montserrat ExtraBold" panose="00000900000000000000"/>
                <a:ea typeface="Times New Roman" panose="02020603050405020304" pitchFamily="18" charset="0"/>
                <a:cs typeface="Times New Roman"/>
              </a:rPr>
              <a:t>Valorar como de importante es una API en un proyecto</a:t>
            </a:r>
            <a:endParaRPr lang="es-ES" sz="1400" dirty="0">
              <a:solidFill>
                <a:srgbClr val="173962"/>
              </a:solidFill>
              <a:latin typeface="Montserrat ExtraBold" panose="0000090000000000000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  <a:spcAft>
                <a:spcPts val="0"/>
              </a:spcAft>
            </a:pPr>
            <a:endParaRPr lang="es-ES" sz="1400" dirty="0">
              <a:solidFill>
                <a:srgbClr val="173962"/>
              </a:solidFill>
              <a:latin typeface="Montserrat ExtraBold" panose="0000090000000000000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1400" dirty="0">
                <a:solidFill>
                  <a:srgbClr val="173962"/>
                </a:solidFill>
                <a:latin typeface="Montserrat ExtraBold" panose="00000900000000000000"/>
                <a:ea typeface="Times New Roman" panose="02020603050405020304" pitchFamily="18" charset="0"/>
                <a:cs typeface="Times New Roman"/>
              </a:rPr>
              <a:t>Aprender cómo hacer llamadas a las </a:t>
            </a:r>
            <a:r>
              <a:rPr lang="es-ES" sz="1400" dirty="0" err="1">
                <a:solidFill>
                  <a:srgbClr val="173962"/>
                </a:solidFill>
                <a:latin typeface="Montserrat ExtraBold" panose="00000900000000000000"/>
                <a:ea typeface="Times New Roman" panose="02020603050405020304" pitchFamily="18" charset="0"/>
                <a:cs typeface="Times New Roman"/>
              </a:rPr>
              <a:t>APIs</a:t>
            </a:r>
            <a:endParaRPr lang="es-ES" sz="1400" dirty="0">
              <a:solidFill>
                <a:srgbClr val="173962"/>
              </a:solidFill>
              <a:latin typeface="Montserrat ExtraBold" panose="0000090000000000000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s-ES" sz="1400" dirty="0">
              <a:solidFill>
                <a:srgbClr val="173962"/>
              </a:solidFill>
              <a:latin typeface="Montserrat ExtraBold" panose="0000090000000000000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1400" dirty="0">
                <a:solidFill>
                  <a:srgbClr val="173962"/>
                </a:solidFill>
                <a:latin typeface="Montserrat ExtraBold" panose="00000900000000000000"/>
                <a:ea typeface="Times New Roman" panose="02020603050405020304" pitchFamily="18" charset="0"/>
                <a:cs typeface="Times New Roman"/>
              </a:rPr>
              <a:t>Saber ver el contrato de una API</a:t>
            </a:r>
            <a:endParaRPr lang="es-ES" sz="1400">
              <a:solidFill>
                <a:srgbClr val="173962"/>
              </a:solidFill>
              <a:latin typeface="Montserrat ExtraBold" panose="0000090000000000000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3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">
            <a:extLst>
              <a:ext uri="{FF2B5EF4-FFF2-40B4-BE49-F238E27FC236}">
                <a16:creationId xmlns:a16="http://schemas.microsoft.com/office/drawing/2014/main" id="{CE847A24-95E0-1DA7-937E-1CCA87300E5C}"/>
              </a:ext>
            </a:extLst>
          </p:cNvPr>
          <p:cNvSpPr txBox="1"/>
          <p:nvPr/>
        </p:nvSpPr>
        <p:spPr>
          <a:xfrm>
            <a:off x="151798" y="128524"/>
            <a:ext cx="696723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>
                <a:solidFill>
                  <a:srgbClr val="173962"/>
                </a:solidFill>
                <a:latin typeface="Lato"/>
                <a:ea typeface="Lato"/>
                <a:cs typeface="Lato"/>
              </a:rPr>
              <a:t>Encuesta de satisfacción</a:t>
            </a:r>
            <a:endParaRPr lang="es-ES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65C326E-8937-E305-A57E-1EF06551AEE6}"/>
              </a:ext>
            </a:extLst>
          </p:cNvPr>
          <p:cNvSpPr/>
          <p:nvPr/>
        </p:nvSpPr>
        <p:spPr>
          <a:xfrm>
            <a:off x="270249" y="1000972"/>
            <a:ext cx="478016" cy="57311"/>
          </a:xfrm>
          <a:prstGeom prst="rect">
            <a:avLst/>
          </a:prstGeom>
          <a:solidFill>
            <a:srgbClr val="5AC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5ACADF"/>
              </a:solidFill>
            </a:endParaRPr>
          </a:p>
        </p:txBody>
      </p:sp>
      <p:sp>
        <p:nvSpPr>
          <p:cNvPr id="31" name="TextBox 2">
            <a:extLst>
              <a:ext uri="{FF2B5EF4-FFF2-40B4-BE49-F238E27FC236}">
                <a16:creationId xmlns:a16="http://schemas.microsoft.com/office/drawing/2014/main" id="{E44391D1-041E-A36E-83A7-96B036C0567C}"/>
              </a:ext>
            </a:extLst>
          </p:cNvPr>
          <p:cNvSpPr txBox="1"/>
          <p:nvPr/>
        </p:nvSpPr>
        <p:spPr>
          <a:xfrm>
            <a:off x="164860" y="635529"/>
            <a:ext cx="529214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b="1">
                <a:solidFill>
                  <a:schemeClr val="bg2">
                    <a:lumMod val="25000"/>
                  </a:schemeClr>
                </a:solidFill>
                <a:latin typeface="Lato"/>
                <a:ea typeface="Lato"/>
                <a:cs typeface="Lato"/>
              </a:rPr>
              <a:t>Recapitulación y evaluación</a:t>
            </a:r>
            <a:endParaRPr lang="es-E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CD520EA-559E-2BAD-B4A9-166AC743CA31}"/>
              </a:ext>
            </a:extLst>
          </p:cNvPr>
          <p:cNvSpPr txBox="1"/>
          <p:nvPr/>
        </p:nvSpPr>
        <p:spPr>
          <a:xfrm>
            <a:off x="2107531" y="2749215"/>
            <a:ext cx="8608594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>
                <a:solidFill>
                  <a:srgbClr val="173962"/>
                </a:solidFill>
                <a:latin typeface="Montserrat Extra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Encuesta de satisfacción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6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9B4EA388-C454-C4EC-46F9-00357CAEE6DB}"/>
              </a:ext>
            </a:extLst>
          </p:cNvPr>
          <p:cNvSpPr txBox="1"/>
          <p:nvPr/>
        </p:nvSpPr>
        <p:spPr>
          <a:xfrm>
            <a:off x="3608785" y="1900393"/>
            <a:ext cx="3681215" cy="10835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4800" dirty="0">
                <a:solidFill>
                  <a:srgbClr val="173962"/>
                </a:solidFill>
                <a:latin typeface="Montserrat ExtraBold" panose="00000900000000000000"/>
                <a:cs typeface="Times New Roman"/>
              </a:rPr>
              <a:t>Luis Gijón</a:t>
            </a:r>
            <a:endParaRPr lang="es-ES" dirty="0">
              <a:cs typeface="Calibri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1E4D7367-6F70-3D57-054A-97A031D6DD03}"/>
              </a:ext>
            </a:extLst>
          </p:cNvPr>
          <p:cNvSpPr txBox="1"/>
          <p:nvPr/>
        </p:nvSpPr>
        <p:spPr>
          <a:xfrm>
            <a:off x="151798" y="128524"/>
            <a:ext cx="696723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>
                <a:solidFill>
                  <a:srgbClr val="173962"/>
                </a:solidFill>
                <a:latin typeface="Lato"/>
                <a:ea typeface="Lato"/>
                <a:cs typeface="Lato"/>
              </a:rPr>
              <a:t>Despedida</a:t>
            </a:r>
            <a:endParaRPr lang="es-ES" sz="3200">
              <a:solidFill>
                <a:srgbClr val="173962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546586D-D606-C02C-3F8F-C99B2E0D0327}"/>
              </a:ext>
            </a:extLst>
          </p:cNvPr>
          <p:cNvSpPr/>
          <p:nvPr/>
        </p:nvSpPr>
        <p:spPr>
          <a:xfrm>
            <a:off x="270249" y="1000972"/>
            <a:ext cx="478016" cy="57311"/>
          </a:xfrm>
          <a:prstGeom prst="rect">
            <a:avLst/>
          </a:prstGeom>
          <a:solidFill>
            <a:srgbClr val="5AC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5ACADF"/>
              </a:solidFill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E6861EC1-B04D-049D-158D-C9A06E35162E}"/>
              </a:ext>
            </a:extLst>
          </p:cNvPr>
          <p:cNvSpPr txBox="1"/>
          <p:nvPr/>
        </p:nvSpPr>
        <p:spPr>
          <a:xfrm>
            <a:off x="164860" y="635529"/>
            <a:ext cx="529214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b="1">
                <a:solidFill>
                  <a:schemeClr val="bg2">
                    <a:lumMod val="25000"/>
                  </a:schemeClr>
                </a:solidFill>
                <a:latin typeface="Lato"/>
                <a:ea typeface="Lato"/>
                <a:cs typeface="Lato"/>
              </a:rPr>
              <a:t>Recapitulación y evaluación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620C332-3A38-15AD-329B-13B2BF340CC8}"/>
              </a:ext>
            </a:extLst>
          </p:cNvPr>
          <p:cNvSpPr txBox="1"/>
          <p:nvPr/>
        </p:nvSpPr>
        <p:spPr>
          <a:xfrm>
            <a:off x="4137128" y="3004735"/>
            <a:ext cx="2629921" cy="4226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600" dirty="0">
                <a:solidFill>
                  <a:srgbClr val="173962"/>
                </a:solidFill>
                <a:latin typeface="Montserrat ExtraBold"/>
                <a:ea typeface="+mn-lt"/>
                <a:cs typeface="Times New Roman"/>
              </a:rPr>
              <a:t>lgijon@hiberus.com</a:t>
            </a:r>
            <a:endParaRPr lang="es-ES" dirty="0">
              <a:ea typeface="+mn-lt"/>
              <a:cs typeface="+mn-lt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D674D1F-1E4C-D6E8-7805-CE4B7896F5B9}"/>
              </a:ext>
            </a:extLst>
          </p:cNvPr>
          <p:cNvSpPr txBox="1"/>
          <p:nvPr/>
        </p:nvSpPr>
        <p:spPr>
          <a:xfrm>
            <a:off x="4583141" y="742752"/>
            <a:ext cx="1514054" cy="1075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es-ES" sz="4800">
                <a:solidFill>
                  <a:srgbClr val="173962"/>
                </a:solidFill>
                <a:latin typeface="Montserrat ExtraBold" panose="00000900000000000000"/>
                <a:ea typeface="Times New Roman" panose="02020603050405020304" pitchFamily="18" charset="0"/>
                <a:cs typeface="Times New Roman" panose="02020603050405020304" pitchFamily="18" charset="0"/>
              </a:rPr>
              <a:t>👋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A34C7AB-3C34-B0A2-2D2B-E04EA1434E15}"/>
              </a:ext>
            </a:extLst>
          </p:cNvPr>
          <p:cNvSpPr txBox="1"/>
          <p:nvPr/>
        </p:nvSpPr>
        <p:spPr>
          <a:xfrm>
            <a:off x="1774657" y="3920289"/>
            <a:ext cx="791076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3000">
                <a:solidFill>
                  <a:srgbClr val="173962"/>
                </a:solidFill>
                <a:latin typeface="Montserrat ExtraBold"/>
                <a:ea typeface="+mn-lt"/>
                <a:cs typeface="+mn-lt"/>
              </a:rPr>
              <a:t>Cualquier sugerencia, mejora o duda podéis escribir a nuestros correos.</a:t>
            </a:r>
            <a:endParaRPr lang="es-ES" sz="3000">
              <a:solidFill>
                <a:srgbClr val="282F39"/>
              </a:solidFill>
              <a:latin typeface="Montserrat ExtraBold"/>
              <a:ea typeface="+mn-lt"/>
              <a:cs typeface="+mn-lt"/>
            </a:endParaRPr>
          </a:p>
          <a:p>
            <a:pPr algn="ctr"/>
            <a:endParaRPr lang="es-ES" sz="3000">
              <a:solidFill>
                <a:srgbClr val="173962"/>
              </a:solidFill>
              <a:latin typeface="Montserrat ExtraBold"/>
              <a:ea typeface="+mn-lt"/>
              <a:cs typeface="+mn-lt"/>
            </a:endParaRPr>
          </a:p>
          <a:p>
            <a:pPr algn="ctr"/>
            <a:r>
              <a:rPr lang="es-ES" sz="3000">
                <a:solidFill>
                  <a:srgbClr val="173962"/>
                </a:solidFill>
                <a:latin typeface="Montserrat ExtraBold"/>
                <a:ea typeface="+mn-lt"/>
                <a:cs typeface="+mn-lt"/>
              </a:rPr>
              <a:t>¡Muchas gracias!        </a:t>
            </a:r>
            <a:endParaRPr lang="es-ES" sz="3000">
              <a:latin typeface="Montserrat ExtraBold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220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6660281-5892-C9A2-D997-4BDAFA85404D}"/>
              </a:ext>
            </a:extLst>
          </p:cNvPr>
          <p:cNvCxnSpPr>
            <a:cxnSpLocks/>
          </p:cNvCxnSpPr>
          <p:nvPr/>
        </p:nvCxnSpPr>
        <p:spPr>
          <a:xfrm flipH="1">
            <a:off x="6095999" y="-1"/>
            <a:ext cx="1" cy="1560444"/>
          </a:xfrm>
          <a:prstGeom prst="line">
            <a:avLst/>
          </a:prstGeom>
          <a:ln w="28575">
            <a:solidFill>
              <a:srgbClr val="5ACA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áfico 9">
            <a:extLst>
              <a:ext uri="{FF2B5EF4-FFF2-40B4-BE49-F238E27FC236}">
                <a16:creationId xmlns:a16="http://schemas.microsoft.com/office/drawing/2014/main" id="{B6C68A35-5D5E-5935-C98A-978561F1A1B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3385" y="2787480"/>
            <a:ext cx="2645229" cy="64152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B7A75F9-7D62-19CA-FA00-B4A39017B6C5}"/>
              </a:ext>
            </a:extLst>
          </p:cNvPr>
          <p:cNvSpPr txBox="1"/>
          <p:nvPr/>
        </p:nvSpPr>
        <p:spPr>
          <a:xfrm>
            <a:off x="4430486" y="2013857"/>
            <a:ext cx="3331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Somos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297566B-639A-D490-05CB-47F722193808}"/>
              </a:ext>
            </a:extLst>
          </p:cNvPr>
          <p:cNvSpPr/>
          <p:nvPr/>
        </p:nvSpPr>
        <p:spPr>
          <a:xfrm>
            <a:off x="5857875" y="4933950"/>
            <a:ext cx="476250" cy="476250"/>
          </a:xfrm>
          <a:prstGeom prst="ellipse">
            <a:avLst/>
          </a:prstGeom>
          <a:solidFill>
            <a:srgbClr val="5AC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CA28655A-EF33-9C8C-BBBB-A020A9F1BC0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9000" y="5045075"/>
            <a:ext cx="254000" cy="2540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1A941D43-6BB6-77B0-55E1-29D2FD29DFDE}"/>
              </a:ext>
            </a:extLst>
          </p:cNvPr>
          <p:cNvSpPr/>
          <p:nvPr/>
        </p:nvSpPr>
        <p:spPr>
          <a:xfrm>
            <a:off x="8901911" y="3791376"/>
            <a:ext cx="2984310" cy="27613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1181760-4055-B490-B445-35A84862DE81}"/>
              </a:ext>
            </a:extLst>
          </p:cNvPr>
          <p:cNvSpPr txBox="1"/>
          <p:nvPr/>
        </p:nvSpPr>
        <p:spPr>
          <a:xfrm>
            <a:off x="9030269" y="4248744"/>
            <a:ext cx="28569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800" b="1">
                <a:solidFill>
                  <a:srgbClr val="17396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#WE</a:t>
            </a:r>
          </a:p>
          <a:p>
            <a:r>
              <a:rPr lang="es-ES_tradnl" sz="3800" b="1">
                <a:solidFill>
                  <a:srgbClr val="17396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ARE</a:t>
            </a:r>
          </a:p>
          <a:p>
            <a:r>
              <a:rPr lang="es-ES_tradnl" sz="3800" b="1">
                <a:solidFill>
                  <a:srgbClr val="17396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DIFFERENT</a:t>
            </a:r>
          </a:p>
        </p:txBody>
      </p:sp>
    </p:spTree>
    <p:extLst>
      <p:ext uri="{BB962C8B-B14F-4D97-AF65-F5344CB8AC3E}">
        <p14:creationId xmlns:p14="http://schemas.microsoft.com/office/powerpoint/2010/main" val="225735484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95F293FAAFBE4A9D1BB2A0EF16C868" ma:contentTypeVersion="11" ma:contentTypeDescription="Crear nuevo documento." ma:contentTypeScope="" ma:versionID="48e2e777524aebb66d1faee978e8b3d7">
  <xsd:schema xmlns:xsd="http://www.w3.org/2001/XMLSchema" xmlns:xs="http://www.w3.org/2001/XMLSchema" xmlns:p="http://schemas.microsoft.com/office/2006/metadata/properties" xmlns:ns2="95eff349-a7e4-4dcd-8def-45ec74fd2861" xmlns:ns3="d7673b5a-1bfa-45e2-9070-e0cffb47a3c0" targetNamespace="http://schemas.microsoft.com/office/2006/metadata/properties" ma:root="true" ma:fieldsID="3fc1b3d5331b49172c8a937c71e1c819" ns2:_="" ns3:_="">
    <xsd:import namespace="95eff349-a7e4-4dcd-8def-45ec74fd2861"/>
    <xsd:import namespace="d7673b5a-1bfa-45e2-9070-e0cffb47a3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eff349-a7e4-4dcd-8def-45ec74fd28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831c2ce8-7846-47e3-bce0-cbc07d5ede7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673b5a-1bfa-45e2-9070-e0cffb47a3c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eff349-a7e4-4dcd-8def-45ec74fd286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139B9EA-27D9-4EBC-B5A6-5E8FDC88903D}"/>
</file>

<file path=customXml/itemProps2.xml><?xml version="1.0" encoding="utf-8"?>
<ds:datastoreItem xmlns:ds="http://schemas.openxmlformats.org/officeDocument/2006/customXml" ds:itemID="{F87E0C0C-EBE1-4AB6-B164-7364AF43F6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1C7BFF-DF3E-4A2A-8563-366ACADEB5B7}">
  <ds:schemaRefs>
    <ds:schemaRef ds:uri="95eff349-a7e4-4dcd-8def-45ec74fd2861"/>
    <ds:schemaRef ds:uri="d7673b5a-1bfa-45e2-9070-e0cffb47a3c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Panorámica</PresentationFormat>
  <Slides>7</Slides>
  <Notes>2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9" baseType="lpstr"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revision>28</cp:revision>
  <dcterms:created xsi:type="dcterms:W3CDTF">2017-12-05T16:25:52Z</dcterms:created>
  <dcterms:modified xsi:type="dcterms:W3CDTF">2023-02-08T10:20:18Z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0x010100C295F293FAAFBE4A9D1BB2A0EF16C868</vt:lpwstr>
  </property>
  <property fmtid="{D5CDD505-2E9C-101B-9397-08002B2CF9AE}" pid="3" name="MediaServiceImageTags">
    <vt:lpwstr/>
  </property>
</Properties>
</file>