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2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0A31B-0CAD-1A43-0FA0-F6A107D33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AE909A-9EE1-85B2-E007-4BC53B393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08A94-F969-DD58-C16A-AB369A66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99-BD6C-478B-8EAF-4914B4D5E2C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070EAC-7882-0A9C-FED2-301C569F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02FCC3-773B-055C-4AB7-472A3D05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5B4-AA12-4F32-8487-6A22AF17F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17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10F0A-4944-302D-E06C-C191237E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885249-8B1F-6752-0E91-305C9087F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EB82E-49A0-9362-48AF-63F761EF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99-BD6C-478B-8EAF-4914B4D5E2C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F979D1-DC8E-E9B8-81F7-9540D213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02B18E-8D08-AE0A-74BE-2B410B68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5B4-AA12-4F32-8487-6A22AF17F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53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87332-9AB2-4648-48CB-9C9250353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21BAA6-A097-D9AE-BDAF-E9B524ECC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45DF10-72EB-DF68-C74D-38E8FFB0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99-BD6C-478B-8EAF-4914B4D5E2C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13300D-BE8D-706A-A1F4-97C40402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8DD50B-5BFC-CFD6-68CC-919A8DE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5B4-AA12-4F32-8487-6A22AF17F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08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60AD7-1AF5-33BE-974A-FB04BD0A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2478D-44C3-D36C-A4DD-41CD3B966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013DE-8C7D-CCE7-8605-2ED55CB8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99-BD6C-478B-8EAF-4914B4D5E2C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6ABA34-F0FF-21DC-B8A8-A0F22AD1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CE8C24-22DB-3AE1-AD71-A1A36293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5B4-AA12-4F32-8487-6A22AF17F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2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E2B26-7886-855F-9365-608840D0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0F01AB-4B9E-E39C-722B-ACCA18DB9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1DFD1D-D31D-ACC2-042A-0073BEDA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99-BD6C-478B-8EAF-4914B4D5E2C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833D4-33C3-C44E-987B-50DE6595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B6C56F-6993-A39A-D6AE-94AF7D00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5B4-AA12-4F32-8487-6A22AF17F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69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E4571-90C9-9A3C-B314-9F5A6B5C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9B886A-9BB5-3143-2D58-18028CFDE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E61D9F-DC95-62BB-DB1A-494A575D4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5BDD4D-DC6B-449E-1D17-C1A4D317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99-BD6C-478B-8EAF-4914B4D5E2C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0D5C68-08CA-D569-C386-9CCC2B4B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35EC93-C6CD-6DC8-F470-ACA2461E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5B4-AA12-4F32-8487-6A22AF17F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37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120A3-766F-2655-67E1-E3D3C865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9F161D-969E-CCF9-100D-43B5BF2B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03E876-1FE9-72B2-4B1D-790282211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D43E20-6AD0-00E1-1BC0-C77F59EF7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C36C78-EF72-3347-15F2-12526C154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F007A7-AB3E-BDAF-47C1-58A44D81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99-BD6C-478B-8EAF-4914B4D5E2C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1C115A-8244-FF00-84A2-32390755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CCF89E-4FF5-1FD9-CCA7-1CAC96F1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5B4-AA12-4F32-8487-6A22AF17F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04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AA15A-28ED-2D76-59C8-D9157A0C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67B1FD-9DBF-18D0-9D47-4D34DFEF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99-BD6C-478B-8EAF-4914B4D5E2C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B2851B-078E-E7C3-2C17-46851A8A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2E6FED-1E6B-92AF-AAAC-D11B96E3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5B4-AA12-4F32-8487-6A22AF17F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7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D79F4A-0C85-E9D6-7E84-30C2C964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99-BD6C-478B-8EAF-4914B4D5E2C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BC3D22-4A33-7530-66E7-1B186F1B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D2EA4A-D763-6D42-2805-AC5771CB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5B4-AA12-4F32-8487-6A22AF17F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55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3BB08-928F-3F39-7246-12C5AB6F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C3491C-E171-59BD-E114-3E3C8E59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848F2A-FFF1-CA57-717B-74C5E86F7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CC987A-CE60-D912-0515-50C5AECC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99-BD6C-478B-8EAF-4914B4D5E2C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1B0362-25C1-9465-7A1A-D8A03E7C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67BC73-BFD7-E300-6274-79A7850C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5B4-AA12-4F32-8487-6A22AF17F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96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0F67C-3FD6-BAF4-FD3C-1DBF1A51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35CF9A-EFBA-CCBF-AF8E-0ACB85B81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AAD8A5-566A-54D3-7114-640B3DCFB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0C6A02-67E8-F686-4215-2E414C10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4C99-BD6C-478B-8EAF-4914B4D5E2C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8B99CB-B35A-09FD-C833-A4D8F671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68C99E-A204-752C-3D0C-8BC440A7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5B4-AA12-4F32-8487-6A22AF17F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72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569557-3295-D731-7102-CB6A7B3E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D994C9-43B5-0C23-5966-3600FA587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AFFFD7-4371-8754-84E0-300216EF4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64C99-BD6C-478B-8EAF-4914B4D5E2C8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D359D3-D64E-3D0D-ABF0-54297DC5C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0FB865-9FC6-B89A-53DF-7847B5079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4E5B4-AA12-4F32-8487-6A22AF17F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29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9F88D2-69B7-DC0F-7D36-F2CBB422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1"/>
            <a:ext cx="10515600" cy="4351339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 </a:t>
            </a:r>
            <a:r>
              <a:rPr lang="pt-BR" sz="1800" b="1" dirty="0">
                <a:latin typeface="Times New Roman" panose="02020603050405020304" pitchFamily="18" charset="0"/>
                <a:ea typeface="Arial" panose="020B0604020202020204" pitchFamily="34" charset="0"/>
              </a:rPr>
              <a:t>TÍTULO: subtítulo</a:t>
            </a:r>
          </a:p>
          <a:p>
            <a:pPr marL="0" indent="0" algn="ctr">
              <a:buNone/>
            </a:pPr>
            <a:endParaRPr lang="pt-BR" sz="1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1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1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1800" dirty="0">
                <a:latin typeface="Times New Roman" panose="02020603050405020304" pitchFamily="18" charset="0"/>
                <a:ea typeface="Arial" panose="020B0604020202020204" pitchFamily="34" charset="0"/>
              </a:rPr>
              <a:t>Autor(es)</a:t>
            </a:r>
          </a:p>
          <a:p>
            <a:pPr marL="0" indent="0" algn="ctr">
              <a:buNone/>
            </a:pPr>
            <a:endParaRPr lang="pt-BR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pt-BR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pt-BR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pt-B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pt-B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      Formação/Curso. Instituição. E-mail: </a:t>
            </a:r>
            <a:endParaRPr lang="pt-B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pt-B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pt-BR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90F801CF-6EA9-728F-32E1-87A8BA06C5A2}"/>
              </a:ext>
            </a:extLst>
          </p:cNvPr>
          <p:cNvSpPr/>
          <p:nvPr/>
        </p:nvSpPr>
        <p:spPr>
          <a:xfrm>
            <a:off x="0" y="0"/>
            <a:ext cx="12192000" cy="1533379"/>
          </a:xfrm>
          <a:custGeom>
            <a:avLst/>
            <a:gdLst/>
            <a:ahLst/>
            <a:cxnLst/>
            <a:rect l="l" t="t" r="r" b="b"/>
            <a:pathLst>
              <a:path w="10691909" h="2265343">
                <a:moveTo>
                  <a:pt x="0" y="0"/>
                </a:moveTo>
                <a:lnTo>
                  <a:pt x="10691909" y="0"/>
                </a:lnTo>
                <a:lnTo>
                  <a:pt x="10691909" y="2265342"/>
                </a:lnTo>
                <a:lnTo>
                  <a:pt x="0" y="2265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01" t="-8274" r="-1901" b="-20319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88367DF9-60A4-9DE6-C451-E28911FE75A5}"/>
              </a:ext>
            </a:extLst>
          </p:cNvPr>
          <p:cNvSpPr/>
          <p:nvPr/>
        </p:nvSpPr>
        <p:spPr>
          <a:xfrm>
            <a:off x="0" y="5670550"/>
            <a:ext cx="4839286" cy="1187450"/>
          </a:xfrm>
          <a:custGeom>
            <a:avLst/>
            <a:gdLst/>
            <a:ahLst/>
            <a:cxnLst/>
            <a:rect l="l" t="t" r="r" b="b"/>
            <a:pathLst>
              <a:path w="6972273" h="2573794">
                <a:moveTo>
                  <a:pt x="0" y="0"/>
                </a:moveTo>
                <a:lnTo>
                  <a:pt x="6972274" y="0"/>
                </a:lnTo>
                <a:lnTo>
                  <a:pt x="6972274" y="2573794"/>
                </a:lnTo>
                <a:lnTo>
                  <a:pt x="0" y="2573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A3D20B6D-5EBE-1550-6361-1C7224010B89}"/>
              </a:ext>
            </a:extLst>
          </p:cNvPr>
          <p:cNvSpPr/>
          <p:nvPr/>
        </p:nvSpPr>
        <p:spPr>
          <a:xfrm>
            <a:off x="9896477" y="6216724"/>
            <a:ext cx="781827" cy="504617"/>
          </a:xfrm>
          <a:custGeom>
            <a:avLst/>
            <a:gdLst/>
            <a:ahLst/>
            <a:cxnLst/>
            <a:rect l="l" t="t" r="r" b="b"/>
            <a:pathLst>
              <a:path w="781827" h="504617">
                <a:moveTo>
                  <a:pt x="0" y="0"/>
                </a:moveTo>
                <a:lnTo>
                  <a:pt x="781827" y="0"/>
                </a:lnTo>
                <a:lnTo>
                  <a:pt x="781827" y="504617"/>
                </a:lnTo>
                <a:lnTo>
                  <a:pt x="0" y="5046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1656" r="-73129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E4B473AA-013F-833C-88A4-A2C0D4C2D0AD}"/>
              </a:ext>
            </a:extLst>
          </p:cNvPr>
          <p:cNvSpPr/>
          <p:nvPr/>
        </p:nvSpPr>
        <p:spPr>
          <a:xfrm>
            <a:off x="8767945" y="6305277"/>
            <a:ext cx="792865" cy="422175"/>
          </a:xfrm>
          <a:custGeom>
            <a:avLst/>
            <a:gdLst/>
            <a:ahLst/>
            <a:cxnLst/>
            <a:rect l="l" t="t" r="r" b="b"/>
            <a:pathLst>
              <a:path w="792865" h="422175">
                <a:moveTo>
                  <a:pt x="0" y="0"/>
                </a:moveTo>
                <a:lnTo>
                  <a:pt x="792865" y="0"/>
                </a:lnTo>
                <a:lnTo>
                  <a:pt x="792865" y="422175"/>
                </a:lnTo>
                <a:lnTo>
                  <a:pt x="0" y="4221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A23629FA-6F57-6B1F-6DE3-369D807D5FD0}"/>
              </a:ext>
            </a:extLst>
          </p:cNvPr>
          <p:cNvSpPr/>
          <p:nvPr/>
        </p:nvSpPr>
        <p:spPr>
          <a:xfrm>
            <a:off x="11013976" y="6305272"/>
            <a:ext cx="1178024" cy="397827"/>
          </a:xfrm>
          <a:custGeom>
            <a:avLst/>
            <a:gdLst/>
            <a:ahLst/>
            <a:cxnLst/>
            <a:rect l="l" t="t" r="r" b="b"/>
            <a:pathLst>
              <a:path w="1178024" h="324782">
                <a:moveTo>
                  <a:pt x="0" y="0"/>
                </a:moveTo>
                <a:lnTo>
                  <a:pt x="1178024" y="0"/>
                </a:lnTo>
                <a:lnTo>
                  <a:pt x="1178024" y="324782"/>
                </a:lnTo>
                <a:lnTo>
                  <a:pt x="0" y="3247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00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9F88D2-69B7-DC0F-7D36-F2CBB422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1"/>
            <a:ext cx="10515600" cy="4351339"/>
          </a:xfrm>
        </p:spPr>
        <p:txBody>
          <a:bodyPr/>
          <a:lstStyle/>
          <a:p>
            <a:pPr marL="0" indent="0" algn="ctr">
              <a:buNone/>
            </a:pPr>
            <a:r>
              <a:rPr lang="pt-BR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1 INTRODUÇÃO  </a:t>
            </a:r>
            <a:endParaRPr lang="pt-BR" sz="18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pt-BR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5E6100F7-4130-05EB-8A01-B787C37EF39E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1533379"/>
          </a:xfrm>
          <a:custGeom>
            <a:avLst/>
            <a:gdLst/>
            <a:ahLst/>
            <a:cxnLst/>
            <a:rect l="l" t="t" r="r" b="b"/>
            <a:pathLst>
              <a:path w="10691909" h="2265343">
                <a:moveTo>
                  <a:pt x="0" y="0"/>
                </a:moveTo>
                <a:lnTo>
                  <a:pt x="10691909" y="0"/>
                </a:lnTo>
                <a:lnTo>
                  <a:pt x="10691909" y="2265342"/>
                </a:lnTo>
                <a:lnTo>
                  <a:pt x="0" y="2265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01" t="-8274" r="-1901" b="-20319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3A03CD95-83E8-8AF2-6ADB-B1A259BB5375}"/>
              </a:ext>
            </a:extLst>
          </p:cNvPr>
          <p:cNvSpPr/>
          <p:nvPr/>
        </p:nvSpPr>
        <p:spPr>
          <a:xfrm>
            <a:off x="0" y="5670550"/>
            <a:ext cx="4839286" cy="1187450"/>
          </a:xfrm>
          <a:custGeom>
            <a:avLst/>
            <a:gdLst/>
            <a:ahLst/>
            <a:cxnLst/>
            <a:rect l="l" t="t" r="r" b="b"/>
            <a:pathLst>
              <a:path w="6972273" h="2573794">
                <a:moveTo>
                  <a:pt x="0" y="0"/>
                </a:moveTo>
                <a:lnTo>
                  <a:pt x="6972274" y="0"/>
                </a:lnTo>
                <a:lnTo>
                  <a:pt x="6972274" y="2573794"/>
                </a:lnTo>
                <a:lnTo>
                  <a:pt x="0" y="2573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59259B01-6E7E-D91F-0826-00900C8038BF}"/>
              </a:ext>
            </a:extLst>
          </p:cNvPr>
          <p:cNvSpPr/>
          <p:nvPr/>
        </p:nvSpPr>
        <p:spPr>
          <a:xfrm>
            <a:off x="9896477" y="6216724"/>
            <a:ext cx="781827" cy="504617"/>
          </a:xfrm>
          <a:custGeom>
            <a:avLst/>
            <a:gdLst/>
            <a:ahLst/>
            <a:cxnLst/>
            <a:rect l="l" t="t" r="r" b="b"/>
            <a:pathLst>
              <a:path w="781827" h="504617">
                <a:moveTo>
                  <a:pt x="0" y="0"/>
                </a:moveTo>
                <a:lnTo>
                  <a:pt x="781827" y="0"/>
                </a:lnTo>
                <a:lnTo>
                  <a:pt x="781827" y="504617"/>
                </a:lnTo>
                <a:lnTo>
                  <a:pt x="0" y="5046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1656" r="-73129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33D02B81-68EC-48EC-BD96-2BF896981B68}"/>
              </a:ext>
            </a:extLst>
          </p:cNvPr>
          <p:cNvSpPr/>
          <p:nvPr/>
        </p:nvSpPr>
        <p:spPr>
          <a:xfrm>
            <a:off x="8767945" y="6305277"/>
            <a:ext cx="792865" cy="422175"/>
          </a:xfrm>
          <a:custGeom>
            <a:avLst/>
            <a:gdLst/>
            <a:ahLst/>
            <a:cxnLst/>
            <a:rect l="l" t="t" r="r" b="b"/>
            <a:pathLst>
              <a:path w="792865" h="422175">
                <a:moveTo>
                  <a:pt x="0" y="0"/>
                </a:moveTo>
                <a:lnTo>
                  <a:pt x="792865" y="0"/>
                </a:lnTo>
                <a:lnTo>
                  <a:pt x="792865" y="422175"/>
                </a:lnTo>
                <a:lnTo>
                  <a:pt x="0" y="4221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8201FC55-C683-2115-D2DF-7F98F6A00FD8}"/>
              </a:ext>
            </a:extLst>
          </p:cNvPr>
          <p:cNvSpPr/>
          <p:nvPr/>
        </p:nvSpPr>
        <p:spPr>
          <a:xfrm>
            <a:off x="11013976" y="6305272"/>
            <a:ext cx="1178024" cy="397827"/>
          </a:xfrm>
          <a:custGeom>
            <a:avLst/>
            <a:gdLst/>
            <a:ahLst/>
            <a:cxnLst/>
            <a:rect l="l" t="t" r="r" b="b"/>
            <a:pathLst>
              <a:path w="1178024" h="324782">
                <a:moveTo>
                  <a:pt x="0" y="0"/>
                </a:moveTo>
                <a:lnTo>
                  <a:pt x="1178024" y="0"/>
                </a:lnTo>
                <a:lnTo>
                  <a:pt x="1178024" y="324782"/>
                </a:lnTo>
                <a:lnTo>
                  <a:pt x="0" y="3247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D8DE39-4535-47E6-E57A-5713FE833C6C}"/>
              </a:ext>
            </a:extLst>
          </p:cNvPr>
          <p:cNvSpPr txBox="1"/>
          <p:nvPr/>
        </p:nvSpPr>
        <p:spPr>
          <a:xfrm>
            <a:off x="-228600" y="9044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962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9F88D2-69B7-DC0F-7D36-F2CBB422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1"/>
            <a:ext cx="10515600" cy="4351339"/>
          </a:xfrm>
        </p:spPr>
        <p:txBody>
          <a:bodyPr/>
          <a:lstStyle/>
          <a:p>
            <a:pPr marL="0" indent="0" algn="ctr">
              <a:buNone/>
            </a:pPr>
            <a:r>
              <a:rPr lang="pt-BR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2 </a:t>
            </a:r>
            <a:r>
              <a:rPr lang="pt-BR" sz="1800" b="1" dirty="0">
                <a:latin typeface="Times New Roman" panose="02020603050405020304" pitchFamily="18" charset="0"/>
                <a:ea typeface="Arial" panose="020B0604020202020204" pitchFamily="34" charset="0"/>
              </a:rPr>
              <a:t>REFERENCIAL TEÓRICO</a:t>
            </a:r>
            <a:r>
              <a:rPr lang="pt-BR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 </a:t>
            </a:r>
            <a:endParaRPr lang="pt-BR" sz="18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pt-BR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29529E9F-C85F-84B8-3536-EC7F0BE28F00}"/>
              </a:ext>
            </a:extLst>
          </p:cNvPr>
          <p:cNvSpPr/>
          <p:nvPr/>
        </p:nvSpPr>
        <p:spPr>
          <a:xfrm>
            <a:off x="0" y="0"/>
            <a:ext cx="12192000" cy="1533379"/>
          </a:xfrm>
          <a:custGeom>
            <a:avLst/>
            <a:gdLst/>
            <a:ahLst/>
            <a:cxnLst/>
            <a:rect l="l" t="t" r="r" b="b"/>
            <a:pathLst>
              <a:path w="10691909" h="2265343">
                <a:moveTo>
                  <a:pt x="0" y="0"/>
                </a:moveTo>
                <a:lnTo>
                  <a:pt x="10691909" y="0"/>
                </a:lnTo>
                <a:lnTo>
                  <a:pt x="10691909" y="2265342"/>
                </a:lnTo>
                <a:lnTo>
                  <a:pt x="0" y="2265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01" t="-8274" r="-1901" b="-20319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0C2B2BC3-3E6E-F708-CA6C-A0CB8371C99F}"/>
              </a:ext>
            </a:extLst>
          </p:cNvPr>
          <p:cNvSpPr/>
          <p:nvPr/>
        </p:nvSpPr>
        <p:spPr>
          <a:xfrm>
            <a:off x="0" y="5670550"/>
            <a:ext cx="4839286" cy="1187450"/>
          </a:xfrm>
          <a:custGeom>
            <a:avLst/>
            <a:gdLst/>
            <a:ahLst/>
            <a:cxnLst/>
            <a:rect l="l" t="t" r="r" b="b"/>
            <a:pathLst>
              <a:path w="6972273" h="2573794">
                <a:moveTo>
                  <a:pt x="0" y="0"/>
                </a:moveTo>
                <a:lnTo>
                  <a:pt x="6972274" y="0"/>
                </a:lnTo>
                <a:lnTo>
                  <a:pt x="6972274" y="2573794"/>
                </a:lnTo>
                <a:lnTo>
                  <a:pt x="0" y="2573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2B26F2C3-ED26-4682-2F4D-5A04A4D06329}"/>
              </a:ext>
            </a:extLst>
          </p:cNvPr>
          <p:cNvSpPr/>
          <p:nvPr/>
        </p:nvSpPr>
        <p:spPr>
          <a:xfrm>
            <a:off x="9896477" y="6216724"/>
            <a:ext cx="781827" cy="504617"/>
          </a:xfrm>
          <a:custGeom>
            <a:avLst/>
            <a:gdLst/>
            <a:ahLst/>
            <a:cxnLst/>
            <a:rect l="l" t="t" r="r" b="b"/>
            <a:pathLst>
              <a:path w="781827" h="504617">
                <a:moveTo>
                  <a:pt x="0" y="0"/>
                </a:moveTo>
                <a:lnTo>
                  <a:pt x="781827" y="0"/>
                </a:lnTo>
                <a:lnTo>
                  <a:pt x="781827" y="504617"/>
                </a:lnTo>
                <a:lnTo>
                  <a:pt x="0" y="5046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1656" r="-73129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CAFB987B-2A17-84CE-8268-AA5D3375F6EB}"/>
              </a:ext>
            </a:extLst>
          </p:cNvPr>
          <p:cNvSpPr/>
          <p:nvPr/>
        </p:nvSpPr>
        <p:spPr>
          <a:xfrm>
            <a:off x="8767945" y="6305277"/>
            <a:ext cx="792865" cy="422175"/>
          </a:xfrm>
          <a:custGeom>
            <a:avLst/>
            <a:gdLst/>
            <a:ahLst/>
            <a:cxnLst/>
            <a:rect l="l" t="t" r="r" b="b"/>
            <a:pathLst>
              <a:path w="792865" h="422175">
                <a:moveTo>
                  <a:pt x="0" y="0"/>
                </a:moveTo>
                <a:lnTo>
                  <a:pt x="792865" y="0"/>
                </a:lnTo>
                <a:lnTo>
                  <a:pt x="792865" y="422175"/>
                </a:lnTo>
                <a:lnTo>
                  <a:pt x="0" y="4221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A6DBA376-9F26-7E43-4931-9BAA94D0EF50}"/>
              </a:ext>
            </a:extLst>
          </p:cNvPr>
          <p:cNvSpPr/>
          <p:nvPr/>
        </p:nvSpPr>
        <p:spPr>
          <a:xfrm>
            <a:off x="11013976" y="6305272"/>
            <a:ext cx="1178024" cy="397827"/>
          </a:xfrm>
          <a:custGeom>
            <a:avLst/>
            <a:gdLst/>
            <a:ahLst/>
            <a:cxnLst/>
            <a:rect l="l" t="t" r="r" b="b"/>
            <a:pathLst>
              <a:path w="1178024" h="324782">
                <a:moveTo>
                  <a:pt x="0" y="0"/>
                </a:moveTo>
                <a:lnTo>
                  <a:pt x="1178024" y="0"/>
                </a:lnTo>
                <a:lnTo>
                  <a:pt x="1178024" y="324782"/>
                </a:lnTo>
                <a:lnTo>
                  <a:pt x="0" y="3247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98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9F88D2-69B7-DC0F-7D36-F2CBB422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1"/>
            <a:ext cx="10515600" cy="435133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b="1" dirty="0">
                <a:latin typeface="Times New Roman" panose="02020603050405020304" pitchFamily="18" charset="0"/>
                <a:ea typeface="Arial" panose="020B0604020202020204" pitchFamily="34" charset="0"/>
              </a:rPr>
              <a:t>3 METODOLOGIA</a:t>
            </a:r>
            <a:endParaRPr lang="pt-BR" sz="18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pt-BR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39ADBD15-CD8A-6C4E-8F7B-3BEF171816B5}"/>
              </a:ext>
            </a:extLst>
          </p:cNvPr>
          <p:cNvSpPr/>
          <p:nvPr/>
        </p:nvSpPr>
        <p:spPr>
          <a:xfrm>
            <a:off x="0" y="0"/>
            <a:ext cx="12192000" cy="1533379"/>
          </a:xfrm>
          <a:custGeom>
            <a:avLst/>
            <a:gdLst/>
            <a:ahLst/>
            <a:cxnLst/>
            <a:rect l="l" t="t" r="r" b="b"/>
            <a:pathLst>
              <a:path w="10691909" h="2265343">
                <a:moveTo>
                  <a:pt x="0" y="0"/>
                </a:moveTo>
                <a:lnTo>
                  <a:pt x="10691909" y="0"/>
                </a:lnTo>
                <a:lnTo>
                  <a:pt x="10691909" y="2265342"/>
                </a:lnTo>
                <a:lnTo>
                  <a:pt x="0" y="2265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01" t="-8274" r="-1901" b="-20319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8EEBFA55-FF04-37CB-38F5-3AA72E81930D}"/>
              </a:ext>
            </a:extLst>
          </p:cNvPr>
          <p:cNvSpPr/>
          <p:nvPr/>
        </p:nvSpPr>
        <p:spPr>
          <a:xfrm>
            <a:off x="0" y="5670550"/>
            <a:ext cx="4839286" cy="1187450"/>
          </a:xfrm>
          <a:custGeom>
            <a:avLst/>
            <a:gdLst/>
            <a:ahLst/>
            <a:cxnLst/>
            <a:rect l="l" t="t" r="r" b="b"/>
            <a:pathLst>
              <a:path w="6972273" h="2573794">
                <a:moveTo>
                  <a:pt x="0" y="0"/>
                </a:moveTo>
                <a:lnTo>
                  <a:pt x="6972274" y="0"/>
                </a:lnTo>
                <a:lnTo>
                  <a:pt x="6972274" y="2573794"/>
                </a:lnTo>
                <a:lnTo>
                  <a:pt x="0" y="2573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F4004F51-5C9D-0B07-4B54-5F96E8F67338}"/>
              </a:ext>
            </a:extLst>
          </p:cNvPr>
          <p:cNvSpPr/>
          <p:nvPr/>
        </p:nvSpPr>
        <p:spPr>
          <a:xfrm>
            <a:off x="9896477" y="6216724"/>
            <a:ext cx="781827" cy="504617"/>
          </a:xfrm>
          <a:custGeom>
            <a:avLst/>
            <a:gdLst/>
            <a:ahLst/>
            <a:cxnLst/>
            <a:rect l="l" t="t" r="r" b="b"/>
            <a:pathLst>
              <a:path w="781827" h="504617">
                <a:moveTo>
                  <a:pt x="0" y="0"/>
                </a:moveTo>
                <a:lnTo>
                  <a:pt x="781827" y="0"/>
                </a:lnTo>
                <a:lnTo>
                  <a:pt x="781827" y="504617"/>
                </a:lnTo>
                <a:lnTo>
                  <a:pt x="0" y="5046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1656" r="-73129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F07D9CEA-25D0-4790-44E6-9285186A3E5F}"/>
              </a:ext>
            </a:extLst>
          </p:cNvPr>
          <p:cNvSpPr/>
          <p:nvPr/>
        </p:nvSpPr>
        <p:spPr>
          <a:xfrm>
            <a:off x="8767945" y="6305277"/>
            <a:ext cx="792865" cy="422175"/>
          </a:xfrm>
          <a:custGeom>
            <a:avLst/>
            <a:gdLst/>
            <a:ahLst/>
            <a:cxnLst/>
            <a:rect l="l" t="t" r="r" b="b"/>
            <a:pathLst>
              <a:path w="792865" h="422175">
                <a:moveTo>
                  <a:pt x="0" y="0"/>
                </a:moveTo>
                <a:lnTo>
                  <a:pt x="792865" y="0"/>
                </a:lnTo>
                <a:lnTo>
                  <a:pt x="792865" y="422175"/>
                </a:lnTo>
                <a:lnTo>
                  <a:pt x="0" y="4221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52E350FE-732C-6DD4-1311-5FA077C65150}"/>
              </a:ext>
            </a:extLst>
          </p:cNvPr>
          <p:cNvSpPr/>
          <p:nvPr/>
        </p:nvSpPr>
        <p:spPr>
          <a:xfrm>
            <a:off x="11013976" y="6305272"/>
            <a:ext cx="1178024" cy="397827"/>
          </a:xfrm>
          <a:custGeom>
            <a:avLst/>
            <a:gdLst/>
            <a:ahLst/>
            <a:cxnLst/>
            <a:rect l="l" t="t" r="r" b="b"/>
            <a:pathLst>
              <a:path w="1178024" h="324782">
                <a:moveTo>
                  <a:pt x="0" y="0"/>
                </a:moveTo>
                <a:lnTo>
                  <a:pt x="1178024" y="0"/>
                </a:lnTo>
                <a:lnTo>
                  <a:pt x="1178024" y="324782"/>
                </a:lnTo>
                <a:lnTo>
                  <a:pt x="0" y="3247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07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9F88D2-69B7-DC0F-7D36-F2CBB422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1"/>
            <a:ext cx="10515600" cy="435133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4 ...</a:t>
            </a: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4B9E1341-3B60-C3DA-C0DC-90896DF88521}"/>
              </a:ext>
            </a:extLst>
          </p:cNvPr>
          <p:cNvSpPr/>
          <p:nvPr/>
        </p:nvSpPr>
        <p:spPr>
          <a:xfrm>
            <a:off x="0" y="0"/>
            <a:ext cx="12192000" cy="1533379"/>
          </a:xfrm>
          <a:custGeom>
            <a:avLst/>
            <a:gdLst/>
            <a:ahLst/>
            <a:cxnLst/>
            <a:rect l="l" t="t" r="r" b="b"/>
            <a:pathLst>
              <a:path w="10691909" h="2265343">
                <a:moveTo>
                  <a:pt x="0" y="0"/>
                </a:moveTo>
                <a:lnTo>
                  <a:pt x="10691909" y="0"/>
                </a:lnTo>
                <a:lnTo>
                  <a:pt x="10691909" y="2265342"/>
                </a:lnTo>
                <a:lnTo>
                  <a:pt x="0" y="2265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01" t="-8274" r="-1901" b="-20319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F9CFFB7F-B5FA-174A-1801-F05F4A169C35}"/>
              </a:ext>
            </a:extLst>
          </p:cNvPr>
          <p:cNvSpPr/>
          <p:nvPr/>
        </p:nvSpPr>
        <p:spPr>
          <a:xfrm>
            <a:off x="0" y="5670550"/>
            <a:ext cx="4839286" cy="1187450"/>
          </a:xfrm>
          <a:custGeom>
            <a:avLst/>
            <a:gdLst/>
            <a:ahLst/>
            <a:cxnLst/>
            <a:rect l="l" t="t" r="r" b="b"/>
            <a:pathLst>
              <a:path w="6972273" h="2573794">
                <a:moveTo>
                  <a:pt x="0" y="0"/>
                </a:moveTo>
                <a:lnTo>
                  <a:pt x="6972274" y="0"/>
                </a:lnTo>
                <a:lnTo>
                  <a:pt x="6972274" y="2573794"/>
                </a:lnTo>
                <a:lnTo>
                  <a:pt x="0" y="2573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41F0189F-03A6-23F0-90F6-657DAC38B921}"/>
              </a:ext>
            </a:extLst>
          </p:cNvPr>
          <p:cNvSpPr/>
          <p:nvPr/>
        </p:nvSpPr>
        <p:spPr>
          <a:xfrm>
            <a:off x="9896477" y="6216724"/>
            <a:ext cx="781827" cy="504617"/>
          </a:xfrm>
          <a:custGeom>
            <a:avLst/>
            <a:gdLst/>
            <a:ahLst/>
            <a:cxnLst/>
            <a:rect l="l" t="t" r="r" b="b"/>
            <a:pathLst>
              <a:path w="781827" h="504617">
                <a:moveTo>
                  <a:pt x="0" y="0"/>
                </a:moveTo>
                <a:lnTo>
                  <a:pt x="781827" y="0"/>
                </a:lnTo>
                <a:lnTo>
                  <a:pt x="781827" y="504617"/>
                </a:lnTo>
                <a:lnTo>
                  <a:pt x="0" y="5046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1656" r="-73129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FC779D33-809E-E22E-6577-231A57682710}"/>
              </a:ext>
            </a:extLst>
          </p:cNvPr>
          <p:cNvSpPr/>
          <p:nvPr/>
        </p:nvSpPr>
        <p:spPr>
          <a:xfrm>
            <a:off x="8767945" y="6305277"/>
            <a:ext cx="792865" cy="422175"/>
          </a:xfrm>
          <a:custGeom>
            <a:avLst/>
            <a:gdLst/>
            <a:ahLst/>
            <a:cxnLst/>
            <a:rect l="l" t="t" r="r" b="b"/>
            <a:pathLst>
              <a:path w="792865" h="422175">
                <a:moveTo>
                  <a:pt x="0" y="0"/>
                </a:moveTo>
                <a:lnTo>
                  <a:pt x="792865" y="0"/>
                </a:lnTo>
                <a:lnTo>
                  <a:pt x="792865" y="422175"/>
                </a:lnTo>
                <a:lnTo>
                  <a:pt x="0" y="4221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2E3B9804-0AAA-6059-FC60-5A41DDD39715}"/>
              </a:ext>
            </a:extLst>
          </p:cNvPr>
          <p:cNvSpPr/>
          <p:nvPr/>
        </p:nvSpPr>
        <p:spPr>
          <a:xfrm>
            <a:off x="11013976" y="6305272"/>
            <a:ext cx="1178024" cy="397827"/>
          </a:xfrm>
          <a:custGeom>
            <a:avLst/>
            <a:gdLst/>
            <a:ahLst/>
            <a:cxnLst/>
            <a:rect l="l" t="t" r="r" b="b"/>
            <a:pathLst>
              <a:path w="1178024" h="324782">
                <a:moveTo>
                  <a:pt x="0" y="0"/>
                </a:moveTo>
                <a:lnTo>
                  <a:pt x="1178024" y="0"/>
                </a:lnTo>
                <a:lnTo>
                  <a:pt x="1178024" y="324782"/>
                </a:lnTo>
                <a:lnTo>
                  <a:pt x="0" y="3247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593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366</TotalTime>
  <Words>27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Jéssica</dc:creator>
  <cp:lastModifiedBy>Luisa Gisele Böck</cp:lastModifiedBy>
  <cp:revision>5</cp:revision>
  <dcterms:created xsi:type="dcterms:W3CDTF">2022-11-01T18:42:57Z</dcterms:created>
  <dcterms:modified xsi:type="dcterms:W3CDTF">2023-10-01T19:39:52Z</dcterms:modified>
</cp:coreProperties>
</file>