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16ecbd5f4e025393d5fbd944e82b995c0c79ebd4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132881297223561cf7fad0409b99c333a0a078d0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aa6becfe467579b0ce938b301772ece88e72654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b08ba7e5f4eaf0868d62921f2becb10921682c37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b3e74c8a3b4628efef381151996bbb1ff6d0e5bd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ec905a1160e3c75ba959eb7e093dc219fbe550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11ff9b4c1c803a2b3245d062812d5bf49c035434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470a2288d274d144eb59ddde61481498a4024742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23a9e07fb6898264a6626b804f044d0ce727eb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b4d2dc20311f23b0aa75f773c75ac553a666d3bb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ef50c0649393d7d57409ec2ac5064153e04d7bf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b404d861808cc9b06f26393280eaafefd77b1af5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cc0946addf441f89fc7b82f0613dd4ba350b910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bf49923f96d63e9724f3d4f9bd9728c58c59eb3c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61f272e34a7327e6fcc040313bfd48271b8da1e5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c52969cee0576ba22151fb22ef9f1a38efe02a99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a63d47af0f7d7e978bf3a8d7686c6e23cec21be9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f025ba8bc880440b638ed7c2da1839e03da7c77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3fdbe08d2167b93fec3f5c18dd71c06acd4f01c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a590a5f3d0a0b27cb6f21824106e65d59a175b95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c3e27b11cbe98d8a76e81411e53fc1d77007644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e6944ddbe24061b775760bddbdd0e377606288f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ad2d64f873bc9775579d63dce46b1c07bc2a15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999296c7fb11398030919c66ad6b964b301ca7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d0c1c821eab7e6ee1a281490e3e7e24a943a7f2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c300ef17834125dfcdcfdf7ba9c91994dfad46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luisagisele</cp:lastModifiedBy>
  <cp:revision>5</cp:revision>
  <dcterms:created xsi:type="dcterms:W3CDTF">2021-02-25T16:47:46Z</dcterms:created>
  <dcterms:modified xsi:type="dcterms:W3CDTF">2024-07-08T20:14:44Z</dcterms:modified>
</cp:coreProperties>
</file>