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F10B3-21DF-2E6E-F1C2-77D81650D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F2455-304F-171A-FD02-D02D1048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02D51-0CFC-EF30-4B88-247CE199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6933D-4E57-D57A-A0DC-467B736D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F053C-F92A-0257-2B9F-E28F79DE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6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BCA9-0FFE-9BD0-01B2-0825F8E0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38EA5A-2719-D2D8-265F-A029C1ED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071E2-4136-4E79-0239-2314471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C8FF7-1935-9DD8-112F-D34B3D5F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6F4AA-67BD-2995-82F1-3F3D5007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1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AA8DF-9969-B5BC-8CCC-3E2658EB9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3E58A6-D116-9538-7B43-CD56E3F3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C2A5-B9FD-278C-1405-81559BE0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1CEF5-094F-3765-37C7-520D5EDD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4561B-6E39-A536-D33E-0C33ED77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A18E7-4B44-A3F3-ACB6-3EAA4EAE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D6C6A-B6B3-3D61-76DA-7F2CE314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48370-BC0B-8017-9A5A-39BE971F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77AB9-3819-CEFA-CD10-75753157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848F4-7E91-B87B-C3F0-367E122F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5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92C6-1E89-96B5-3B24-AFBDA5CD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F809-7167-9127-B441-67836368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C9112-3435-C0FF-F238-7101CA3C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691D2-507C-9458-EA7B-6701776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7E8F9-8BE3-CDC8-D100-F8D9014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0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CBF2-21C9-3A6D-B282-E0A3A449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584E8-FCE0-3D5E-1F44-60F3B0063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97DC88-A389-EA8A-58C1-A512CE5B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D69F8-BA3C-052E-57D6-07F1A6F7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04DCC1-524C-898F-76B3-1B866BE9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66C5B8-4DA1-53EB-E8C3-3BDE4B22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6202E-3042-97E2-E4F4-56FD6B31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8C938-42F1-ED5D-1682-F9C7A3F5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464C97-A3E5-C3E4-A67A-957086DE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EEE3BC-4B40-F27D-2656-9049E5739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859DE6-461E-4658-8119-547AABF44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0FA638-2C6F-88EA-11C2-6C951F0E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E983AD-CB7E-3AA4-471C-AE97A4EC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48AA58-37E9-1E84-9759-22BA692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8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B6C0-1AA1-A4CF-8211-900A33D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683A10-6C9A-56F8-6BC5-A9712F3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4F8FC9-C2CC-F20D-CEA7-536EB5F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C397EF-5E14-BB9D-04C1-F10FCF3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27969E-BD42-FD68-BC8D-E95AEAF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25836-C015-2325-A115-D342A6CB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A354E-347D-6A47-D345-F327C6A9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7306-6724-61D0-6CC7-7B562FA8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416D3-910F-96BA-6294-5F4D3F6C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6479A-7E3B-EF29-63F1-2E712822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BFA516-C719-DC82-D98B-6A0E828E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E024F-5ACE-0F49-3D6E-404FB9AD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341A18-9524-619A-9333-C131211B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1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6495-2322-7296-B2A4-C1C20512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A50B93-377D-55D8-50C5-E82D222FC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B23DAB-3648-F35E-0253-D10CB019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8A65B-DB4F-6897-8832-5973B09E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38E99-AA01-61A3-F7F6-BFF69AC5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32732-8CB3-307E-354B-FC5AD1DB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9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BFA7B4-4AAE-A281-0415-F9493FAD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7399A-018E-61DA-9564-33CC2244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35520-A341-AA37-445E-2F947A294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0B0C4-55B9-8F4E-B211-4F413CB660EA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4F405-97B3-9C12-329B-1042FE56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BE6F1-7507-65E6-F1EA-A4795402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92562-8423-2347-B897-B71A7BDC2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82328CA-3CE0-ECFA-AA6E-7C7B26BC07AB}"/>
              </a:ext>
            </a:extLst>
          </p:cNvPr>
          <p:cNvGrpSpPr/>
          <p:nvPr/>
        </p:nvGrpSpPr>
        <p:grpSpPr>
          <a:xfrm>
            <a:off x="767256" y="2123091"/>
            <a:ext cx="5223641" cy="1305910"/>
            <a:chOff x="5362831" y="3232938"/>
            <a:chExt cx="5081418" cy="1395096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3D20B6D-5EBE-1550-6361-1C7224010B89}"/>
                </a:ext>
              </a:extLst>
            </p:cNvPr>
            <p:cNvSpPr/>
            <p:nvPr/>
          </p:nvSpPr>
          <p:spPr>
            <a:xfrm>
              <a:off x="5362831" y="3232938"/>
              <a:ext cx="2100649" cy="1395096"/>
            </a:xfrm>
            <a:custGeom>
              <a:avLst/>
              <a:gdLst/>
              <a:ahLst/>
              <a:cxnLst/>
              <a:rect l="l" t="t" r="r" b="b"/>
              <a:pathLst>
                <a:path w="781827" h="504617">
                  <a:moveTo>
                    <a:pt x="0" y="0"/>
                  </a:moveTo>
                  <a:lnTo>
                    <a:pt x="781827" y="0"/>
                  </a:lnTo>
                  <a:lnTo>
                    <a:pt x="781827" y="504617"/>
                  </a:lnTo>
                  <a:lnTo>
                    <a:pt x="0" y="504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1656" r="-73129"/>
              </a:stretch>
            </a:blipFill>
          </p:spPr>
          <p:txBody>
            <a:bodyPr/>
            <a:lstStyle/>
            <a:p>
              <a:endParaRPr lang="pt-BR"/>
            </a:p>
          </p:txBody>
        </p:sp>
        <p:pic>
          <p:nvPicPr>
            <p:cNvPr id="5" name="Imagem 4" descr="Uma imagem contendo arma&#10;&#10;Descrição gerada automaticamente">
              <a:extLst>
                <a:ext uri="{FF2B5EF4-FFF2-40B4-BE49-F238E27FC236}">
                  <a16:creationId xmlns:a16="http://schemas.microsoft.com/office/drawing/2014/main" id="{DDF348FA-852F-7AEB-41B8-C1B60E78F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480" y="3288973"/>
              <a:ext cx="2980769" cy="1283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5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Gisele Böck</dc:creator>
  <cp:lastModifiedBy>Luisa Gisele Böck</cp:lastModifiedBy>
  <cp:revision>1</cp:revision>
  <dcterms:created xsi:type="dcterms:W3CDTF">2024-07-07T14:48:01Z</dcterms:created>
  <dcterms:modified xsi:type="dcterms:W3CDTF">2024-07-07T15:26:38Z</dcterms:modified>
</cp:coreProperties>
</file>