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7F7F7F"/>
    <a:srgbClr val="BFBFBF"/>
    <a:srgbClr val="DCDCDC"/>
    <a:srgbClr val="CF695D"/>
    <a:srgbClr val="EEEEEE"/>
    <a:srgbClr val="B5B5B5"/>
    <a:srgbClr val="58B2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484" autoAdjust="0"/>
  </p:normalViewPr>
  <p:slideViewPr>
    <p:cSldViewPr snapToGrid="0">
      <p:cViewPr varScale="1">
        <p:scale>
          <a:sx n="68" d="100"/>
          <a:sy n="68" d="100"/>
        </p:scale>
        <p:origin x="6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0702A-77DE-43DB-B665-77115FAF8F0D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7EC89-6B7D-46D6-9172-EE526480DDEB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866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8CDF4-1271-AC4F-0DB7-21658F901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D6098-DF78-25C4-E501-37B6418FED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4BB58-7D84-4F5E-EE6F-D55442489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42772-D1D4-8021-99B0-B8DA13AE9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7EC89-6B7D-46D6-9172-EE526480DDEB}" type="slidenum">
              <a:rPr lang="en-HK" smtClean="0"/>
              <a:t>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20901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8258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094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4655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7862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35067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6852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7108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2704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974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6408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6389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48B7A-E8BA-47FA-995A-BFD3E9057004}" type="datetimeFigureOut">
              <a:rPr lang="en-HK" smtClean="0"/>
              <a:t>5/11/2024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0B213-E2F6-423B-8E2A-90EE21A1E3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633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EEEE"/>
            </a:gs>
            <a:gs pos="100000">
              <a:schemeClr val="bg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08E13-CDE6-DDA4-1DCA-BA9D403B9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Footer">
            <a:extLst>
              <a:ext uri="{FF2B5EF4-FFF2-40B4-BE49-F238E27FC236}">
                <a16:creationId xmlns:a16="http://schemas.microsoft.com/office/drawing/2014/main" id="{CFF49E25-FD68-B6C0-197C-E5B52C4A374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5502" y="6477923"/>
            <a:ext cx="12303004" cy="411828"/>
            <a:chOff x="-55501" y="6407840"/>
            <a:chExt cx="12303004" cy="369332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A58B540-3A62-554B-E5B9-EC600B47563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605435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Round of 16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A16BF08-D4E5-38D9-9A66-EC9FA225474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028560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Quarter-Final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28F6213-C07A-C124-0F87-DDA5CB582CF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51685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Semi-Final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AD80A20-BA94-2BFE-7EC6-8A66DE7586F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74963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Finals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63EE99AE-EC1B-E3DE-0F5D-9E4C66FEE02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8241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Semi-Final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9192CB1C-6C97-6412-09A7-BF33D9D1DA6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21370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Quarter-Final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ED5C6BF-8697-8335-FA1B-DDA4D0FFA0C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55501" y="6407840"/>
              <a:ext cx="1642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HK" dirty="0"/>
                <a:t>Round of 16</a:t>
              </a:r>
            </a:p>
          </p:txBody>
        </p:sp>
      </p:grpSp>
      <p:sp>
        <p:nvSpPr>
          <p:cNvPr id="289" name="DM">
            <a:extLst>
              <a:ext uri="{FF2B5EF4-FFF2-40B4-BE49-F238E27FC236}">
                <a16:creationId xmlns:a16="http://schemas.microsoft.com/office/drawing/2014/main" id="{A1900675-C0E9-0E8A-3DFE-13BCFD17AD4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52424" y="3193555"/>
            <a:ext cx="18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Diabetes Mellitus</a:t>
            </a:r>
          </a:p>
        </p:txBody>
      </p:sp>
      <p:sp>
        <p:nvSpPr>
          <p:cNvPr id="288" name="Great diabetes">
            <a:extLst>
              <a:ext uri="{FF2B5EF4-FFF2-40B4-BE49-F238E27FC236}">
                <a16:creationId xmlns:a16="http://schemas.microsoft.com/office/drawing/2014/main" id="{78735EC1-DEFB-20D9-2308-0747A6073D0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52424" y="1306008"/>
            <a:ext cx="18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Great Diabetes</a:t>
            </a:r>
          </a:p>
        </p:txBody>
      </p:sp>
      <p:sp>
        <p:nvSpPr>
          <p:cNvPr id="300" name="Pre DM 4">
            <a:extLst>
              <a:ext uri="{FF2B5EF4-FFF2-40B4-BE49-F238E27FC236}">
                <a16:creationId xmlns:a16="http://schemas.microsoft.com/office/drawing/2014/main" id="{F53DB6CC-E0E3-813B-ABE3-D13FB1A78BA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69756" y="3964256"/>
            <a:ext cx="100592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Pre-Diabetes</a:t>
            </a:r>
          </a:p>
        </p:txBody>
      </p:sp>
      <p:sp>
        <p:nvSpPr>
          <p:cNvPr id="301" name="Pre DM 3">
            <a:extLst>
              <a:ext uri="{FF2B5EF4-FFF2-40B4-BE49-F238E27FC236}">
                <a16:creationId xmlns:a16="http://schemas.microsoft.com/office/drawing/2014/main" id="{3433FDE1-A0CF-0336-64ED-D086BD73251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769756" y="844343"/>
            <a:ext cx="100592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Pre-Diabetes</a:t>
            </a:r>
          </a:p>
        </p:txBody>
      </p:sp>
      <p:sp>
        <p:nvSpPr>
          <p:cNvPr id="290" name="Pre DM 2">
            <a:extLst>
              <a:ext uri="{FF2B5EF4-FFF2-40B4-BE49-F238E27FC236}">
                <a16:creationId xmlns:a16="http://schemas.microsoft.com/office/drawing/2014/main" id="{81DAFA16-3EF7-5518-BB65-D3471D77624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16318" y="3964256"/>
            <a:ext cx="100592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Pre-Diabetes</a:t>
            </a:r>
          </a:p>
        </p:txBody>
      </p:sp>
      <p:sp>
        <p:nvSpPr>
          <p:cNvPr id="291" name="Pre DM 1">
            <a:extLst>
              <a:ext uri="{FF2B5EF4-FFF2-40B4-BE49-F238E27FC236}">
                <a16:creationId xmlns:a16="http://schemas.microsoft.com/office/drawing/2014/main" id="{A693FA98-944E-399F-F00B-7881D764D14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16318" y="844343"/>
            <a:ext cx="1005924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Pre-Diabetes</a:t>
            </a:r>
          </a:p>
        </p:txBody>
      </p:sp>
      <p:sp>
        <p:nvSpPr>
          <p:cNvPr id="305" name="Glu intolerance 8">
            <a:extLst>
              <a:ext uri="{FF2B5EF4-FFF2-40B4-BE49-F238E27FC236}">
                <a16:creationId xmlns:a16="http://schemas.microsoft.com/office/drawing/2014/main" id="{BF3C4D22-4AD4-96BF-7607-5BF27CD2CBE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82011" y="4722701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sp>
        <p:nvSpPr>
          <p:cNvPr id="304" name="Glu intolerance 7">
            <a:extLst>
              <a:ext uri="{FF2B5EF4-FFF2-40B4-BE49-F238E27FC236}">
                <a16:creationId xmlns:a16="http://schemas.microsoft.com/office/drawing/2014/main" id="{A8B75376-FF5D-FBAB-E960-8AC16B7FC29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82011" y="3173324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sp>
        <p:nvSpPr>
          <p:cNvPr id="303" name="Glu intolerance 6">
            <a:extLst>
              <a:ext uri="{FF2B5EF4-FFF2-40B4-BE49-F238E27FC236}">
                <a16:creationId xmlns:a16="http://schemas.microsoft.com/office/drawing/2014/main" id="{47DAE840-F9AB-C0AC-5C0B-908E71A92D5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82011" y="1623948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sp>
        <p:nvSpPr>
          <p:cNvPr id="302" name="Glu intolerance 5">
            <a:extLst>
              <a:ext uri="{FF2B5EF4-FFF2-40B4-BE49-F238E27FC236}">
                <a16:creationId xmlns:a16="http://schemas.microsoft.com/office/drawing/2014/main" id="{E28189DF-485E-64D7-CCEF-2B91DE5750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82011" y="74572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</a:t>
            </a:r>
          </a:p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Intolerance</a:t>
            </a:r>
          </a:p>
        </p:txBody>
      </p:sp>
      <p:sp>
        <p:nvSpPr>
          <p:cNvPr id="297" name="Glu intolerance 4">
            <a:extLst>
              <a:ext uri="{FF2B5EF4-FFF2-40B4-BE49-F238E27FC236}">
                <a16:creationId xmlns:a16="http://schemas.microsoft.com/office/drawing/2014/main" id="{8D63BCF6-D00F-43AF-9953-811ADE872D8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69958" y="4722701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sp>
        <p:nvSpPr>
          <p:cNvPr id="296" name="Glu intolerance 3">
            <a:extLst>
              <a:ext uri="{FF2B5EF4-FFF2-40B4-BE49-F238E27FC236}">
                <a16:creationId xmlns:a16="http://schemas.microsoft.com/office/drawing/2014/main" id="{76579EF9-D629-4BDA-2E02-6B0A6D44618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69958" y="3173324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sp>
        <p:nvSpPr>
          <p:cNvPr id="293" name="Glu intolerance 2">
            <a:extLst>
              <a:ext uri="{FF2B5EF4-FFF2-40B4-BE49-F238E27FC236}">
                <a16:creationId xmlns:a16="http://schemas.microsoft.com/office/drawing/2014/main" id="{E1C29046-CF63-0F9D-82F7-BFC702973BD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69958" y="1623948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sp>
        <p:nvSpPr>
          <p:cNvPr id="292" name="Glu intolerance 1">
            <a:extLst>
              <a:ext uri="{FF2B5EF4-FFF2-40B4-BE49-F238E27FC236}">
                <a16:creationId xmlns:a16="http://schemas.microsoft.com/office/drawing/2014/main" id="{7A8C056F-9DCD-12E4-337B-DB0D448900F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669958" y="74572"/>
            <a:ext cx="1350581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HK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Glucose Intolerance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4C90A14-9750-E10F-2009-E057DB494669}"/>
              </a:ext>
            </a:extLst>
          </p:cNvPr>
          <p:cNvCxnSpPr>
            <a:cxnSpLocks noGrp="1" noRot="1" noMove="1" noResize="1" noEditPoints="1" noAdjustHandles="1" noChangeArrowheads="1" noChangeShapeType="1"/>
            <a:endCxn id="59" idx="3"/>
          </p:cNvCxnSpPr>
          <p:nvPr/>
        </p:nvCxnSpPr>
        <p:spPr>
          <a:xfrm flipH="1">
            <a:off x="1330075" y="720906"/>
            <a:ext cx="2238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7342924-728A-D8DC-0214-00AF280766F5}"/>
              </a:ext>
            </a:extLst>
          </p:cNvPr>
          <p:cNvCxnSpPr>
            <a:cxnSpLocks noGrp="1" noRot="1" noMove="1" noResize="1" noEditPoints="1" noAdjustHandles="1" noChangeArrowheads="1" noChangeShapeType="1"/>
            <a:endCxn id="60" idx="3"/>
          </p:cNvCxnSpPr>
          <p:nvPr/>
        </p:nvCxnSpPr>
        <p:spPr>
          <a:xfrm flipH="1">
            <a:off x="1330074" y="1430868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5BE3A61-972D-1BB7-431D-A562068C3934}"/>
              </a:ext>
            </a:extLst>
          </p:cNvPr>
          <p:cNvCxnSpPr>
            <a:cxnSpLocks noGrp="1" noRot="1" noMove="1" noResize="1" noEditPoints="1" noAdjustHandles="1" noChangeArrowheads="1" noChangeShapeType="1"/>
            <a:endCxn id="5" idx="3"/>
          </p:cNvCxnSpPr>
          <p:nvPr/>
        </p:nvCxnSpPr>
        <p:spPr>
          <a:xfrm flipH="1">
            <a:off x="1330075" y="2268652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D62B3BF-9399-33F6-FD9A-D918499D0DD9}"/>
              </a:ext>
            </a:extLst>
          </p:cNvPr>
          <p:cNvCxnSpPr>
            <a:cxnSpLocks noGrp="1" noRot="1" noMove="1" noResize="1" noEditPoints="1" noAdjustHandles="1" noChangeArrowheads="1" noChangeShapeType="1"/>
            <a:endCxn id="6" idx="3"/>
          </p:cNvCxnSpPr>
          <p:nvPr/>
        </p:nvCxnSpPr>
        <p:spPr>
          <a:xfrm flipH="1">
            <a:off x="1330074" y="2978615"/>
            <a:ext cx="22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0FC972A-38EA-2581-9366-BF5CDD9713C5}"/>
              </a:ext>
            </a:extLst>
          </p:cNvPr>
          <p:cNvCxnSpPr>
            <a:cxnSpLocks noGrp="1" noRot="1" noMove="1" noResize="1" noEditPoints="1" noAdjustHandles="1" noChangeArrowheads="1" noChangeShapeType="1"/>
            <a:endCxn id="8" idx="3"/>
          </p:cNvCxnSpPr>
          <p:nvPr/>
        </p:nvCxnSpPr>
        <p:spPr>
          <a:xfrm flipH="1">
            <a:off x="1330075" y="3816398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87460A6-2B54-96CE-AF91-AED01BBE020A}"/>
              </a:ext>
            </a:extLst>
          </p:cNvPr>
          <p:cNvCxnSpPr>
            <a:cxnSpLocks noGrp="1" noRot="1" noMove="1" noResize="1" noEditPoints="1" noAdjustHandles="1" noChangeArrowheads="1" noChangeShapeType="1"/>
            <a:endCxn id="9" idx="3"/>
          </p:cNvCxnSpPr>
          <p:nvPr/>
        </p:nvCxnSpPr>
        <p:spPr>
          <a:xfrm flipH="1">
            <a:off x="1330073" y="4526361"/>
            <a:ext cx="22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00A5D37-3720-A963-9A8D-64A143ADB9C2}"/>
              </a:ext>
            </a:extLst>
          </p:cNvPr>
          <p:cNvCxnSpPr>
            <a:cxnSpLocks noGrp="1" noRot="1" noMove="1" noResize="1" noEditPoints="1" noAdjustHandles="1" noChangeArrowheads="1" noChangeShapeType="1"/>
            <a:endCxn id="11" idx="3"/>
          </p:cNvCxnSpPr>
          <p:nvPr/>
        </p:nvCxnSpPr>
        <p:spPr>
          <a:xfrm flipH="1">
            <a:off x="1330075" y="5364144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C8ED951-57C3-8424-2DB5-B1458FF8F97D}"/>
              </a:ext>
            </a:extLst>
          </p:cNvPr>
          <p:cNvCxnSpPr>
            <a:cxnSpLocks noGrp="1" noRot="1" noMove="1" noResize="1" noEditPoints="1" noAdjustHandles="1" noChangeArrowheads="1" noChangeShapeType="1"/>
            <a:endCxn id="12" idx="3"/>
          </p:cNvCxnSpPr>
          <p:nvPr/>
        </p:nvCxnSpPr>
        <p:spPr>
          <a:xfrm flipH="1">
            <a:off x="1330074" y="6074107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0BCD6824-603D-1741-D8B8-4A19AFEC2C6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52443" y="1075887"/>
            <a:ext cx="223200" cy="1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E5D70F4-B646-29E9-0094-1F8C25BCDD2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49347" y="2623629"/>
            <a:ext cx="223200" cy="1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2A039B4-328F-E9D0-EF2E-D107E509311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46251" y="4171371"/>
            <a:ext cx="223200" cy="1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E961C47-0528-8AA2-B123-F33883F0BF3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43155" y="5719113"/>
            <a:ext cx="223200" cy="1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E430065-78EF-C3CB-AB7F-7DECCEA1801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06104" y="1074384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1EAEE1F7-0D27-79A0-1938-004FD9EA64B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903024" y="2623628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DA8AD493-1BBA-F427-9CAD-0B10A203B97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899944" y="4172872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51C78BE-17B4-3DCE-D323-912D67A83F8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896864" y="5722116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6BC67CE4-A951-924E-217F-F9045C69BE6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31421" y="1849761"/>
            <a:ext cx="223200" cy="0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799E824-B99E-28E1-2B9C-7D353FCF3FCD}"/>
              </a:ext>
            </a:extLst>
          </p:cNvPr>
          <p:cNvCxnSpPr>
            <a:cxnSpLocks noGrp="1" noRot="1" noMove="1" noResize="1" noEditPoints="1" noAdjustHandles="1" noChangeArrowheads="1" noChangeShapeType="1"/>
            <a:endCxn id="18" idx="1"/>
          </p:cNvCxnSpPr>
          <p:nvPr/>
        </p:nvCxnSpPr>
        <p:spPr>
          <a:xfrm>
            <a:off x="3129304" y="4945253"/>
            <a:ext cx="225431" cy="0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D341A51-F0B7-8252-6F3B-29ED752292F3}"/>
              </a:ext>
            </a:extLst>
          </p:cNvPr>
          <p:cNvCxnSpPr>
            <a:cxnSpLocks noGrp="1" noRot="1" noMove="1" noResize="1" noEditPoints="1" noAdjustHandles="1" noChangeArrowheads="1" noChangeShapeType="1"/>
            <a:stCxn id="16" idx="3"/>
          </p:cNvCxnSpPr>
          <p:nvPr/>
        </p:nvCxnSpPr>
        <p:spPr>
          <a:xfrm>
            <a:off x="4483826" y="1849761"/>
            <a:ext cx="3319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3F6A918-7EFE-2A3A-DE68-09324D9E2898}"/>
              </a:ext>
            </a:extLst>
          </p:cNvPr>
          <p:cNvCxnSpPr>
            <a:cxnSpLocks noGrp="1" noRot="1" noMove="1" noResize="1" noEditPoints="1" noAdjustHandles="1" noChangeArrowheads="1" noChangeShapeType="1"/>
            <a:stCxn id="18" idx="3"/>
          </p:cNvCxnSpPr>
          <p:nvPr/>
        </p:nvCxnSpPr>
        <p:spPr>
          <a:xfrm>
            <a:off x="4483826" y="4945253"/>
            <a:ext cx="3319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9C0C6947-B046-CBD1-2721-8E09FB162D43}"/>
              </a:ext>
            </a:extLst>
          </p:cNvPr>
          <p:cNvCxnSpPr>
            <a:cxnSpLocks noGrp="1" noRot="1" noMove="1" noResize="1" noEditPoints="1" noAdjustHandles="1" noChangeArrowheads="1" noChangeShapeType="1"/>
            <a:stCxn id="123" idx="1"/>
          </p:cNvCxnSpPr>
          <p:nvPr/>
        </p:nvCxnSpPr>
        <p:spPr>
          <a:xfrm flipH="1">
            <a:off x="4821980" y="2268651"/>
            <a:ext cx="330446" cy="0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E74AAFB-F47A-C0D8-0040-6B4C7867A969}"/>
              </a:ext>
            </a:extLst>
          </p:cNvPr>
          <p:cNvCxnSpPr>
            <a:cxnSpLocks noGrp="1" noRot="1" noMove="1" noResize="1" noEditPoints="1" noAdjustHandles="1" noChangeArrowheads="1" noChangeShapeType="1"/>
            <a:stCxn id="124" idx="1"/>
          </p:cNvCxnSpPr>
          <p:nvPr/>
        </p:nvCxnSpPr>
        <p:spPr>
          <a:xfrm flipH="1">
            <a:off x="4815819" y="4094328"/>
            <a:ext cx="459147" cy="0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C2FE4C4-C953-C106-F954-8858F461562F}"/>
              </a:ext>
            </a:extLst>
          </p:cNvPr>
          <p:cNvCxnSpPr>
            <a:cxnSpLocks noGrp="1" noRot="1" noMove="1" noResize="1" noEditPoints="1" noAdjustHandles="1" noChangeArrowheads="1" noChangeShapeType="1"/>
            <a:endCxn id="233" idx="3"/>
          </p:cNvCxnSpPr>
          <p:nvPr/>
        </p:nvCxnSpPr>
        <p:spPr>
          <a:xfrm>
            <a:off x="10638032" y="720906"/>
            <a:ext cx="22389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CC9285C8-CF0E-87A3-17D3-14FCA1B938F7}"/>
              </a:ext>
            </a:extLst>
          </p:cNvPr>
          <p:cNvCxnSpPr>
            <a:cxnSpLocks noGrp="1" noRot="1" noMove="1" noResize="1" noEditPoints="1" noAdjustHandles="1" noChangeArrowheads="1" noChangeShapeType="1"/>
            <a:endCxn id="234" idx="3"/>
          </p:cNvCxnSpPr>
          <p:nvPr/>
        </p:nvCxnSpPr>
        <p:spPr>
          <a:xfrm>
            <a:off x="10638725" y="1430868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2DBC39B6-1DFA-2BDF-7890-5E1F51549F22}"/>
              </a:ext>
            </a:extLst>
          </p:cNvPr>
          <p:cNvCxnSpPr>
            <a:cxnSpLocks noGrp="1" noRot="1" noMove="1" noResize="1" noEditPoints="1" noAdjustHandles="1" noChangeArrowheads="1" noChangeShapeType="1"/>
            <a:endCxn id="271" idx="3"/>
          </p:cNvCxnSpPr>
          <p:nvPr/>
        </p:nvCxnSpPr>
        <p:spPr>
          <a:xfrm>
            <a:off x="10639571" y="2268652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D40527E8-C8B6-6502-8503-F41060C4C163}"/>
              </a:ext>
            </a:extLst>
          </p:cNvPr>
          <p:cNvCxnSpPr>
            <a:cxnSpLocks noGrp="1" noRot="1" noMove="1" noResize="1" noEditPoints="1" noAdjustHandles="1" noChangeArrowheads="1" noChangeShapeType="1"/>
            <a:endCxn id="272" idx="3"/>
          </p:cNvCxnSpPr>
          <p:nvPr/>
        </p:nvCxnSpPr>
        <p:spPr>
          <a:xfrm>
            <a:off x="10638725" y="2978615"/>
            <a:ext cx="22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F918425F-653E-DD73-4863-C0661BB546E4}"/>
              </a:ext>
            </a:extLst>
          </p:cNvPr>
          <p:cNvCxnSpPr>
            <a:cxnSpLocks noGrp="1" noRot="1" noMove="1" noResize="1" noEditPoints="1" noAdjustHandles="1" noChangeArrowheads="1" noChangeShapeType="1"/>
            <a:endCxn id="236" idx="3"/>
          </p:cNvCxnSpPr>
          <p:nvPr/>
        </p:nvCxnSpPr>
        <p:spPr>
          <a:xfrm>
            <a:off x="10639571" y="3816398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097B31D-4269-5099-7387-09B40A60DD25}"/>
              </a:ext>
            </a:extLst>
          </p:cNvPr>
          <p:cNvCxnSpPr>
            <a:cxnSpLocks noGrp="1" noRot="1" noMove="1" noResize="1" noEditPoints="1" noAdjustHandles="1" noChangeArrowheads="1" noChangeShapeType="1"/>
            <a:endCxn id="237" idx="3"/>
          </p:cNvCxnSpPr>
          <p:nvPr/>
        </p:nvCxnSpPr>
        <p:spPr>
          <a:xfrm>
            <a:off x="10638726" y="4526361"/>
            <a:ext cx="223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08A57C3-8BD7-E9F1-916D-CACD58F4E929}"/>
              </a:ext>
            </a:extLst>
          </p:cNvPr>
          <p:cNvCxnSpPr>
            <a:cxnSpLocks noGrp="1" noRot="1" noMove="1" noResize="1" noEditPoints="1" noAdjustHandles="1" noChangeArrowheads="1" noChangeShapeType="1"/>
            <a:endCxn id="238" idx="3"/>
          </p:cNvCxnSpPr>
          <p:nvPr/>
        </p:nvCxnSpPr>
        <p:spPr>
          <a:xfrm>
            <a:off x="10639571" y="5364144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3C222501-CE6E-8FDF-E91F-1F8D4CD9B616}"/>
              </a:ext>
            </a:extLst>
          </p:cNvPr>
          <p:cNvCxnSpPr>
            <a:cxnSpLocks noGrp="1" noRot="1" noMove="1" noResize="1" noEditPoints="1" noAdjustHandles="1" noChangeArrowheads="1" noChangeShapeType="1"/>
            <a:endCxn id="239" idx="3"/>
          </p:cNvCxnSpPr>
          <p:nvPr/>
        </p:nvCxnSpPr>
        <p:spPr>
          <a:xfrm>
            <a:off x="10639572" y="6074107"/>
            <a:ext cx="22235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C63385B-AEF3-5E2D-AC5E-9911E058BD0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416356" y="1075887"/>
            <a:ext cx="223200" cy="1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E89A120-8F97-8473-2157-04AA2CD3BEB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419452" y="2623629"/>
            <a:ext cx="223200" cy="1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D21E55B-1C16-2D80-0F05-4D1B79E2C6B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422548" y="4171371"/>
            <a:ext cx="223200" cy="1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798B64AC-AAF9-B57E-1459-9D9C3C59492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425644" y="5719113"/>
            <a:ext cx="223200" cy="1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BE66DA40-D4AF-2FB5-6B3E-D17B496EE92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9062695" y="1074384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C488CA3F-9B25-FD47-9CEA-ABC761DBD6D8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9065775" y="2623628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F62D922-21F2-B174-CE61-AAA9025592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9068855" y="4172872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3652292F-4836-B7CE-872D-A9F783C618A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9071935" y="5722116"/>
            <a:ext cx="2232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62E78652-293A-0960-4B18-F26EDCFD5DC5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8837378" y="1849761"/>
            <a:ext cx="223200" cy="0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BDE9D9A2-8D19-D65D-66EE-8E0BC002450D}"/>
              </a:ext>
            </a:extLst>
          </p:cNvPr>
          <p:cNvCxnSpPr>
            <a:cxnSpLocks noGrp="1" noRot="1" noMove="1" noResize="1" noEditPoints="1" noAdjustHandles="1" noChangeArrowheads="1" noChangeShapeType="1"/>
            <a:endCxn id="241" idx="1"/>
          </p:cNvCxnSpPr>
          <p:nvPr/>
        </p:nvCxnSpPr>
        <p:spPr>
          <a:xfrm flipH="1">
            <a:off x="8837264" y="4945253"/>
            <a:ext cx="225431" cy="0"/>
          </a:xfrm>
          <a:prstGeom prst="line">
            <a:avLst/>
          </a:prstGeom>
          <a:ln w="76200">
            <a:solidFill>
              <a:srgbClr val="CF695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766F1AD1-A6A9-E561-637F-C2E1D6ECA404}"/>
              </a:ext>
            </a:extLst>
          </p:cNvPr>
          <p:cNvCxnSpPr>
            <a:cxnSpLocks noGrp="1" noRot="1" noMove="1" noResize="1" noEditPoints="1" noAdjustHandles="1" noChangeArrowheads="1" noChangeShapeType="1"/>
            <a:stCxn id="240" idx="3"/>
          </p:cNvCxnSpPr>
          <p:nvPr/>
        </p:nvCxnSpPr>
        <p:spPr>
          <a:xfrm flipH="1">
            <a:off x="7376180" y="1849761"/>
            <a:ext cx="3319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1B56EE52-601F-1C68-9CCD-38FF1EE9FED9}"/>
              </a:ext>
            </a:extLst>
          </p:cNvPr>
          <p:cNvCxnSpPr>
            <a:cxnSpLocks noGrp="1" noRot="1" noMove="1" noResize="1" noEditPoints="1" noAdjustHandles="1" noChangeArrowheads="1" noChangeShapeType="1"/>
            <a:stCxn id="241" idx="3"/>
          </p:cNvCxnSpPr>
          <p:nvPr/>
        </p:nvCxnSpPr>
        <p:spPr>
          <a:xfrm flipH="1">
            <a:off x="7376180" y="4945253"/>
            <a:ext cx="33199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478CADD8-3FA1-914F-9D33-B508796BD583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7039573" y="2268651"/>
            <a:ext cx="330446" cy="0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82AE7B6-87A7-09B5-486E-67E6A761AF3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917033" y="4094328"/>
            <a:ext cx="459147" cy="0"/>
          </a:xfrm>
          <a:prstGeom prst="line">
            <a:avLst/>
          </a:prstGeom>
          <a:ln w="76200">
            <a:solidFill>
              <a:srgbClr val="58B2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38C5471-5839-21A1-DA94-6D88FFDEA1D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4815819" y="1849006"/>
            <a:ext cx="0" cy="3096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04319FE-B879-A3C0-5394-17C2A023DC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29304" y="1074384"/>
            <a:ext cx="0" cy="1549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E287F5D-6A96-8433-48D5-3A334C54F87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3129304" y="4173045"/>
            <a:ext cx="0" cy="1549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1D5D055-8CA6-6BE6-6605-088BFA8F4B91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52427" y="3816397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3DCE0F2-60F3-B0DF-C148-3F114664D37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53967" y="5364144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B7E50D4-C497-9D2D-DD84-FC90270D0D6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50887" y="2268650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63DEB64-1C56-87E4-2567-4F07598498F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549347" y="720903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B507A04F-CCB2-E2B5-091C-0AB4C9CCA58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7376180" y="1849006"/>
            <a:ext cx="0" cy="30962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ED4558C-29D6-AF2B-B704-316E622B947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9062695" y="1074384"/>
            <a:ext cx="0" cy="1549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BD20A04-3465-DE6B-83CF-3218824AC2D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9062695" y="4173045"/>
            <a:ext cx="0" cy="15492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90181E7-B890-12DC-A4F7-EF4224BB997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638032" y="5364144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10273DF-42B0-2540-6A03-3BE72CCE54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639572" y="3816397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E88C2DA-CDA5-08EB-F550-D4CDD73EA88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641112" y="2268650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A96BCF3-EABC-BDA0-E4E4-A4277A8BDFA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H="1">
            <a:off x="10642652" y="720903"/>
            <a:ext cx="0" cy="7099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5" name="Round 16 Gp 8">
            <a:extLst>
              <a:ext uri="{FF2B5EF4-FFF2-40B4-BE49-F238E27FC236}">
                <a16:creationId xmlns:a16="http://schemas.microsoft.com/office/drawing/2014/main" id="{513301D2-90EB-7F56-687C-E4B4699761F1}"/>
              </a:ext>
            </a:extLst>
          </p:cNvPr>
          <p:cNvGrpSpPr/>
          <p:nvPr/>
        </p:nvGrpSpPr>
        <p:grpSpPr>
          <a:xfrm>
            <a:off x="10861924" y="5009162"/>
            <a:ext cx="1129092" cy="1419926"/>
            <a:chOff x="10861924" y="5009162"/>
            <a:chExt cx="1129092" cy="1419926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5440AEB1-642B-DE8C-87B8-5B6DD54FC5ED}"/>
                </a:ext>
              </a:extLst>
            </p:cNvPr>
            <p:cNvSpPr/>
            <p:nvPr/>
          </p:nvSpPr>
          <p:spPr>
            <a:xfrm flipH="1">
              <a:off x="10861924" y="5009162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#8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3513CD73-361C-EE8C-4C7C-0E785CD06111}"/>
                </a:ext>
              </a:extLst>
            </p:cNvPr>
            <p:cNvSpPr/>
            <p:nvPr/>
          </p:nvSpPr>
          <p:spPr>
            <a:xfrm flipH="1">
              <a:off x="10861925" y="5719125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#9</a:t>
              </a:r>
            </a:p>
          </p:txBody>
        </p:sp>
      </p:grpSp>
      <p:grpSp>
        <p:nvGrpSpPr>
          <p:cNvPr id="284" name="Round 16 Gp 7">
            <a:extLst>
              <a:ext uri="{FF2B5EF4-FFF2-40B4-BE49-F238E27FC236}">
                <a16:creationId xmlns:a16="http://schemas.microsoft.com/office/drawing/2014/main" id="{C5773217-9631-554C-F92E-47606573CE7D}"/>
              </a:ext>
            </a:extLst>
          </p:cNvPr>
          <p:cNvGrpSpPr/>
          <p:nvPr/>
        </p:nvGrpSpPr>
        <p:grpSpPr>
          <a:xfrm>
            <a:off x="10861924" y="3461416"/>
            <a:ext cx="1129092" cy="1419926"/>
            <a:chOff x="10861924" y="3461416"/>
            <a:chExt cx="1129092" cy="14199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8B59DCF-613F-10CC-BA51-DDC8582FED6E}"/>
                </a:ext>
              </a:extLst>
            </p:cNvPr>
            <p:cNvSpPr/>
            <p:nvPr/>
          </p:nvSpPr>
          <p:spPr>
            <a:xfrm flipH="1">
              <a:off x="10861924" y="3461416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#6</a:t>
              </a: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B5196742-CC61-0D0D-4900-9343FEAD7F89}"/>
                </a:ext>
              </a:extLst>
            </p:cNvPr>
            <p:cNvSpPr/>
            <p:nvPr/>
          </p:nvSpPr>
          <p:spPr>
            <a:xfrm flipH="1">
              <a:off x="10861925" y="4171379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#11</a:t>
              </a:r>
            </a:p>
          </p:txBody>
        </p:sp>
      </p:grpSp>
      <p:grpSp>
        <p:nvGrpSpPr>
          <p:cNvPr id="235" name="Round 16 Gp 6">
            <a:extLst>
              <a:ext uri="{FF2B5EF4-FFF2-40B4-BE49-F238E27FC236}">
                <a16:creationId xmlns:a16="http://schemas.microsoft.com/office/drawing/2014/main" id="{DFD65F90-FCD7-2298-D5B1-AF63AE1EE610}"/>
              </a:ext>
            </a:extLst>
          </p:cNvPr>
          <p:cNvGrpSpPr/>
          <p:nvPr/>
        </p:nvGrpSpPr>
        <p:grpSpPr>
          <a:xfrm flipH="1">
            <a:off x="10861924" y="1913670"/>
            <a:ext cx="1129092" cy="1419926"/>
            <a:chOff x="240630" y="132247"/>
            <a:chExt cx="1129092" cy="1419926"/>
          </a:xfrm>
          <a:solidFill>
            <a:srgbClr val="58B2B9"/>
          </a:solidFill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7D58D625-E8F4-59ED-E22F-5DF61D378D59}"/>
                </a:ext>
              </a:extLst>
            </p:cNvPr>
            <p:cNvSpPr/>
            <p:nvPr/>
          </p:nvSpPr>
          <p:spPr>
            <a:xfrm>
              <a:off x="240631" y="132247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#4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590F15D8-4CBD-99DC-9C85-82FCC3888FFF}"/>
                </a:ext>
              </a:extLst>
            </p:cNvPr>
            <p:cNvSpPr/>
            <p:nvPr/>
          </p:nvSpPr>
          <p:spPr>
            <a:xfrm>
              <a:off x="240630" y="842210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#13</a:t>
              </a:r>
            </a:p>
          </p:txBody>
        </p:sp>
      </p:grpSp>
      <p:grpSp>
        <p:nvGrpSpPr>
          <p:cNvPr id="286" name="Round 16 Gp 5">
            <a:extLst>
              <a:ext uri="{FF2B5EF4-FFF2-40B4-BE49-F238E27FC236}">
                <a16:creationId xmlns:a16="http://schemas.microsoft.com/office/drawing/2014/main" id="{4C2FC3BC-3CE3-9AFC-968E-ACDF52D33FE8}"/>
              </a:ext>
            </a:extLst>
          </p:cNvPr>
          <p:cNvGrpSpPr/>
          <p:nvPr/>
        </p:nvGrpSpPr>
        <p:grpSpPr>
          <a:xfrm>
            <a:off x="10861924" y="365924"/>
            <a:ext cx="1129092" cy="1419926"/>
            <a:chOff x="10861924" y="365924"/>
            <a:chExt cx="1129092" cy="1419926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D28486B-9E26-78A0-7696-A716A62F9072}"/>
                </a:ext>
              </a:extLst>
            </p:cNvPr>
            <p:cNvSpPr/>
            <p:nvPr/>
          </p:nvSpPr>
          <p:spPr>
            <a:xfrm flipH="1">
              <a:off x="10861924" y="365924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#2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2312A377-0B0F-EF66-A679-7C94B5E799BD}"/>
                </a:ext>
              </a:extLst>
            </p:cNvPr>
            <p:cNvSpPr/>
            <p:nvPr/>
          </p:nvSpPr>
          <p:spPr>
            <a:xfrm flipH="1">
              <a:off x="10861925" y="1075887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#15</a:t>
              </a:r>
            </a:p>
          </p:txBody>
        </p:sp>
      </p:grpSp>
      <p:grpSp>
        <p:nvGrpSpPr>
          <p:cNvPr id="276" name="Round 16 Gp 4">
            <a:extLst>
              <a:ext uri="{FF2B5EF4-FFF2-40B4-BE49-F238E27FC236}">
                <a16:creationId xmlns:a16="http://schemas.microsoft.com/office/drawing/2014/main" id="{A3F36FE2-B31D-3A01-F67F-BDD04AE4D1A8}"/>
              </a:ext>
            </a:extLst>
          </p:cNvPr>
          <p:cNvGrpSpPr/>
          <p:nvPr/>
        </p:nvGrpSpPr>
        <p:grpSpPr>
          <a:xfrm>
            <a:off x="200983" y="5009162"/>
            <a:ext cx="1129092" cy="1419926"/>
            <a:chOff x="200983" y="5009162"/>
            <a:chExt cx="1129092" cy="141992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91C4D3-C712-DE16-E50E-837E8AB84522}"/>
                </a:ext>
              </a:extLst>
            </p:cNvPr>
            <p:cNvSpPr/>
            <p:nvPr/>
          </p:nvSpPr>
          <p:spPr>
            <a:xfrm>
              <a:off x="200983" y="5719125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F536FD-812D-A055-7822-EA9C92C8018B}"/>
                </a:ext>
              </a:extLst>
            </p:cNvPr>
            <p:cNvSpPr/>
            <p:nvPr/>
          </p:nvSpPr>
          <p:spPr>
            <a:xfrm>
              <a:off x="200984" y="5009162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#7</a:t>
              </a:r>
            </a:p>
          </p:txBody>
        </p:sp>
      </p:grpSp>
      <p:grpSp>
        <p:nvGrpSpPr>
          <p:cNvPr id="275" name="Round 16 Gp 3">
            <a:extLst>
              <a:ext uri="{FF2B5EF4-FFF2-40B4-BE49-F238E27FC236}">
                <a16:creationId xmlns:a16="http://schemas.microsoft.com/office/drawing/2014/main" id="{59006D60-D1C8-0465-8FDB-38F8F8479680}"/>
              </a:ext>
            </a:extLst>
          </p:cNvPr>
          <p:cNvGrpSpPr/>
          <p:nvPr/>
        </p:nvGrpSpPr>
        <p:grpSpPr>
          <a:xfrm>
            <a:off x="200983" y="3461416"/>
            <a:ext cx="1129092" cy="1419926"/>
            <a:chOff x="200983" y="3461416"/>
            <a:chExt cx="1129092" cy="14199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7C6A7E-0BED-0248-2F83-BCE655918968}"/>
                </a:ext>
              </a:extLst>
            </p:cNvPr>
            <p:cNvSpPr/>
            <p:nvPr/>
          </p:nvSpPr>
          <p:spPr>
            <a:xfrm>
              <a:off x="200984" y="3461416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#5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1D4456-A747-5EB5-5320-85BA75F3DDB9}"/>
                </a:ext>
              </a:extLst>
            </p:cNvPr>
            <p:cNvSpPr/>
            <p:nvPr/>
          </p:nvSpPr>
          <p:spPr>
            <a:xfrm>
              <a:off x="200983" y="4171379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#12</a:t>
              </a:r>
            </a:p>
          </p:txBody>
        </p:sp>
      </p:grpSp>
      <p:grpSp>
        <p:nvGrpSpPr>
          <p:cNvPr id="274" name="Round 16 Gp 2">
            <a:extLst>
              <a:ext uri="{FF2B5EF4-FFF2-40B4-BE49-F238E27FC236}">
                <a16:creationId xmlns:a16="http://schemas.microsoft.com/office/drawing/2014/main" id="{B88E5761-E2D3-C952-53C7-DDA4AFCEDC58}"/>
              </a:ext>
            </a:extLst>
          </p:cNvPr>
          <p:cNvGrpSpPr/>
          <p:nvPr/>
        </p:nvGrpSpPr>
        <p:grpSpPr>
          <a:xfrm>
            <a:off x="200983" y="1913670"/>
            <a:ext cx="1129092" cy="1419926"/>
            <a:chOff x="200983" y="1913670"/>
            <a:chExt cx="1129092" cy="141992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2A0C21-8BB4-8A54-3EA2-C64DB59C8094}"/>
                </a:ext>
              </a:extLst>
            </p:cNvPr>
            <p:cNvSpPr/>
            <p:nvPr/>
          </p:nvSpPr>
          <p:spPr>
            <a:xfrm>
              <a:off x="200984" y="1913670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02E3CD-C566-4C66-15FC-75149FAE4F6D}"/>
                </a:ext>
              </a:extLst>
            </p:cNvPr>
            <p:cNvSpPr/>
            <p:nvPr/>
          </p:nvSpPr>
          <p:spPr>
            <a:xfrm>
              <a:off x="200983" y="2623633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#14</a:t>
              </a:r>
            </a:p>
          </p:txBody>
        </p:sp>
      </p:grpSp>
      <p:grpSp>
        <p:nvGrpSpPr>
          <p:cNvPr id="273" name="Round 16 Gp 1">
            <a:extLst>
              <a:ext uri="{FF2B5EF4-FFF2-40B4-BE49-F238E27FC236}">
                <a16:creationId xmlns:a16="http://schemas.microsoft.com/office/drawing/2014/main" id="{C250797E-6059-6725-26B1-234625A6855C}"/>
              </a:ext>
            </a:extLst>
          </p:cNvPr>
          <p:cNvGrpSpPr/>
          <p:nvPr/>
        </p:nvGrpSpPr>
        <p:grpSpPr>
          <a:xfrm>
            <a:off x="200983" y="365924"/>
            <a:ext cx="1129092" cy="1419926"/>
            <a:chOff x="200983" y="365924"/>
            <a:chExt cx="1129092" cy="1419926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88469F-7601-CDCB-B400-C6EEB5E34CD4}"/>
                </a:ext>
              </a:extLst>
            </p:cNvPr>
            <p:cNvSpPr/>
            <p:nvPr/>
          </p:nvSpPr>
          <p:spPr>
            <a:xfrm>
              <a:off x="200984" y="365924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FB311BB-38ED-AB92-1801-EBAB9C30DE49}"/>
                </a:ext>
              </a:extLst>
            </p:cNvPr>
            <p:cNvSpPr/>
            <p:nvPr/>
          </p:nvSpPr>
          <p:spPr>
            <a:xfrm>
              <a:off x="200983" y="1075887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sz="4000" dirty="0"/>
                <a:t>#16</a:t>
              </a:r>
            </a:p>
          </p:txBody>
        </p:sp>
      </p:grpSp>
      <p:grpSp>
        <p:nvGrpSpPr>
          <p:cNvPr id="306" name="SF Gp 2">
            <a:extLst>
              <a:ext uri="{FF2B5EF4-FFF2-40B4-BE49-F238E27FC236}">
                <a16:creationId xmlns:a16="http://schemas.microsoft.com/office/drawing/2014/main" id="{A54CC802-5C12-82AF-ED52-F0AE91818B29}"/>
              </a:ext>
            </a:extLst>
          </p:cNvPr>
          <p:cNvGrpSpPr/>
          <p:nvPr/>
        </p:nvGrpSpPr>
        <p:grpSpPr>
          <a:xfrm>
            <a:off x="7708173" y="1494779"/>
            <a:ext cx="1129091" cy="3805455"/>
            <a:chOff x="7708173" y="1494779"/>
            <a:chExt cx="1129091" cy="3805455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631302-E1D4-D07C-E88F-2F0C6A7F51EE}"/>
                </a:ext>
              </a:extLst>
            </p:cNvPr>
            <p:cNvSpPr/>
            <p:nvPr/>
          </p:nvSpPr>
          <p:spPr>
            <a:xfrm flipH="1">
              <a:off x="7708173" y="1494779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4AFB288A-F3A5-22A0-A29A-6EAC3AC0408A}"/>
                </a:ext>
              </a:extLst>
            </p:cNvPr>
            <p:cNvSpPr/>
            <p:nvPr/>
          </p:nvSpPr>
          <p:spPr>
            <a:xfrm flipH="1">
              <a:off x="7708173" y="4590271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/>
            </a:p>
          </p:txBody>
        </p:sp>
      </p:grpSp>
      <p:grpSp>
        <p:nvGrpSpPr>
          <p:cNvPr id="308" name="QF Gp 4">
            <a:extLst>
              <a:ext uri="{FF2B5EF4-FFF2-40B4-BE49-F238E27FC236}">
                <a16:creationId xmlns:a16="http://schemas.microsoft.com/office/drawing/2014/main" id="{8B43AB45-B341-E090-6A7C-5DD7D039210F}"/>
              </a:ext>
            </a:extLst>
          </p:cNvPr>
          <p:cNvGrpSpPr/>
          <p:nvPr/>
        </p:nvGrpSpPr>
        <p:grpSpPr>
          <a:xfrm>
            <a:off x="9285049" y="3816398"/>
            <a:ext cx="1129091" cy="2257709"/>
            <a:chOff x="9285049" y="3816398"/>
            <a:chExt cx="1129091" cy="2257709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4822667-FA5D-9CCE-5B21-9246E2319E06}"/>
                </a:ext>
              </a:extLst>
            </p:cNvPr>
            <p:cNvSpPr/>
            <p:nvPr/>
          </p:nvSpPr>
          <p:spPr>
            <a:xfrm flipH="1">
              <a:off x="9285049" y="3816398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85A27E1F-8B00-A9A6-44A0-CFFBA051744B}"/>
                </a:ext>
              </a:extLst>
            </p:cNvPr>
            <p:cNvSpPr/>
            <p:nvPr/>
          </p:nvSpPr>
          <p:spPr>
            <a:xfrm flipH="1">
              <a:off x="9285049" y="5364144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</p:grpSp>
      <p:grpSp>
        <p:nvGrpSpPr>
          <p:cNvPr id="307" name="QF Gp 3">
            <a:extLst>
              <a:ext uri="{FF2B5EF4-FFF2-40B4-BE49-F238E27FC236}">
                <a16:creationId xmlns:a16="http://schemas.microsoft.com/office/drawing/2014/main" id="{405C8D54-E947-90B2-34F1-8B5CC7A4DC37}"/>
              </a:ext>
            </a:extLst>
          </p:cNvPr>
          <p:cNvGrpSpPr/>
          <p:nvPr/>
        </p:nvGrpSpPr>
        <p:grpSpPr>
          <a:xfrm>
            <a:off x="9285049" y="720906"/>
            <a:ext cx="1129091" cy="2257709"/>
            <a:chOff x="9285049" y="720906"/>
            <a:chExt cx="1129091" cy="2257709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B81B1160-D140-452A-1B23-531CB970433F}"/>
                </a:ext>
              </a:extLst>
            </p:cNvPr>
            <p:cNvSpPr/>
            <p:nvPr/>
          </p:nvSpPr>
          <p:spPr>
            <a:xfrm flipH="1">
              <a:off x="9285049" y="720906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CCD1085-EF51-8FE2-32BF-67080D6B0F58}"/>
                </a:ext>
              </a:extLst>
            </p:cNvPr>
            <p:cNvSpPr/>
            <p:nvPr/>
          </p:nvSpPr>
          <p:spPr>
            <a:xfrm flipH="1">
              <a:off x="9285049" y="2268652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/>
            </a:p>
          </p:txBody>
        </p:sp>
      </p:grpSp>
      <p:grpSp>
        <p:nvGrpSpPr>
          <p:cNvPr id="310" name="QF Gp 2">
            <a:extLst>
              <a:ext uri="{FF2B5EF4-FFF2-40B4-BE49-F238E27FC236}">
                <a16:creationId xmlns:a16="http://schemas.microsoft.com/office/drawing/2014/main" id="{2252105B-6DAD-BFF2-C47B-82999940645F}"/>
              </a:ext>
            </a:extLst>
          </p:cNvPr>
          <p:cNvGrpSpPr/>
          <p:nvPr/>
        </p:nvGrpSpPr>
        <p:grpSpPr>
          <a:xfrm>
            <a:off x="1777859" y="3816398"/>
            <a:ext cx="1129091" cy="2257709"/>
            <a:chOff x="1777859" y="3816398"/>
            <a:chExt cx="1129091" cy="225770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90CC0F-5A56-8376-0D54-31316800F8F4}"/>
                </a:ext>
              </a:extLst>
            </p:cNvPr>
            <p:cNvSpPr/>
            <p:nvPr/>
          </p:nvSpPr>
          <p:spPr>
            <a:xfrm>
              <a:off x="1777859" y="3816398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6BA7F0-13A9-83F3-3744-139F387C5739}"/>
                </a:ext>
              </a:extLst>
            </p:cNvPr>
            <p:cNvSpPr/>
            <p:nvPr/>
          </p:nvSpPr>
          <p:spPr>
            <a:xfrm>
              <a:off x="1777859" y="5364144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/>
            </a:p>
          </p:txBody>
        </p:sp>
      </p:grpSp>
      <p:grpSp>
        <p:nvGrpSpPr>
          <p:cNvPr id="309" name="QF Gp 1">
            <a:extLst>
              <a:ext uri="{FF2B5EF4-FFF2-40B4-BE49-F238E27FC236}">
                <a16:creationId xmlns:a16="http://schemas.microsoft.com/office/drawing/2014/main" id="{E7C3FB97-FD28-B11E-F6F1-20A199D36FF3}"/>
              </a:ext>
            </a:extLst>
          </p:cNvPr>
          <p:cNvGrpSpPr/>
          <p:nvPr/>
        </p:nvGrpSpPr>
        <p:grpSpPr>
          <a:xfrm>
            <a:off x="1777859" y="720906"/>
            <a:ext cx="1129091" cy="2257709"/>
            <a:chOff x="1777859" y="720906"/>
            <a:chExt cx="1129091" cy="2257709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2D15E4A-08FE-F90C-34DA-6187841C1F44}"/>
                </a:ext>
              </a:extLst>
            </p:cNvPr>
            <p:cNvSpPr/>
            <p:nvPr/>
          </p:nvSpPr>
          <p:spPr>
            <a:xfrm>
              <a:off x="1777859" y="720906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EB90A3-263B-C4B7-B70E-403119F182D9}"/>
                </a:ext>
              </a:extLst>
            </p:cNvPr>
            <p:cNvSpPr/>
            <p:nvPr/>
          </p:nvSpPr>
          <p:spPr>
            <a:xfrm>
              <a:off x="1777859" y="2268652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</p:grpSp>
      <p:grpSp>
        <p:nvGrpSpPr>
          <p:cNvPr id="312" name="SF Gp 1">
            <a:extLst>
              <a:ext uri="{FF2B5EF4-FFF2-40B4-BE49-F238E27FC236}">
                <a16:creationId xmlns:a16="http://schemas.microsoft.com/office/drawing/2014/main" id="{38013BB6-15CE-386C-9202-F0F2443C8D4F}"/>
              </a:ext>
            </a:extLst>
          </p:cNvPr>
          <p:cNvGrpSpPr>
            <a:grpSpLocks/>
          </p:cNvGrpSpPr>
          <p:nvPr/>
        </p:nvGrpSpPr>
        <p:grpSpPr>
          <a:xfrm>
            <a:off x="3354735" y="1494779"/>
            <a:ext cx="1129091" cy="3805455"/>
            <a:chOff x="3354735" y="1494779"/>
            <a:chExt cx="1129091" cy="380545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2E6B737-656F-20B8-6146-C03D5078CA5C}"/>
                </a:ext>
              </a:extLst>
            </p:cNvPr>
            <p:cNvSpPr>
              <a:spLocks/>
            </p:cNvSpPr>
            <p:nvPr/>
          </p:nvSpPr>
          <p:spPr>
            <a:xfrm>
              <a:off x="3354735" y="4590271"/>
              <a:ext cx="1129091" cy="709963"/>
            </a:xfrm>
            <a:prstGeom prst="rect">
              <a:avLst/>
            </a:prstGeom>
            <a:solidFill>
              <a:srgbClr val="58B2B9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0070C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AB9ABD-B0EF-CC34-4693-4ACF01AB4B52}"/>
                </a:ext>
              </a:extLst>
            </p:cNvPr>
            <p:cNvSpPr>
              <a:spLocks/>
            </p:cNvSpPr>
            <p:nvPr/>
          </p:nvSpPr>
          <p:spPr>
            <a:xfrm>
              <a:off x="3354735" y="1494779"/>
              <a:ext cx="1129091" cy="709963"/>
            </a:xfrm>
            <a:prstGeom prst="rect">
              <a:avLst/>
            </a:prstGeom>
            <a:solidFill>
              <a:srgbClr val="CF695D"/>
            </a:solidFill>
            <a:ln w="28575">
              <a:solidFill>
                <a:schemeClr val="tx1"/>
              </a:solidFill>
            </a:ln>
            <a:effectLst>
              <a:innerShdw blurRad="190500">
                <a:srgbClr val="C00000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000"/>
            </a:p>
          </p:txBody>
        </p:sp>
      </p:grpSp>
      <p:sp>
        <p:nvSpPr>
          <p:cNvPr id="124" name="Runner up">
            <a:extLst>
              <a:ext uri="{FF2B5EF4-FFF2-40B4-BE49-F238E27FC236}">
                <a16:creationId xmlns:a16="http://schemas.microsoft.com/office/drawing/2014/main" id="{22E61528-A1F4-9489-93F9-24C271D27C05}"/>
              </a:ext>
            </a:extLst>
          </p:cNvPr>
          <p:cNvSpPr/>
          <p:nvPr/>
        </p:nvSpPr>
        <p:spPr>
          <a:xfrm>
            <a:off x="5274966" y="3578068"/>
            <a:ext cx="1642068" cy="1032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/>
          <a:effectLst>
            <a:innerShdw blurRad="177800">
              <a:schemeClr val="accent4">
                <a:lumMod val="75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4000" dirty="0">
              <a:solidFill>
                <a:schemeClr val="bg1"/>
              </a:solidFill>
              <a:effectLst>
                <a:glow rad="101600">
                  <a:schemeClr val="accent4">
                    <a:lumMod val="50000"/>
                    <a:alpha val="60000"/>
                  </a:schemeClr>
                </a:glow>
              </a:effectLst>
            </a:endParaRPr>
          </a:p>
        </p:txBody>
      </p:sp>
      <p:sp>
        <p:nvSpPr>
          <p:cNvPr id="123" name="Final">
            <a:extLst>
              <a:ext uri="{FF2B5EF4-FFF2-40B4-BE49-F238E27FC236}">
                <a16:creationId xmlns:a16="http://schemas.microsoft.com/office/drawing/2014/main" id="{6E28F0A5-F5C4-3A3D-8979-CA7920DB0AFE}"/>
              </a:ext>
            </a:extLst>
          </p:cNvPr>
          <p:cNvSpPr/>
          <p:nvPr/>
        </p:nvSpPr>
        <p:spPr>
          <a:xfrm>
            <a:off x="5152426" y="1675340"/>
            <a:ext cx="1887145" cy="1186621"/>
          </a:xfrm>
          <a:prstGeom prst="rect">
            <a:avLst/>
          </a:prstGeom>
          <a:solidFill>
            <a:schemeClr val="accent4"/>
          </a:solidFill>
          <a:ln w="28575"/>
          <a:effectLst>
            <a:innerShdw blurRad="190500">
              <a:schemeClr val="accent2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4000" dirty="0">
              <a:solidFill>
                <a:schemeClr val="bg1"/>
              </a:solidFill>
              <a:effectLst>
                <a:glow rad="101600">
                  <a:schemeClr val="accent4">
                    <a:lumMod val="50000"/>
                    <a:alpha val="60000"/>
                  </a:schemeClr>
                </a:glow>
              </a:effectLst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2AE7993-CFA4-3396-9FB8-234C14ABDD48}"/>
              </a:ext>
            </a:extLst>
          </p:cNvPr>
          <p:cNvSpPr>
            <a:spLocks/>
          </p:cNvSpPr>
          <p:nvPr/>
        </p:nvSpPr>
        <p:spPr>
          <a:xfrm flipH="1">
            <a:off x="4309358" y="175482"/>
            <a:ext cx="3573284" cy="776041"/>
          </a:xfrm>
          <a:custGeom>
            <a:avLst/>
            <a:gdLst/>
            <a:ahLst/>
            <a:cxnLst/>
            <a:rect l="l" t="t" r="r" b="b"/>
            <a:pathLst>
              <a:path w="12327611" h="2677294">
                <a:moveTo>
                  <a:pt x="2243121" y="2503760"/>
                </a:moveTo>
                <a:lnTo>
                  <a:pt x="2243121" y="2582750"/>
                </a:lnTo>
                <a:lnTo>
                  <a:pt x="2160856" y="2582750"/>
                </a:lnTo>
                <a:lnTo>
                  <a:pt x="2160856" y="2503760"/>
                </a:lnTo>
                <a:close/>
                <a:moveTo>
                  <a:pt x="2403557" y="2503760"/>
                </a:moveTo>
                <a:lnTo>
                  <a:pt x="2403557" y="2582750"/>
                </a:lnTo>
                <a:lnTo>
                  <a:pt x="2322111" y="2582750"/>
                </a:lnTo>
                <a:lnTo>
                  <a:pt x="2322111" y="2503760"/>
                </a:lnTo>
                <a:close/>
                <a:moveTo>
                  <a:pt x="2565631" y="2503760"/>
                </a:moveTo>
                <a:lnTo>
                  <a:pt x="2565631" y="2582750"/>
                </a:lnTo>
                <a:lnTo>
                  <a:pt x="2483366" y="2582750"/>
                </a:lnTo>
                <a:lnTo>
                  <a:pt x="2483366" y="2503760"/>
                </a:lnTo>
                <a:close/>
                <a:moveTo>
                  <a:pt x="9023693" y="2488207"/>
                </a:moveTo>
                <a:lnTo>
                  <a:pt x="9023693" y="2578658"/>
                </a:lnTo>
                <a:cubicBezTo>
                  <a:pt x="9023693" y="2591209"/>
                  <a:pt x="9020009" y="2598985"/>
                  <a:pt x="9012642" y="2601986"/>
                </a:cubicBezTo>
                <a:cubicBezTo>
                  <a:pt x="9002820" y="2605261"/>
                  <a:pt x="8975262" y="2606898"/>
                  <a:pt x="8929968" y="2606898"/>
                </a:cubicBezTo>
                <a:cubicBezTo>
                  <a:pt x="8878399" y="2606898"/>
                  <a:pt x="8848795" y="2604169"/>
                  <a:pt x="8841155" y="2598712"/>
                </a:cubicBezTo>
                <a:cubicBezTo>
                  <a:pt x="8833788" y="2592437"/>
                  <a:pt x="8829013" y="2585479"/>
                  <a:pt x="8826830" y="2577839"/>
                </a:cubicBezTo>
                <a:lnTo>
                  <a:pt x="8849341" y="2587662"/>
                </a:lnTo>
                <a:cubicBezTo>
                  <a:pt x="8853160" y="2589572"/>
                  <a:pt x="8855889" y="2590527"/>
                  <a:pt x="8857526" y="2590527"/>
                </a:cubicBezTo>
                <a:cubicBezTo>
                  <a:pt x="8859709" y="2590527"/>
                  <a:pt x="8861755" y="2588207"/>
                  <a:pt x="8863665" y="2583569"/>
                </a:cubicBezTo>
                <a:lnTo>
                  <a:pt x="8867758" y="2574974"/>
                </a:lnTo>
                <a:cubicBezTo>
                  <a:pt x="8880855" y="2577430"/>
                  <a:pt x="8913870" y="2582205"/>
                  <a:pt x="8966803" y="2589299"/>
                </a:cubicBezTo>
                <a:cubicBezTo>
                  <a:pt x="8977444" y="2590663"/>
                  <a:pt x="8984675" y="2592300"/>
                  <a:pt x="8988495" y="2594210"/>
                </a:cubicBezTo>
                <a:cubicBezTo>
                  <a:pt x="8990678" y="2596666"/>
                  <a:pt x="8993815" y="2597894"/>
                  <a:pt x="8997908" y="2597894"/>
                </a:cubicBezTo>
                <a:cubicBezTo>
                  <a:pt x="9000364" y="2597894"/>
                  <a:pt x="9002547" y="2594756"/>
                  <a:pt x="9004457" y="2588480"/>
                </a:cubicBezTo>
                <a:cubicBezTo>
                  <a:pt x="9008276" y="2572928"/>
                  <a:pt x="9011005" y="2558467"/>
                  <a:pt x="9012642" y="2545097"/>
                </a:cubicBezTo>
                <a:cubicBezTo>
                  <a:pt x="9007185" y="2545643"/>
                  <a:pt x="8999409" y="2545915"/>
                  <a:pt x="8989314" y="2545915"/>
                </a:cubicBezTo>
                <a:cubicBezTo>
                  <a:pt x="8978945" y="2524087"/>
                  <a:pt x="8970896" y="2504851"/>
                  <a:pt x="8965166" y="2488207"/>
                </a:cubicBezTo>
                <a:close/>
                <a:moveTo>
                  <a:pt x="4143805" y="2465288"/>
                </a:moveTo>
                <a:lnTo>
                  <a:pt x="4238348" y="2468562"/>
                </a:lnTo>
                <a:cubicBezTo>
                  <a:pt x="4242441" y="2475110"/>
                  <a:pt x="4248853" y="2485070"/>
                  <a:pt x="4257584" y="2498439"/>
                </a:cubicBezTo>
                <a:cubicBezTo>
                  <a:pt x="4234938" y="2504442"/>
                  <a:pt x="4208471" y="2512355"/>
                  <a:pt x="4178184" y="2522177"/>
                </a:cubicBezTo>
                <a:cubicBezTo>
                  <a:pt x="4162632" y="2503078"/>
                  <a:pt x="4151172" y="2484115"/>
                  <a:pt x="4143805" y="2465288"/>
                </a:cubicBezTo>
                <a:close/>
                <a:moveTo>
                  <a:pt x="7378398" y="2441140"/>
                </a:moveTo>
                <a:lnTo>
                  <a:pt x="7378398" y="2516448"/>
                </a:lnTo>
                <a:lnTo>
                  <a:pt x="7303091" y="2516448"/>
                </a:lnTo>
                <a:lnTo>
                  <a:pt x="7303091" y="2441140"/>
                </a:lnTo>
                <a:close/>
                <a:moveTo>
                  <a:pt x="10186040" y="2425997"/>
                </a:moveTo>
                <a:lnTo>
                  <a:pt x="10186040" y="2543051"/>
                </a:lnTo>
                <a:lnTo>
                  <a:pt x="10082903" y="2543051"/>
                </a:lnTo>
                <a:lnTo>
                  <a:pt x="10082903" y="2425997"/>
                </a:lnTo>
                <a:close/>
                <a:moveTo>
                  <a:pt x="9063802" y="2407580"/>
                </a:moveTo>
                <a:lnTo>
                  <a:pt x="9063802" y="2441959"/>
                </a:lnTo>
                <a:lnTo>
                  <a:pt x="8928331" y="2441959"/>
                </a:lnTo>
                <a:lnTo>
                  <a:pt x="8928331" y="2407580"/>
                </a:lnTo>
                <a:close/>
                <a:moveTo>
                  <a:pt x="9259027" y="2407580"/>
                </a:moveTo>
                <a:lnTo>
                  <a:pt x="9259027" y="2441959"/>
                </a:lnTo>
                <a:lnTo>
                  <a:pt x="9136653" y="2441959"/>
                </a:lnTo>
                <a:lnTo>
                  <a:pt x="9136653" y="2407580"/>
                </a:lnTo>
                <a:close/>
                <a:moveTo>
                  <a:pt x="5124843" y="2350281"/>
                </a:moveTo>
                <a:cubicBezTo>
                  <a:pt x="5109018" y="2367198"/>
                  <a:pt x="5093328" y="2381522"/>
                  <a:pt x="5077776" y="2393255"/>
                </a:cubicBezTo>
                <a:cubicBezTo>
                  <a:pt x="5066589" y="2401441"/>
                  <a:pt x="5060995" y="2408125"/>
                  <a:pt x="5060995" y="2413310"/>
                </a:cubicBezTo>
                <a:cubicBezTo>
                  <a:pt x="5060995" y="2417402"/>
                  <a:pt x="5062633" y="2424087"/>
                  <a:pt x="5065907" y="2433364"/>
                </a:cubicBezTo>
                <a:cubicBezTo>
                  <a:pt x="5094556" y="2508671"/>
                  <a:pt x="5121159" y="2570472"/>
                  <a:pt x="5145716" y="2618767"/>
                </a:cubicBezTo>
                <a:cubicBezTo>
                  <a:pt x="5152264" y="2632682"/>
                  <a:pt x="5156357" y="2643460"/>
                  <a:pt x="5157994" y="2651100"/>
                </a:cubicBezTo>
                <a:cubicBezTo>
                  <a:pt x="5159904" y="2657921"/>
                  <a:pt x="5163587" y="2661332"/>
                  <a:pt x="5169045" y="2661332"/>
                </a:cubicBezTo>
                <a:cubicBezTo>
                  <a:pt x="5173956" y="2661332"/>
                  <a:pt x="5179277" y="2659967"/>
                  <a:pt x="5185006" y="2657239"/>
                </a:cubicBezTo>
                <a:cubicBezTo>
                  <a:pt x="5206835" y="2643869"/>
                  <a:pt x="5228390" y="2628453"/>
                  <a:pt x="5249672" y="2610991"/>
                </a:cubicBezTo>
                <a:cubicBezTo>
                  <a:pt x="5232483" y="2589162"/>
                  <a:pt x="5218158" y="2567061"/>
                  <a:pt x="5206698" y="2544688"/>
                </a:cubicBezTo>
                <a:cubicBezTo>
                  <a:pt x="5174229" y="2477566"/>
                  <a:pt x="5146944" y="2412764"/>
                  <a:pt x="5124843" y="2350281"/>
                </a:cubicBezTo>
                <a:close/>
                <a:moveTo>
                  <a:pt x="9063802" y="2329817"/>
                </a:moveTo>
                <a:lnTo>
                  <a:pt x="9063802" y="2362969"/>
                </a:lnTo>
                <a:lnTo>
                  <a:pt x="8928331" y="2362969"/>
                </a:lnTo>
                <a:lnTo>
                  <a:pt x="8928331" y="2329817"/>
                </a:lnTo>
                <a:close/>
                <a:moveTo>
                  <a:pt x="9259027" y="2329817"/>
                </a:moveTo>
                <a:lnTo>
                  <a:pt x="9259027" y="2362969"/>
                </a:lnTo>
                <a:lnTo>
                  <a:pt x="9136653" y="2362969"/>
                </a:lnTo>
                <a:lnTo>
                  <a:pt x="9136653" y="2329817"/>
                </a:lnTo>
                <a:close/>
                <a:moveTo>
                  <a:pt x="2422384" y="2325724"/>
                </a:moveTo>
                <a:cubicBezTo>
                  <a:pt x="2418019" y="2325724"/>
                  <a:pt x="2414881" y="2328726"/>
                  <a:pt x="2412971" y="2334728"/>
                </a:cubicBezTo>
                <a:cubicBezTo>
                  <a:pt x="2408059" y="2351099"/>
                  <a:pt x="2403012" y="2375656"/>
                  <a:pt x="2397828" y="2408398"/>
                </a:cubicBezTo>
                <a:cubicBezTo>
                  <a:pt x="2397555" y="2410035"/>
                  <a:pt x="2397418" y="2411400"/>
                  <a:pt x="2397418" y="2412491"/>
                </a:cubicBezTo>
                <a:cubicBezTo>
                  <a:pt x="2397418" y="2416857"/>
                  <a:pt x="2401238" y="2419585"/>
                  <a:pt x="2408878" y="2420677"/>
                </a:cubicBezTo>
                <a:lnTo>
                  <a:pt x="2469042" y="2430909"/>
                </a:lnTo>
                <a:cubicBezTo>
                  <a:pt x="2472043" y="2431181"/>
                  <a:pt x="2474226" y="2431318"/>
                  <a:pt x="2475590" y="2431318"/>
                </a:cubicBezTo>
                <a:cubicBezTo>
                  <a:pt x="2480229" y="2431318"/>
                  <a:pt x="2482821" y="2428044"/>
                  <a:pt x="2483366" y="2421495"/>
                </a:cubicBezTo>
                <a:cubicBezTo>
                  <a:pt x="2485004" y="2398030"/>
                  <a:pt x="2489233" y="2372928"/>
                  <a:pt x="2496054" y="2346188"/>
                </a:cubicBezTo>
                <a:cubicBezTo>
                  <a:pt x="2496600" y="2344005"/>
                  <a:pt x="2496873" y="2342232"/>
                  <a:pt x="2496873" y="2340868"/>
                </a:cubicBezTo>
                <a:cubicBezTo>
                  <a:pt x="2496873" y="2337866"/>
                  <a:pt x="2492916" y="2335683"/>
                  <a:pt x="2485004" y="2334319"/>
                </a:cubicBezTo>
                <a:lnTo>
                  <a:pt x="2428933" y="2326134"/>
                </a:lnTo>
                <a:cubicBezTo>
                  <a:pt x="2425931" y="2325861"/>
                  <a:pt x="2423749" y="2325724"/>
                  <a:pt x="2422384" y="2325724"/>
                </a:cubicBezTo>
                <a:close/>
                <a:moveTo>
                  <a:pt x="2258264" y="2322450"/>
                </a:moveTo>
                <a:cubicBezTo>
                  <a:pt x="2254444" y="2322450"/>
                  <a:pt x="2251034" y="2324769"/>
                  <a:pt x="2248032" y="2329408"/>
                </a:cubicBezTo>
                <a:cubicBezTo>
                  <a:pt x="2235481" y="2351236"/>
                  <a:pt x="2225112" y="2374701"/>
                  <a:pt x="2216927" y="2399803"/>
                </a:cubicBezTo>
                <a:cubicBezTo>
                  <a:pt x="2216108" y="2402259"/>
                  <a:pt x="2215699" y="2404033"/>
                  <a:pt x="2215699" y="2405124"/>
                </a:cubicBezTo>
                <a:cubicBezTo>
                  <a:pt x="2215699" y="2407853"/>
                  <a:pt x="2219246" y="2410035"/>
                  <a:pt x="2226340" y="2411673"/>
                </a:cubicBezTo>
                <a:lnTo>
                  <a:pt x="2281593" y="2425997"/>
                </a:lnTo>
                <a:cubicBezTo>
                  <a:pt x="2285140" y="2426816"/>
                  <a:pt x="2287869" y="2427225"/>
                  <a:pt x="2289778" y="2427225"/>
                </a:cubicBezTo>
                <a:cubicBezTo>
                  <a:pt x="2293871" y="2427225"/>
                  <a:pt x="2296736" y="2424633"/>
                  <a:pt x="2298373" y="2419449"/>
                </a:cubicBezTo>
                <a:cubicBezTo>
                  <a:pt x="2305194" y="2395438"/>
                  <a:pt x="2314608" y="2371290"/>
                  <a:pt x="2326613" y="2347007"/>
                </a:cubicBezTo>
                <a:cubicBezTo>
                  <a:pt x="2328523" y="2344005"/>
                  <a:pt x="2329478" y="2341822"/>
                  <a:pt x="2329478" y="2340458"/>
                </a:cubicBezTo>
                <a:cubicBezTo>
                  <a:pt x="2329478" y="2338003"/>
                  <a:pt x="2326067" y="2335956"/>
                  <a:pt x="2319246" y="2334319"/>
                </a:cubicBezTo>
                <a:lnTo>
                  <a:pt x="2266449" y="2323678"/>
                </a:lnTo>
                <a:cubicBezTo>
                  <a:pt x="2262629" y="2322859"/>
                  <a:pt x="2259901" y="2322450"/>
                  <a:pt x="2258264" y="2322450"/>
                </a:cubicBezTo>
                <a:close/>
                <a:moveTo>
                  <a:pt x="2083093" y="2315083"/>
                </a:moveTo>
                <a:cubicBezTo>
                  <a:pt x="2080365" y="2315083"/>
                  <a:pt x="2077773" y="2316311"/>
                  <a:pt x="2075317" y="2318767"/>
                </a:cubicBezTo>
                <a:cubicBezTo>
                  <a:pt x="2052397" y="2340868"/>
                  <a:pt x="2028932" y="2369926"/>
                  <a:pt x="2004921" y="2405943"/>
                </a:cubicBezTo>
                <a:cubicBezTo>
                  <a:pt x="2003284" y="2408671"/>
                  <a:pt x="2002466" y="2410854"/>
                  <a:pt x="2002466" y="2412491"/>
                </a:cubicBezTo>
                <a:cubicBezTo>
                  <a:pt x="2002466" y="2415220"/>
                  <a:pt x="2005194" y="2418084"/>
                  <a:pt x="2010651" y="2421086"/>
                </a:cubicBezTo>
                <a:lnTo>
                  <a:pt x="2061811" y="2445233"/>
                </a:lnTo>
                <a:cubicBezTo>
                  <a:pt x="2066449" y="2447689"/>
                  <a:pt x="2069724" y="2448917"/>
                  <a:pt x="2071633" y="2448917"/>
                </a:cubicBezTo>
                <a:cubicBezTo>
                  <a:pt x="2073271" y="2448917"/>
                  <a:pt x="2074771" y="2448235"/>
                  <a:pt x="2076136" y="2446870"/>
                </a:cubicBezTo>
                <a:lnTo>
                  <a:pt x="2076136" y="2450963"/>
                </a:lnTo>
                <a:lnTo>
                  <a:pt x="2077773" y="2507034"/>
                </a:lnTo>
                <a:lnTo>
                  <a:pt x="2077773" y="2582750"/>
                </a:lnTo>
                <a:lnTo>
                  <a:pt x="1989778" y="2581113"/>
                </a:lnTo>
                <a:cubicBezTo>
                  <a:pt x="1984321" y="2581113"/>
                  <a:pt x="1981592" y="2584115"/>
                  <a:pt x="1981592" y="2590117"/>
                </a:cubicBezTo>
                <a:lnTo>
                  <a:pt x="1981592" y="2646598"/>
                </a:lnTo>
                <a:cubicBezTo>
                  <a:pt x="1981592" y="2652055"/>
                  <a:pt x="1984321" y="2654783"/>
                  <a:pt x="1989778" y="2654783"/>
                </a:cubicBezTo>
                <a:lnTo>
                  <a:pt x="2092916" y="2653146"/>
                </a:lnTo>
                <a:lnTo>
                  <a:pt x="2628660" y="2653146"/>
                </a:lnTo>
                <a:lnTo>
                  <a:pt x="2731798" y="2654783"/>
                </a:lnTo>
                <a:cubicBezTo>
                  <a:pt x="2737255" y="2654783"/>
                  <a:pt x="2739983" y="2652055"/>
                  <a:pt x="2739983" y="2646598"/>
                </a:cubicBezTo>
                <a:lnTo>
                  <a:pt x="2739983" y="2590117"/>
                </a:lnTo>
                <a:cubicBezTo>
                  <a:pt x="2739983" y="2584115"/>
                  <a:pt x="2737255" y="2581113"/>
                  <a:pt x="2731798" y="2581113"/>
                </a:cubicBezTo>
                <a:lnTo>
                  <a:pt x="2647896" y="2582750"/>
                </a:lnTo>
                <a:lnTo>
                  <a:pt x="2647896" y="2507034"/>
                </a:lnTo>
                <a:lnTo>
                  <a:pt x="2649533" y="2453828"/>
                </a:lnTo>
                <a:cubicBezTo>
                  <a:pt x="2652261" y="2453010"/>
                  <a:pt x="2655809" y="2451236"/>
                  <a:pt x="2660174" y="2448507"/>
                </a:cubicBezTo>
                <a:lnTo>
                  <a:pt x="2710515" y="2421904"/>
                </a:lnTo>
                <a:cubicBezTo>
                  <a:pt x="2715699" y="2419176"/>
                  <a:pt x="2718292" y="2416857"/>
                  <a:pt x="2718292" y="2414947"/>
                </a:cubicBezTo>
                <a:cubicBezTo>
                  <a:pt x="2718292" y="2413037"/>
                  <a:pt x="2715427" y="2409763"/>
                  <a:pt x="2709697" y="2405124"/>
                </a:cubicBezTo>
                <a:cubicBezTo>
                  <a:pt x="2682139" y="2381932"/>
                  <a:pt x="2658401" y="2354237"/>
                  <a:pt x="2638483" y="2322041"/>
                </a:cubicBezTo>
                <a:cubicBezTo>
                  <a:pt x="2636027" y="2317948"/>
                  <a:pt x="2633571" y="2315902"/>
                  <a:pt x="2631116" y="2315902"/>
                </a:cubicBezTo>
                <a:cubicBezTo>
                  <a:pt x="2629751" y="2315902"/>
                  <a:pt x="2627159" y="2316584"/>
                  <a:pt x="2623339" y="2317948"/>
                </a:cubicBezTo>
                <a:lnTo>
                  <a:pt x="2568087" y="2336365"/>
                </a:lnTo>
                <a:cubicBezTo>
                  <a:pt x="2561811" y="2338275"/>
                  <a:pt x="2558674" y="2340595"/>
                  <a:pt x="2558674" y="2343323"/>
                </a:cubicBezTo>
                <a:cubicBezTo>
                  <a:pt x="2558674" y="2344687"/>
                  <a:pt x="2559629" y="2346870"/>
                  <a:pt x="2561538" y="2349872"/>
                </a:cubicBezTo>
                <a:cubicBezTo>
                  <a:pt x="2584185" y="2385888"/>
                  <a:pt x="2608196" y="2416584"/>
                  <a:pt x="2633571" y="2441959"/>
                </a:cubicBezTo>
                <a:cubicBezTo>
                  <a:pt x="2618019" y="2443050"/>
                  <a:pt x="2581047" y="2443596"/>
                  <a:pt x="2522657" y="2443596"/>
                </a:cubicBezTo>
                <a:lnTo>
                  <a:pt x="2203012" y="2443596"/>
                </a:lnTo>
                <a:lnTo>
                  <a:pt x="2086367" y="2441959"/>
                </a:lnTo>
                <a:cubicBezTo>
                  <a:pt x="2083366" y="2441959"/>
                  <a:pt x="2081047" y="2442232"/>
                  <a:pt x="2079410" y="2442778"/>
                </a:cubicBezTo>
                <a:cubicBezTo>
                  <a:pt x="2096872" y="2411127"/>
                  <a:pt x="2119792" y="2380158"/>
                  <a:pt x="2148168" y="2349872"/>
                </a:cubicBezTo>
                <a:cubicBezTo>
                  <a:pt x="2150624" y="2346870"/>
                  <a:pt x="2151852" y="2344687"/>
                  <a:pt x="2151852" y="2343323"/>
                </a:cubicBezTo>
                <a:cubicBezTo>
                  <a:pt x="2151852" y="2341140"/>
                  <a:pt x="2148987" y="2338821"/>
                  <a:pt x="2143257" y="2336365"/>
                </a:cubicBezTo>
                <a:lnTo>
                  <a:pt x="2095372" y="2318767"/>
                </a:lnTo>
                <a:cubicBezTo>
                  <a:pt x="2089642" y="2316311"/>
                  <a:pt x="2085549" y="2315083"/>
                  <a:pt x="2083093" y="2315083"/>
                </a:cubicBezTo>
                <a:close/>
                <a:moveTo>
                  <a:pt x="5852687" y="2294619"/>
                </a:moveTo>
                <a:lnTo>
                  <a:pt x="5852687" y="2382205"/>
                </a:lnTo>
                <a:lnTo>
                  <a:pt x="5634951" y="2382205"/>
                </a:lnTo>
                <a:lnTo>
                  <a:pt x="5634951" y="2294619"/>
                </a:lnTo>
                <a:close/>
                <a:moveTo>
                  <a:pt x="6700412" y="2294619"/>
                </a:moveTo>
                <a:lnTo>
                  <a:pt x="6700412" y="2382205"/>
                </a:lnTo>
                <a:lnTo>
                  <a:pt x="6482676" y="2382205"/>
                </a:lnTo>
                <a:lnTo>
                  <a:pt x="6482676" y="2294619"/>
                </a:lnTo>
                <a:close/>
                <a:moveTo>
                  <a:pt x="4161404" y="2278248"/>
                </a:moveTo>
                <a:lnTo>
                  <a:pt x="4161404" y="2315902"/>
                </a:lnTo>
                <a:lnTo>
                  <a:pt x="4076683" y="2315902"/>
                </a:lnTo>
                <a:lnTo>
                  <a:pt x="4076683" y="2278248"/>
                </a:lnTo>
                <a:close/>
                <a:moveTo>
                  <a:pt x="4313246" y="2278248"/>
                </a:moveTo>
                <a:lnTo>
                  <a:pt x="4313246" y="2315902"/>
                </a:lnTo>
                <a:lnTo>
                  <a:pt x="4234255" y="2315902"/>
                </a:lnTo>
                <a:lnTo>
                  <a:pt x="4234255" y="2278248"/>
                </a:lnTo>
                <a:close/>
                <a:moveTo>
                  <a:pt x="4005469" y="2268425"/>
                </a:moveTo>
                <a:lnTo>
                  <a:pt x="4005469" y="2314264"/>
                </a:lnTo>
                <a:lnTo>
                  <a:pt x="4003832" y="2356829"/>
                </a:lnTo>
                <a:cubicBezTo>
                  <a:pt x="4003832" y="2361468"/>
                  <a:pt x="4004378" y="2364196"/>
                  <a:pt x="4005469" y="2365015"/>
                </a:cubicBezTo>
                <a:cubicBezTo>
                  <a:pt x="4006561" y="2365833"/>
                  <a:pt x="4009017" y="2366243"/>
                  <a:pt x="4012836" y="2366243"/>
                </a:cubicBezTo>
                <a:lnTo>
                  <a:pt x="4115974" y="2364606"/>
                </a:lnTo>
                <a:lnTo>
                  <a:pt x="4183096" y="2364606"/>
                </a:lnTo>
                <a:cubicBezTo>
                  <a:pt x="4188553" y="2376884"/>
                  <a:pt x="4194692" y="2389435"/>
                  <a:pt x="4201513" y="2402259"/>
                </a:cubicBezTo>
                <a:cubicBezTo>
                  <a:pt x="4101922" y="2398985"/>
                  <a:pt x="4028798" y="2395574"/>
                  <a:pt x="3982140" y="2392027"/>
                </a:cubicBezTo>
                <a:cubicBezTo>
                  <a:pt x="3984323" y="2398303"/>
                  <a:pt x="3987598" y="2413992"/>
                  <a:pt x="3991963" y="2439094"/>
                </a:cubicBezTo>
                <a:cubicBezTo>
                  <a:pt x="3993873" y="2449462"/>
                  <a:pt x="3996192" y="2455465"/>
                  <a:pt x="3998921" y="2457102"/>
                </a:cubicBezTo>
                <a:cubicBezTo>
                  <a:pt x="4001650" y="2458739"/>
                  <a:pt x="4009153" y="2459967"/>
                  <a:pt x="4021431" y="2460786"/>
                </a:cubicBezTo>
                <a:lnTo>
                  <a:pt x="4116793" y="2464060"/>
                </a:lnTo>
                <a:cubicBezTo>
                  <a:pt x="4094419" y="2470608"/>
                  <a:pt x="4079685" y="2475383"/>
                  <a:pt x="4072591" y="2478385"/>
                </a:cubicBezTo>
                <a:cubicBezTo>
                  <a:pt x="4063587" y="2482477"/>
                  <a:pt x="4059085" y="2487252"/>
                  <a:pt x="4059085" y="2492709"/>
                </a:cubicBezTo>
                <a:cubicBezTo>
                  <a:pt x="4059085" y="2497894"/>
                  <a:pt x="4063041" y="2502668"/>
                  <a:pt x="4070954" y="2507034"/>
                </a:cubicBezTo>
                <a:cubicBezTo>
                  <a:pt x="4076138" y="2510308"/>
                  <a:pt x="4083368" y="2518357"/>
                  <a:pt x="4092645" y="2531181"/>
                </a:cubicBezTo>
                <a:cubicBezTo>
                  <a:pt x="4095374" y="2535274"/>
                  <a:pt x="4099603" y="2540595"/>
                  <a:pt x="4105333" y="2547143"/>
                </a:cubicBezTo>
                <a:cubicBezTo>
                  <a:pt x="4078593" y="2557785"/>
                  <a:pt x="4054310" y="2568426"/>
                  <a:pt x="4032481" y="2579067"/>
                </a:cubicBezTo>
                <a:cubicBezTo>
                  <a:pt x="4028389" y="2580977"/>
                  <a:pt x="4026342" y="2582887"/>
                  <a:pt x="4026342" y="2584797"/>
                </a:cubicBezTo>
                <a:cubicBezTo>
                  <a:pt x="4026342" y="2585070"/>
                  <a:pt x="4026342" y="2585615"/>
                  <a:pt x="4026342" y="2586434"/>
                </a:cubicBezTo>
                <a:cubicBezTo>
                  <a:pt x="3963041" y="2546325"/>
                  <a:pt x="3912836" y="2500349"/>
                  <a:pt x="3875728" y="2448507"/>
                </a:cubicBezTo>
                <a:cubicBezTo>
                  <a:pt x="3903832" y="2392846"/>
                  <a:pt x="3924706" y="2336365"/>
                  <a:pt x="3938348" y="2279067"/>
                </a:cubicBezTo>
                <a:cubicBezTo>
                  <a:pt x="3940531" y="2283432"/>
                  <a:pt x="3944487" y="2290117"/>
                  <a:pt x="3950217" y="2299121"/>
                </a:cubicBezTo>
                <a:cubicBezTo>
                  <a:pt x="3957311" y="2309762"/>
                  <a:pt x="3962359" y="2315083"/>
                  <a:pt x="3965360" y="2315083"/>
                </a:cubicBezTo>
                <a:cubicBezTo>
                  <a:pt x="3968634" y="2315083"/>
                  <a:pt x="3973682" y="2310035"/>
                  <a:pt x="3980503" y="2299940"/>
                </a:cubicBezTo>
                <a:cubicBezTo>
                  <a:pt x="3986506" y="2290390"/>
                  <a:pt x="3994828" y="2279885"/>
                  <a:pt x="4005469" y="2268425"/>
                </a:cubicBezTo>
                <a:close/>
                <a:moveTo>
                  <a:pt x="5022523" y="2253282"/>
                </a:moveTo>
                <a:lnTo>
                  <a:pt x="4916111" y="2254919"/>
                </a:lnTo>
                <a:lnTo>
                  <a:pt x="4732346" y="2254919"/>
                </a:lnTo>
                <a:lnTo>
                  <a:pt x="4625934" y="2253282"/>
                </a:lnTo>
                <a:cubicBezTo>
                  <a:pt x="4618567" y="2253282"/>
                  <a:pt x="4614883" y="2256693"/>
                  <a:pt x="4614883" y="2263514"/>
                </a:cubicBezTo>
                <a:cubicBezTo>
                  <a:pt x="4615974" y="2280431"/>
                  <a:pt x="4616520" y="2297893"/>
                  <a:pt x="4616520" y="2315902"/>
                </a:cubicBezTo>
                <a:cubicBezTo>
                  <a:pt x="4616520" y="2326543"/>
                  <a:pt x="4616384" y="2338003"/>
                  <a:pt x="4616111" y="2350281"/>
                </a:cubicBezTo>
                <a:cubicBezTo>
                  <a:pt x="4614474" y="2407307"/>
                  <a:pt x="4608198" y="2456147"/>
                  <a:pt x="4597284" y="2496802"/>
                </a:cubicBezTo>
                <a:cubicBezTo>
                  <a:pt x="4584733" y="2540458"/>
                  <a:pt x="4574228" y="2562287"/>
                  <a:pt x="4565770" y="2562287"/>
                </a:cubicBezTo>
                <a:cubicBezTo>
                  <a:pt x="4556493" y="2562287"/>
                  <a:pt x="4549126" y="2527634"/>
                  <a:pt x="4543669" y="2458330"/>
                </a:cubicBezTo>
                <a:cubicBezTo>
                  <a:pt x="4532482" y="2468698"/>
                  <a:pt x="4517202" y="2478521"/>
                  <a:pt x="4497830" y="2487798"/>
                </a:cubicBezTo>
                <a:cubicBezTo>
                  <a:pt x="4489372" y="2491891"/>
                  <a:pt x="4484187" y="2495029"/>
                  <a:pt x="4482277" y="2497211"/>
                </a:cubicBezTo>
                <a:cubicBezTo>
                  <a:pt x="4480094" y="2499394"/>
                  <a:pt x="4479003" y="2502668"/>
                  <a:pt x="4479003" y="2507034"/>
                </a:cubicBezTo>
                <a:cubicBezTo>
                  <a:pt x="4479003" y="2509217"/>
                  <a:pt x="4479412" y="2513992"/>
                  <a:pt x="4480231" y="2521359"/>
                </a:cubicBezTo>
                <a:cubicBezTo>
                  <a:pt x="4486233" y="2578112"/>
                  <a:pt x="4496602" y="2617266"/>
                  <a:pt x="4511336" y="2638821"/>
                </a:cubicBezTo>
                <a:cubicBezTo>
                  <a:pt x="4523342" y="2656557"/>
                  <a:pt x="4540258" y="2665424"/>
                  <a:pt x="4562086" y="2665424"/>
                </a:cubicBezTo>
                <a:cubicBezTo>
                  <a:pt x="4579822" y="2665424"/>
                  <a:pt x="4597830" y="2657512"/>
                  <a:pt x="4616111" y="2641686"/>
                </a:cubicBezTo>
                <a:cubicBezTo>
                  <a:pt x="4634938" y="2625588"/>
                  <a:pt x="4649944" y="2603896"/>
                  <a:pt x="4661131" y="2576611"/>
                </a:cubicBezTo>
                <a:cubicBezTo>
                  <a:pt x="4687053" y="2517402"/>
                  <a:pt x="4701241" y="2435820"/>
                  <a:pt x="4703696" y="2331863"/>
                </a:cubicBezTo>
                <a:lnTo>
                  <a:pt x="4916111" y="2331863"/>
                </a:lnTo>
                <a:lnTo>
                  <a:pt x="5022523" y="2333501"/>
                </a:lnTo>
                <a:cubicBezTo>
                  <a:pt x="5028526" y="2333501"/>
                  <a:pt x="5031527" y="2330772"/>
                  <a:pt x="5031527" y="2325315"/>
                </a:cubicBezTo>
                <a:lnTo>
                  <a:pt x="5031527" y="2262286"/>
                </a:lnTo>
                <a:cubicBezTo>
                  <a:pt x="5031527" y="2257921"/>
                  <a:pt x="5030982" y="2255329"/>
                  <a:pt x="5029890" y="2254510"/>
                </a:cubicBezTo>
                <a:cubicBezTo>
                  <a:pt x="5028799" y="2253691"/>
                  <a:pt x="5026343" y="2253282"/>
                  <a:pt x="5022523" y="2253282"/>
                </a:cubicBezTo>
                <a:close/>
                <a:moveTo>
                  <a:pt x="9159164" y="2238139"/>
                </a:moveTo>
                <a:cubicBezTo>
                  <a:pt x="9138154" y="2240049"/>
                  <a:pt x="9115371" y="2243187"/>
                  <a:pt x="9090814" y="2247552"/>
                </a:cubicBezTo>
                <a:cubicBezTo>
                  <a:pt x="9082902" y="2249189"/>
                  <a:pt x="9078945" y="2251645"/>
                  <a:pt x="9078945" y="2254919"/>
                </a:cubicBezTo>
                <a:cubicBezTo>
                  <a:pt x="9078945" y="2259012"/>
                  <a:pt x="9081674" y="2262423"/>
                  <a:pt x="9087131" y="2265151"/>
                </a:cubicBezTo>
                <a:cubicBezTo>
                  <a:pt x="9092588" y="2268153"/>
                  <a:pt x="9097090" y="2272927"/>
                  <a:pt x="9100637" y="2279476"/>
                </a:cubicBezTo>
                <a:lnTo>
                  <a:pt x="9103092" y="2283569"/>
                </a:lnTo>
                <a:lnTo>
                  <a:pt x="8973352" y="2283569"/>
                </a:lnTo>
                <a:lnTo>
                  <a:pt x="8859163" y="2281932"/>
                </a:lnTo>
                <a:cubicBezTo>
                  <a:pt x="8855344" y="2281932"/>
                  <a:pt x="8853024" y="2282614"/>
                  <a:pt x="8852206" y="2283978"/>
                </a:cubicBezTo>
                <a:cubicBezTo>
                  <a:pt x="8851387" y="2285069"/>
                  <a:pt x="8850978" y="2287798"/>
                  <a:pt x="8850978" y="2292163"/>
                </a:cubicBezTo>
                <a:lnTo>
                  <a:pt x="8852615" y="2353964"/>
                </a:lnTo>
                <a:lnTo>
                  <a:pt x="8852615" y="2417812"/>
                </a:lnTo>
                <a:lnTo>
                  <a:pt x="8850978" y="2480431"/>
                </a:lnTo>
                <a:cubicBezTo>
                  <a:pt x="8850978" y="2486707"/>
                  <a:pt x="8853706" y="2489844"/>
                  <a:pt x="8859163" y="2489844"/>
                </a:cubicBezTo>
                <a:lnTo>
                  <a:pt x="8913188" y="2489026"/>
                </a:lnTo>
                <a:cubicBezTo>
                  <a:pt x="8920555" y="2506761"/>
                  <a:pt x="8928604" y="2524224"/>
                  <a:pt x="8937335" y="2541413"/>
                </a:cubicBezTo>
                <a:cubicBezTo>
                  <a:pt x="8905138" y="2538412"/>
                  <a:pt x="8888085" y="2536775"/>
                  <a:pt x="8886176" y="2536502"/>
                </a:cubicBezTo>
                <a:lnTo>
                  <a:pt x="8895589" y="2520540"/>
                </a:lnTo>
                <a:cubicBezTo>
                  <a:pt x="8898044" y="2517266"/>
                  <a:pt x="8899273" y="2514810"/>
                  <a:pt x="8899273" y="2513173"/>
                </a:cubicBezTo>
                <a:cubicBezTo>
                  <a:pt x="8899273" y="2510990"/>
                  <a:pt x="8895998" y="2508808"/>
                  <a:pt x="8889450" y="2506625"/>
                </a:cubicBezTo>
                <a:lnTo>
                  <a:pt x="8871032" y="2499667"/>
                </a:lnTo>
                <a:cubicBezTo>
                  <a:pt x="8867213" y="2498303"/>
                  <a:pt x="8864348" y="2497621"/>
                  <a:pt x="8862438" y="2497621"/>
                </a:cubicBezTo>
                <a:cubicBezTo>
                  <a:pt x="8859982" y="2497621"/>
                  <a:pt x="8857799" y="2499531"/>
                  <a:pt x="8855889" y="2503351"/>
                </a:cubicBezTo>
                <a:cubicBezTo>
                  <a:pt x="8843611" y="2521359"/>
                  <a:pt x="8832424" y="2541141"/>
                  <a:pt x="8822328" y="2562696"/>
                </a:cubicBezTo>
                <a:cubicBezTo>
                  <a:pt x="8822055" y="2560786"/>
                  <a:pt x="8820692" y="2548780"/>
                  <a:pt x="8818236" y="2526679"/>
                </a:cubicBezTo>
                <a:cubicBezTo>
                  <a:pt x="8809231" y="2533228"/>
                  <a:pt x="8794770" y="2539640"/>
                  <a:pt x="8774852" y="2545915"/>
                </a:cubicBezTo>
                <a:cubicBezTo>
                  <a:pt x="8765848" y="2548644"/>
                  <a:pt x="8760391" y="2550827"/>
                  <a:pt x="8758481" y="2552464"/>
                </a:cubicBezTo>
                <a:cubicBezTo>
                  <a:pt x="8756298" y="2554374"/>
                  <a:pt x="8755207" y="2557375"/>
                  <a:pt x="8755207" y="2561468"/>
                </a:cubicBezTo>
                <a:cubicBezTo>
                  <a:pt x="8755207" y="2563378"/>
                  <a:pt x="8755616" y="2567607"/>
                  <a:pt x="8756434" y="2574156"/>
                </a:cubicBezTo>
                <a:cubicBezTo>
                  <a:pt x="8762437" y="2613992"/>
                  <a:pt x="8776625" y="2640049"/>
                  <a:pt x="8798999" y="2652328"/>
                </a:cubicBezTo>
                <a:cubicBezTo>
                  <a:pt x="8820555" y="2663514"/>
                  <a:pt x="8864757" y="2669108"/>
                  <a:pt x="8931606" y="2669108"/>
                </a:cubicBezTo>
                <a:cubicBezTo>
                  <a:pt x="9007458" y="2669108"/>
                  <a:pt x="9055207" y="2664333"/>
                  <a:pt x="9074853" y="2654783"/>
                </a:cubicBezTo>
                <a:cubicBezTo>
                  <a:pt x="9091496" y="2646325"/>
                  <a:pt x="9099818" y="2626134"/>
                  <a:pt x="9099818" y="2594210"/>
                </a:cubicBezTo>
                <a:lnTo>
                  <a:pt x="9099818" y="2488207"/>
                </a:lnTo>
                <a:lnTo>
                  <a:pt x="9148522" y="2488207"/>
                </a:lnTo>
                <a:cubicBezTo>
                  <a:pt x="9171442" y="2579067"/>
                  <a:pt x="9238427" y="2640731"/>
                  <a:pt x="9349477" y="2673201"/>
                </a:cubicBezTo>
                <a:cubicBezTo>
                  <a:pt x="9359846" y="2675929"/>
                  <a:pt x="9366258" y="2677294"/>
                  <a:pt x="9368714" y="2677294"/>
                </a:cubicBezTo>
                <a:cubicBezTo>
                  <a:pt x="9374170" y="2677294"/>
                  <a:pt x="9380310" y="2671154"/>
                  <a:pt x="9387131" y="2658876"/>
                </a:cubicBezTo>
                <a:cubicBezTo>
                  <a:pt x="9396681" y="2643051"/>
                  <a:pt x="9409368" y="2628180"/>
                  <a:pt x="9425194" y="2614265"/>
                </a:cubicBezTo>
                <a:cubicBezTo>
                  <a:pt x="9364894" y="2602532"/>
                  <a:pt x="9319600" y="2586161"/>
                  <a:pt x="9289314" y="2565152"/>
                </a:cubicBezTo>
                <a:cubicBezTo>
                  <a:pt x="9261756" y="2546325"/>
                  <a:pt x="9241565" y="2520677"/>
                  <a:pt x="9228741" y="2488207"/>
                </a:cubicBezTo>
                <a:cubicBezTo>
                  <a:pt x="9256299" y="2488480"/>
                  <a:pt x="9281128" y="2488889"/>
                  <a:pt x="9303229" y="2489435"/>
                </a:cubicBezTo>
                <a:cubicBezTo>
                  <a:pt x="9317963" y="2489708"/>
                  <a:pt x="9325603" y="2489844"/>
                  <a:pt x="9326149" y="2489844"/>
                </a:cubicBezTo>
                <a:cubicBezTo>
                  <a:pt x="9330514" y="2489844"/>
                  <a:pt x="9333106" y="2489299"/>
                  <a:pt x="9333925" y="2488207"/>
                </a:cubicBezTo>
                <a:cubicBezTo>
                  <a:pt x="9334743" y="2487116"/>
                  <a:pt x="9335153" y="2484524"/>
                  <a:pt x="9335153" y="2480431"/>
                </a:cubicBezTo>
                <a:lnTo>
                  <a:pt x="9333516" y="2417812"/>
                </a:lnTo>
                <a:lnTo>
                  <a:pt x="9333516" y="2353964"/>
                </a:lnTo>
                <a:lnTo>
                  <a:pt x="9335153" y="2292163"/>
                </a:lnTo>
                <a:cubicBezTo>
                  <a:pt x="9335153" y="2287252"/>
                  <a:pt x="9334607" y="2284251"/>
                  <a:pt x="9333516" y="2283159"/>
                </a:cubicBezTo>
                <a:cubicBezTo>
                  <a:pt x="9332424" y="2282341"/>
                  <a:pt x="9329968" y="2281932"/>
                  <a:pt x="9326149" y="2281932"/>
                </a:cubicBezTo>
                <a:lnTo>
                  <a:pt x="9211960" y="2283569"/>
                </a:lnTo>
                <a:lnTo>
                  <a:pt x="9180446" y="2283569"/>
                </a:lnTo>
                <a:cubicBezTo>
                  <a:pt x="9176626" y="2278930"/>
                  <a:pt x="9173488" y="2274155"/>
                  <a:pt x="9171033" y="2269244"/>
                </a:cubicBezTo>
                <a:cubicBezTo>
                  <a:pt x="9164757" y="2255056"/>
                  <a:pt x="9160801" y="2244687"/>
                  <a:pt x="9159164" y="2238139"/>
                </a:cubicBezTo>
                <a:close/>
                <a:moveTo>
                  <a:pt x="5898116" y="2203760"/>
                </a:moveTo>
                <a:lnTo>
                  <a:pt x="5589521" y="2203760"/>
                </a:lnTo>
                <a:lnTo>
                  <a:pt x="5544092" y="2249189"/>
                </a:lnTo>
                <a:lnTo>
                  <a:pt x="5544092" y="2606079"/>
                </a:lnTo>
                <a:lnTo>
                  <a:pt x="5634951" y="2606079"/>
                </a:lnTo>
                <a:lnTo>
                  <a:pt x="5634951" y="2473064"/>
                </a:lnTo>
                <a:lnTo>
                  <a:pt x="5852687" y="2473064"/>
                </a:lnTo>
                <a:lnTo>
                  <a:pt x="5852687" y="2606079"/>
                </a:lnTo>
                <a:lnTo>
                  <a:pt x="5943546" y="2606079"/>
                </a:lnTo>
                <a:lnTo>
                  <a:pt x="5943546" y="2249189"/>
                </a:lnTo>
                <a:close/>
                <a:moveTo>
                  <a:pt x="6343596" y="2203760"/>
                </a:moveTo>
                <a:lnTo>
                  <a:pt x="6252737" y="2203760"/>
                </a:lnTo>
                <a:lnTo>
                  <a:pt x="6252737" y="2321222"/>
                </a:lnTo>
                <a:lnTo>
                  <a:pt x="6123814" y="2203760"/>
                </a:lnTo>
                <a:lnTo>
                  <a:pt x="5998985" y="2203760"/>
                </a:lnTo>
                <a:lnTo>
                  <a:pt x="6210581" y="2404715"/>
                </a:lnTo>
                <a:lnTo>
                  <a:pt x="5998985" y="2606079"/>
                </a:lnTo>
                <a:lnTo>
                  <a:pt x="6123814" y="2606079"/>
                </a:lnTo>
                <a:lnTo>
                  <a:pt x="6252737" y="2488207"/>
                </a:lnTo>
                <a:lnTo>
                  <a:pt x="6252737" y="2606079"/>
                </a:lnTo>
                <a:lnTo>
                  <a:pt x="6343596" y="2606079"/>
                </a:lnTo>
                <a:close/>
                <a:moveTo>
                  <a:pt x="6745841" y="2203760"/>
                </a:moveTo>
                <a:lnTo>
                  <a:pt x="6437246" y="2203760"/>
                </a:lnTo>
                <a:lnTo>
                  <a:pt x="6391817" y="2249189"/>
                </a:lnTo>
                <a:lnTo>
                  <a:pt x="6391817" y="2606079"/>
                </a:lnTo>
                <a:lnTo>
                  <a:pt x="6482676" y="2606079"/>
                </a:lnTo>
                <a:lnTo>
                  <a:pt x="6482676" y="2473064"/>
                </a:lnTo>
                <a:lnTo>
                  <a:pt x="6700412" y="2473064"/>
                </a:lnTo>
                <a:lnTo>
                  <a:pt x="6700412" y="2606079"/>
                </a:lnTo>
                <a:lnTo>
                  <a:pt x="6791271" y="2606079"/>
                </a:lnTo>
                <a:lnTo>
                  <a:pt x="6791271" y="2249189"/>
                </a:lnTo>
                <a:close/>
                <a:moveTo>
                  <a:pt x="7359981" y="2173473"/>
                </a:moveTo>
                <a:lnTo>
                  <a:pt x="7359981" y="2243050"/>
                </a:lnTo>
                <a:lnTo>
                  <a:pt x="7292859" y="2243050"/>
                </a:lnTo>
                <a:lnTo>
                  <a:pt x="7292859" y="2173473"/>
                </a:lnTo>
                <a:close/>
                <a:moveTo>
                  <a:pt x="7497497" y="2173473"/>
                </a:moveTo>
                <a:lnTo>
                  <a:pt x="7497497" y="2243050"/>
                </a:lnTo>
                <a:lnTo>
                  <a:pt x="7431195" y="2243050"/>
                </a:lnTo>
                <a:lnTo>
                  <a:pt x="7431195" y="2173473"/>
                </a:lnTo>
                <a:close/>
                <a:moveTo>
                  <a:pt x="7633377" y="2173473"/>
                </a:moveTo>
                <a:lnTo>
                  <a:pt x="7633377" y="2243050"/>
                </a:lnTo>
                <a:lnTo>
                  <a:pt x="7568712" y="2243050"/>
                </a:lnTo>
                <a:lnTo>
                  <a:pt x="7568712" y="2173473"/>
                </a:lnTo>
                <a:close/>
                <a:moveTo>
                  <a:pt x="10159437" y="2160376"/>
                </a:moveTo>
                <a:cubicBezTo>
                  <a:pt x="10160529" y="2176474"/>
                  <a:pt x="10163257" y="2197620"/>
                  <a:pt x="10167623" y="2223814"/>
                </a:cubicBezTo>
                <a:lnTo>
                  <a:pt x="10085358" y="2223814"/>
                </a:lnTo>
                <a:lnTo>
                  <a:pt x="10085358" y="2160376"/>
                </a:lnTo>
                <a:close/>
                <a:moveTo>
                  <a:pt x="3872045" y="2132545"/>
                </a:moveTo>
                <a:lnTo>
                  <a:pt x="3887188" y="2175110"/>
                </a:lnTo>
                <a:cubicBezTo>
                  <a:pt x="3874637" y="2248507"/>
                  <a:pt x="3855674" y="2313037"/>
                  <a:pt x="3830298" y="2368698"/>
                </a:cubicBezTo>
                <a:cubicBezTo>
                  <a:pt x="3803014" y="2304305"/>
                  <a:pt x="3787052" y="2225588"/>
                  <a:pt x="3782413" y="2132545"/>
                </a:cubicBezTo>
                <a:close/>
                <a:moveTo>
                  <a:pt x="5205880" y="2127225"/>
                </a:moveTo>
                <a:cubicBezTo>
                  <a:pt x="5204243" y="2127225"/>
                  <a:pt x="5201787" y="2128180"/>
                  <a:pt x="5198513" y="2130090"/>
                </a:cubicBezTo>
                <a:cubicBezTo>
                  <a:pt x="5156766" y="2153009"/>
                  <a:pt x="5116794" y="2181522"/>
                  <a:pt x="5078594" y="2215629"/>
                </a:cubicBezTo>
                <a:cubicBezTo>
                  <a:pt x="5075320" y="2218903"/>
                  <a:pt x="5073683" y="2221086"/>
                  <a:pt x="5073683" y="2222177"/>
                </a:cubicBezTo>
                <a:cubicBezTo>
                  <a:pt x="5073683" y="2223814"/>
                  <a:pt x="5075320" y="2227225"/>
                  <a:pt x="5078594" y="2232409"/>
                </a:cubicBezTo>
                <a:lnTo>
                  <a:pt x="5117066" y="2286024"/>
                </a:lnTo>
                <a:cubicBezTo>
                  <a:pt x="5119522" y="2289844"/>
                  <a:pt x="5121705" y="2291754"/>
                  <a:pt x="5123615" y="2291754"/>
                </a:cubicBezTo>
                <a:cubicBezTo>
                  <a:pt x="5125525" y="2291754"/>
                  <a:pt x="5128117" y="2290117"/>
                  <a:pt x="5131391" y="2286843"/>
                </a:cubicBezTo>
                <a:cubicBezTo>
                  <a:pt x="5164952" y="2253282"/>
                  <a:pt x="5204106" y="2222723"/>
                  <a:pt x="5248854" y="2195165"/>
                </a:cubicBezTo>
                <a:cubicBezTo>
                  <a:pt x="5253219" y="2192709"/>
                  <a:pt x="5255402" y="2190799"/>
                  <a:pt x="5255402" y="2189435"/>
                </a:cubicBezTo>
                <a:cubicBezTo>
                  <a:pt x="5255402" y="2187525"/>
                  <a:pt x="5253492" y="2184251"/>
                  <a:pt x="5249672" y="2179612"/>
                </a:cubicBezTo>
                <a:lnTo>
                  <a:pt x="5215293" y="2134182"/>
                </a:lnTo>
                <a:cubicBezTo>
                  <a:pt x="5211473" y="2129544"/>
                  <a:pt x="5208335" y="2127225"/>
                  <a:pt x="5205880" y="2127225"/>
                </a:cubicBezTo>
                <a:close/>
                <a:moveTo>
                  <a:pt x="4930845" y="2125178"/>
                </a:moveTo>
                <a:lnTo>
                  <a:pt x="4831391" y="2126815"/>
                </a:lnTo>
                <a:lnTo>
                  <a:pt x="4677093" y="2126815"/>
                </a:lnTo>
                <a:lnTo>
                  <a:pt x="4577230" y="2125178"/>
                </a:lnTo>
                <a:cubicBezTo>
                  <a:pt x="4571772" y="2125178"/>
                  <a:pt x="4569044" y="2128180"/>
                  <a:pt x="4569044" y="2134182"/>
                </a:cubicBezTo>
                <a:lnTo>
                  <a:pt x="4569044" y="2193118"/>
                </a:lnTo>
                <a:cubicBezTo>
                  <a:pt x="4569044" y="2199121"/>
                  <a:pt x="4571772" y="2202122"/>
                  <a:pt x="4577230" y="2202122"/>
                </a:cubicBezTo>
                <a:lnTo>
                  <a:pt x="4677093" y="2200485"/>
                </a:lnTo>
                <a:lnTo>
                  <a:pt x="4831391" y="2200485"/>
                </a:lnTo>
                <a:lnTo>
                  <a:pt x="4930845" y="2202122"/>
                </a:lnTo>
                <a:cubicBezTo>
                  <a:pt x="4935757" y="2202122"/>
                  <a:pt x="4938758" y="2201577"/>
                  <a:pt x="4939849" y="2200485"/>
                </a:cubicBezTo>
                <a:cubicBezTo>
                  <a:pt x="4940668" y="2199394"/>
                  <a:pt x="4941077" y="2196938"/>
                  <a:pt x="4941077" y="2193118"/>
                </a:cubicBezTo>
                <a:lnTo>
                  <a:pt x="4941077" y="2134182"/>
                </a:lnTo>
                <a:cubicBezTo>
                  <a:pt x="4941077" y="2129817"/>
                  <a:pt x="4940395" y="2127225"/>
                  <a:pt x="4939031" y="2126406"/>
                </a:cubicBezTo>
                <a:cubicBezTo>
                  <a:pt x="4937940" y="2125588"/>
                  <a:pt x="4935211" y="2125178"/>
                  <a:pt x="4930845" y="2125178"/>
                </a:cubicBezTo>
                <a:close/>
                <a:moveTo>
                  <a:pt x="2320065" y="2117811"/>
                </a:moveTo>
                <a:lnTo>
                  <a:pt x="2320065" y="2155056"/>
                </a:lnTo>
                <a:lnTo>
                  <a:pt x="2154717" y="2155056"/>
                </a:lnTo>
                <a:lnTo>
                  <a:pt x="2154717" y="2117811"/>
                </a:lnTo>
                <a:close/>
                <a:moveTo>
                  <a:pt x="4161404" y="2105942"/>
                </a:moveTo>
                <a:lnTo>
                  <a:pt x="4161404" y="2141959"/>
                </a:lnTo>
                <a:lnTo>
                  <a:pt x="4086915" y="2141959"/>
                </a:lnTo>
                <a:lnTo>
                  <a:pt x="4086915" y="2105942"/>
                </a:lnTo>
                <a:close/>
                <a:moveTo>
                  <a:pt x="4305469" y="2105942"/>
                </a:moveTo>
                <a:lnTo>
                  <a:pt x="4305469" y="2141959"/>
                </a:lnTo>
                <a:lnTo>
                  <a:pt x="4234255" y="2141959"/>
                </a:lnTo>
                <a:lnTo>
                  <a:pt x="4234255" y="2105942"/>
                </a:lnTo>
                <a:close/>
                <a:moveTo>
                  <a:pt x="7359981" y="2040458"/>
                </a:moveTo>
                <a:lnTo>
                  <a:pt x="7359981" y="2105533"/>
                </a:lnTo>
                <a:lnTo>
                  <a:pt x="7292859" y="2105533"/>
                </a:lnTo>
                <a:lnTo>
                  <a:pt x="7292859" y="2040458"/>
                </a:lnTo>
                <a:close/>
                <a:moveTo>
                  <a:pt x="7497497" y="2040458"/>
                </a:moveTo>
                <a:lnTo>
                  <a:pt x="7497497" y="2105533"/>
                </a:lnTo>
                <a:lnTo>
                  <a:pt x="7431195" y="2105533"/>
                </a:lnTo>
                <a:lnTo>
                  <a:pt x="7431195" y="2040458"/>
                </a:lnTo>
                <a:close/>
                <a:moveTo>
                  <a:pt x="7633377" y="2040458"/>
                </a:moveTo>
                <a:lnTo>
                  <a:pt x="7633377" y="2105533"/>
                </a:lnTo>
                <a:lnTo>
                  <a:pt x="7568712" y="2105533"/>
                </a:lnTo>
                <a:lnTo>
                  <a:pt x="7568712" y="2040458"/>
                </a:lnTo>
                <a:close/>
                <a:moveTo>
                  <a:pt x="8985221" y="2039639"/>
                </a:moveTo>
                <a:cubicBezTo>
                  <a:pt x="8962574" y="2040458"/>
                  <a:pt x="8941701" y="2042095"/>
                  <a:pt x="8922601" y="2044551"/>
                </a:cubicBezTo>
                <a:cubicBezTo>
                  <a:pt x="8915780" y="2045369"/>
                  <a:pt x="8912369" y="2047961"/>
                  <a:pt x="8912369" y="2052327"/>
                </a:cubicBezTo>
                <a:cubicBezTo>
                  <a:pt x="8912369" y="2054237"/>
                  <a:pt x="8912915" y="2056420"/>
                  <a:pt x="8914007" y="2058875"/>
                </a:cubicBezTo>
                <a:cubicBezTo>
                  <a:pt x="8915370" y="2061877"/>
                  <a:pt x="8916189" y="2063787"/>
                  <a:pt x="8916462" y="2064605"/>
                </a:cubicBezTo>
                <a:cubicBezTo>
                  <a:pt x="8918645" y="2071427"/>
                  <a:pt x="8919736" y="2078384"/>
                  <a:pt x="8919736" y="2085478"/>
                </a:cubicBezTo>
                <a:lnTo>
                  <a:pt x="8889041" y="2085478"/>
                </a:lnTo>
                <a:lnTo>
                  <a:pt x="8805139" y="2083841"/>
                </a:lnTo>
                <a:cubicBezTo>
                  <a:pt x="8800773" y="2083841"/>
                  <a:pt x="8798045" y="2084523"/>
                  <a:pt x="8796953" y="2085888"/>
                </a:cubicBezTo>
                <a:cubicBezTo>
                  <a:pt x="8796135" y="2086979"/>
                  <a:pt x="8795725" y="2089708"/>
                  <a:pt x="8795725" y="2094073"/>
                </a:cubicBezTo>
                <a:lnTo>
                  <a:pt x="8795725" y="2130090"/>
                </a:lnTo>
                <a:cubicBezTo>
                  <a:pt x="8795725" y="2135001"/>
                  <a:pt x="8796271" y="2138002"/>
                  <a:pt x="8797362" y="2139094"/>
                </a:cubicBezTo>
                <a:cubicBezTo>
                  <a:pt x="8798454" y="2139912"/>
                  <a:pt x="8801046" y="2140322"/>
                  <a:pt x="8805139" y="2140322"/>
                </a:cubicBezTo>
                <a:lnTo>
                  <a:pt x="8885357" y="2138275"/>
                </a:lnTo>
                <a:cubicBezTo>
                  <a:pt x="8853433" y="2168835"/>
                  <a:pt x="8811550" y="2194619"/>
                  <a:pt x="8759709" y="2215629"/>
                </a:cubicBezTo>
                <a:cubicBezTo>
                  <a:pt x="8767894" y="2223814"/>
                  <a:pt x="8776625" y="2235547"/>
                  <a:pt x="8785903" y="2250826"/>
                </a:cubicBezTo>
                <a:cubicBezTo>
                  <a:pt x="8793815" y="2263650"/>
                  <a:pt x="8799409" y="2270063"/>
                  <a:pt x="8802683" y="2270063"/>
                </a:cubicBezTo>
                <a:cubicBezTo>
                  <a:pt x="8806230" y="2270063"/>
                  <a:pt x="8812642" y="2266652"/>
                  <a:pt x="8821919" y="2259831"/>
                </a:cubicBezTo>
                <a:cubicBezTo>
                  <a:pt x="8863665" y="2234183"/>
                  <a:pt x="8897090" y="2203487"/>
                  <a:pt x="8922192" y="2167743"/>
                </a:cubicBezTo>
                <a:cubicBezTo>
                  <a:pt x="8921919" y="2190936"/>
                  <a:pt x="8921237" y="2212491"/>
                  <a:pt x="8920145" y="2232409"/>
                </a:cubicBezTo>
                <a:cubicBezTo>
                  <a:pt x="8919327" y="2247416"/>
                  <a:pt x="8918918" y="2255738"/>
                  <a:pt x="8918918" y="2257375"/>
                </a:cubicBezTo>
                <a:cubicBezTo>
                  <a:pt x="8918918" y="2261741"/>
                  <a:pt x="8919463" y="2264469"/>
                  <a:pt x="8920555" y="2265560"/>
                </a:cubicBezTo>
                <a:cubicBezTo>
                  <a:pt x="8921646" y="2266379"/>
                  <a:pt x="8924238" y="2266788"/>
                  <a:pt x="8928331" y="2266788"/>
                </a:cubicBezTo>
                <a:lnTo>
                  <a:pt x="8973352" y="2266788"/>
                </a:lnTo>
                <a:cubicBezTo>
                  <a:pt x="8977990" y="2266788"/>
                  <a:pt x="8980719" y="2266243"/>
                  <a:pt x="8981537" y="2265151"/>
                </a:cubicBezTo>
                <a:cubicBezTo>
                  <a:pt x="8982356" y="2264060"/>
                  <a:pt x="8982765" y="2261468"/>
                  <a:pt x="8982765" y="2257375"/>
                </a:cubicBezTo>
                <a:cubicBezTo>
                  <a:pt x="8982765" y="2256283"/>
                  <a:pt x="8982356" y="2246870"/>
                  <a:pt x="8981537" y="2229135"/>
                </a:cubicBezTo>
                <a:cubicBezTo>
                  <a:pt x="8980992" y="2212491"/>
                  <a:pt x="8980582" y="2194619"/>
                  <a:pt x="8980309" y="2175519"/>
                </a:cubicBezTo>
                <a:cubicBezTo>
                  <a:pt x="8995043" y="2199530"/>
                  <a:pt x="9015371" y="2222859"/>
                  <a:pt x="9041292" y="2245506"/>
                </a:cubicBezTo>
                <a:cubicBezTo>
                  <a:pt x="9049750" y="2252327"/>
                  <a:pt x="9055344" y="2255738"/>
                  <a:pt x="9058072" y="2255738"/>
                </a:cubicBezTo>
                <a:cubicBezTo>
                  <a:pt x="9061892" y="2255738"/>
                  <a:pt x="9068577" y="2250417"/>
                  <a:pt x="9078127" y="2239776"/>
                </a:cubicBezTo>
                <a:cubicBezTo>
                  <a:pt x="9085766" y="2231318"/>
                  <a:pt x="9095043" y="2224360"/>
                  <a:pt x="9105957" y="2218903"/>
                </a:cubicBezTo>
                <a:cubicBezTo>
                  <a:pt x="9064757" y="2194619"/>
                  <a:pt x="9032015" y="2167743"/>
                  <a:pt x="9007731" y="2138275"/>
                </a:cubicBezTo>
                <a:cubicBezTo>
                  <a:pt x="9026558" y="2138821"/>
                  <a:pt x="9043202" y="2139367"/>
                  <a:pt x="9057663" y="2139912"/>
                </a:cubicBezTo>
                <a:cubicBezTo>
                  <a:pt x="9067213" y="2140185"/>
                  <a:pt x="9072124" y="2140322"/>
                  <a:pt x="9072397" y="2140322"/>
                </a:cubicBezTo>
                <a:cubicBezTo>
                  <a:pt x="9076762" y="2140322"/>
                  <a:pt x="9079491" y="2139639"/>
                  <a:pt x="9080582" y="2138275"/>
                </a:cubicBezTo>
                <a:cubicBezTo>
                  <a:pt x="9081401" y="2137184"/>
                  <a:pt x="9081810" y="2134455"/>
                  <a:pt x="9081810" y="2130090"/>
                </a:cubicBezTo>
                <a:lnTo>
                  <a:pt x="9081810" y="2094073"/>
                </a:lnTo>
                <a:cubicBezTo>
                  <a:pt x="9081810" y="2089162"/>
                  <a:pt x="9081128" y="2086161"/>
                  <a:pt x="9079764" y="2085069"/>
                </a:cubicBezTo>
                <a:cubicBezTo>
                  <a:pt x="9078945" y="2084251"/>
                  <a:pt x="9076490" y="2083841"/>
                  <a:pt x="9072397" y="2083841"/>
                </a:cubicBezTo>
                <a:lnTo>
                  <a:pt x="8988495" y="2085478"/>
                </a:lnTo>
                <a:lnTo>
                  <a:pt x="8981128" y="2085478"/>
                </a:lnTo>
                <a:cubicBezTo>
                  <a:pt x="8981128" y="2077293"/>
                  <a:pt x="8982492" y="2062013"/>
                  <a:pt x="8985221" y="2039639"/>
                </a:cubicBezTo>
                <a:close/>
                <a:moveTo>
                  <a:pt x="9256981" y="2039639"/>
                </a:moveTo>
                <a:cubicBezTo>
                  <a:pt x="9234061" y="2040458"/>
                  <a:pt x="9213052" y="2042095"/>
                  <a:pt x="9193952" y="2044551"/>
                </a:cubicBezTo>
                <a:cubicBezTo>
                  <a:pt x="9187131" y="2045369"/>
                  <a:pt x="9183720" y="2047961"/>
                  <a:pt x="9183720" y="2052327"/>
                </a:cubicBezTo>
                <a:cubicBezTo>
                  <a:pt x="9183720" y="2054237"/>
                  <a:pt x="9185221" y="2058603"/>
                  <a:pt x="9188222" y="2065424"/>
                </a:cubicBezTo>
                <a:cubicBezTo>
                  <a:pt x="9189859" y="2069789"/>
                  <a:pt x="9190678" y="2076474"/>
                  <a:pt x="9190678" y="2085478"/>
                </a:cubicBezTo>
                <a:lnTo>
                  <a:pt x="9116189" y="2083841"/>
                </a:lnTo>
                <a:cubicBezTo>
                  <a:pt x="9111551" y="2083841"/>
                  <a:pt x="9108822" y="2084523"/>
                  <a:pt x="9108004" y="2085888"/>
                </a:cubicBezTo>
                <a:cubicBezTo>
                  <a:pt x="9107185" y="2086979"/>
                  <a:pt x="9106776" y="2089708"/>
                  <a:pt x="9106776" y="2094073"/>
                </a:cubicBezTo>
                <a:lnTo>
                  <a:pt x="9106776" y="2130090"/>
                </a:lnTo>
                <a:cubicBezTo>
                  <a:pt x="9106776" y="2135001"/>
                  <a:pt x="9107322" y="2138002"/>
                  <a:pt x="9108413" y="2139094"/>
                </a:cubicBezTo>
                <a:cubicBezTo>
                  <a:pt x="9109505" y="2139912"/>
                  <a:pt x="9112097" y="2140322"/>
                  <a:pt x="9116189" y="2140322"/>
                </a:cubicBezTo>
                <a:lnTo>
                  <a:pt x="9132151" y="2139503"/>
                </a:lnTo>
                <a:cubicBezTo>
                  <a:pt x="9143065" y="2139230"/>
                  <a:pt x="9155344" y="2138821"/>
                  <a:pt x="9168986" y="2138275"/>
                </a:cubicBezTo>
                <a:cubicBezTo>
                  <a:pt x="9152342" y="2154101"/>
                  <a:pt x="9128604" y="2169790"/>
                  <a:pt x="9097772" y="2185342"/>
                </a:cubicBezTo>
                <a:cubicBezTo>
                  <a:pt x="9103775" y="2190253"/>
                  <a:pt x="9110186" y="2198439"/>
                  <a:pt x="9117008" y="2209899"/>
                </a:cubicBezTo>
                <a:cubicBezTo>
                  <a:pt x="9123283" y="2221086"/>
                  <a:pt x="9127922" y="2226679"/>
                  <a:pt x="9130923" y="2226679"/>
                </a:cubicBezTo>
                <a:cubicBezTo>
                  <a:pt x="9133379" y="2226679"/>
                  <a:pt x="9139518" y="2222996"/>
                  <a:pt x="9149341" y="2215629"/>
                </a:cubicBezTo>
                <a:cubicBezTo>
                  <a:pt x="9164348" y="2205260"/>
                  <a:pt x="9178945" y="2191618"/>
                  <a:pt x="9193134" y="2174701"/>
                </a:cubicBezTo>
                <a:cubicBezTo>
                  <a:pt x="9192861" y="2195165"/>
                  <a:pt x="9192178" y="2214674"/>
                  <a:pt x="9191087" y="2233228"/>
                </a:cubicBezTo>
                <a:cubicBezTo>
                  <a:pt x="9190269" y="2247143"/>
                  <a:pt x="9189859" y="2254919"/>
                  <a:pt x="9189859" y="2256556"/>
                </a:cubicBezTo>
                <a:cubicBezTo>
                  <a:pt x="9189859" y="2261195"/>
                  <a:pt x="9190269" y="2263923"/>
                  <a:pt x="9191087" y="2264742"/>
                </a:cubicBezTo>
                <a:cubicBezTo>
                  <a:pt x="9192178" y="2265560"/>
                  <a:pt x="9194771" y="2265970"/>
                  <a:pt x="9198863" y="2265970"/>
                </a:cubicBezTo>
                <a:lnTo>
                  <a:pt x="9245112" y="2265970"/>
                </a:lnTo>
                <a:cubicBezTo>
                  <a:pt x="9249477" y="2265970"/>
                  <a:pt x="9252069" y="2265424"/>
                  <a:pt x="9252888" y="2264333"/>
                </a:cubicBezTo>
                <a:cubicBezTo>
                  <a:pt x="9253706" y="2263241"/>
                  <a:pt x="9254116" y="2260649"/>
                  <a:pt x="9254116" y="2256556"/>
                </a:cubicBezTo>
                <a:cubicBezTo>
                  <a:pt x="9254116" y="2254374"/>
                  <a:pt x="9253570" y="2244960"/>
                  <a:pt x="9252479" y="2228316"/>
                </a:cubicBezTo>
                <a:cubicBezTo>
                  <a:pt x="9251387" y="2211399"/>
                  <a:pt x="9250569" y="2193801"/>
                  <a:pt x="9250023" y="2175519"/>
                </a:cubicBezTo>
                <a:cubicBezTo>
                  <a:pt x="9270487" y="2206625"/>
                  <a:pt x="9294225" y="2232818"/>
                  <a:pt x="9321237" y="2254101"/>
                </a:cubicBezTo>
                <a:cubicBezTo>
                  <a:pt x="9331060" y="2262013"/>
                  <a:pt x="9337199" y="2265970"/>
                  <a:pt x="9339655" y="2265970"/>
                </a:cubicBezTo>
                <a:cubicBezTo>
                  <a:pt x="9342656" y="2265970"/>
                  <a:pt x="9348250" y="2260103"/>
                  <a:pt x="9356435" y="2248371"/>
                </a:cubicBezTo>
                <a:cubicBezTo>
                  <a:pt x="9364621" y="2236365"/>
                  <a:pt x="9373079" y="2227361"/>
                  <a:pt x="9381810" y="2221359"/>
                </a:cubicBezTo>
                <a:cubicBezTo>
                  <a:pt x="9336244" y="2194073"/>
                  <a:pt x="9302410" y="2166379"/>
                  <a:pt x="9280310" y="2138275"/>
                </a:cubicBezTo>
                <a:lnTo>
                  <a:pt x="9351524" y="2140322"/>
                </a:lnTo>
                <a:cubicBezTo>
                  <a:pt x="9355617" y="2140322"/>
                  <a:pt x="9358072" y="2139639"/>
                  <a:pt x="9358891" y="2138275"/>
                </a:cubicBezTo>
                <a:cubicBezTo>
                  <a:pt x="9359709" y="2137184"/>
                  <a:pt x="9360119" y="2134455"/>
                  <a:pt x="9360119" y="2130090"/>
                </a:cubicBezTo>
                <a:lnTo>
                  <a:pt x="9360119" y="2094073"/>
                </a:lnTo>
                <a:cubicBezTo>
                  <a:pt x="9360119" y="2089162"/>
                  <a:pt x="9359573" y="2086161"/>
                  <a:pt x="9358482" y="2085069"/>
                </a:cubicBezTo>
                <a:cubicBezTo>
                  <a:pt x="9357391" y="2084251"/>
                  <a:pt x="9355071" y="2083841"/>
                  <a:pt x="9351524" y="2083841"/>
                </a:cubicBezTo>
                <a:lnTo>
                  <a:pt x="9276217" y="2085478"/>
                </a:lnTo>
                <a:lnTo>
                  <a:pt x="9252479" y="2085478"/>
                </a:lnTo>
                <a:cubicBezTo>
                  <a:pt x="9254662" y="2060376"/>
                  <a:pt x="9256162" y="2045096"/>
                  <a:pt x="9256981" y="2039639"/>
                </a:cubicBezTo>
                <a:close/>
                <a:moveTo>
                  <a:pt x="10151661" y="2022859"/>
                </a:moveTo>
                <a:cubicBezTo>
                  <a:pt x="10151661" y="2025588"/>
                  <a:pt x="10152479" y="2047143"/>
                  <a:pt x="10154117" y="2087525"/>
                </a:cubicBezTo>
                <a:lnTo>
                  <a:pt x="10085358" y="2087525"/>
                </a:lnTo>
                <a:lnTo>
                  <a:pt x="10085358" y="2022859"/>
                </a:lnTo>
                <a:close/>
                <a:moveTo>
                  <a:pt x="2320065" y="2019176"/>
                </a:moveTo>
                <a:lnTo>
                  <a:pt x="2320065" y="2056420"/>
                </a:lnTo>
                <a:lnTo>
                  <a:pt x="2154717" y="2056420"/>
                </a:lnTo>
                <a:lnTo>
                  <a:pt x="2154717" y="2019176"/>
                </a:lnTo>
                <a:close/>
                <a:moveTo>
                  <a:pt x="4161404" y="2015901"/>
                </a:moveTo>
                <a:lnTo>
                  <a:pt x="4161404" y="2051508"/>
                </a:lnTo>
                <a:lnTo>
                  <a:pt x="4086915" y="2051508"/>
                </a:lnTo>
                <a:lnTo>
                  <a:pt x="4086915" y="2015901"/>
                </a:lnTo>
                <a:close/>
                <a:moveTo>
                  <a:pt x="4305469" y="2015901"/>
                </a:moveTo>
                <a:lnTo>
                  <a:pt x="4305469" y="2051508"/>
                </a:lnTo>
                <a:lnTo>
                  <a:pt x="4234255" y="2051508"/>
                </a:lnTo>
                <a:lnTo>
                  <a:pt x="4234255" y="2015901"/>
                </a:lnTo>
                <a:close/>
                <a:moveTo>
                  <a:pt x="8436380" y="2013036"/>
                </a:moveTo>
                <a:cubicBezTo>
                  <a:pt x="8433651" y="2013036"/>
                  <a:pt x="8430787" y="2015628"/>
                  <a:pt x="8427785" y="2020813"/>
                </a:cubicBezTo>
                <a:cubicBezTo>
                  <a:pt x="8417963" y="2039639"/>
                  <a:pt x="8410868" y="2055874"/>
                  <a:pt x="8406502" y="2069517"/>
                </a:cubicBezTo>
                <a:cubicBezTo>
                  <a:pt x="8405957" y="2071972"/>
                  <a:pt x="8405684" y="2073746"/>
                  <a:pt x="8405684" y="2074837"/>
                </a:cubicBezTo>
                <a:cubicBezTo>
                  <a:pt x="8405684" y="2078657"/>
                  <a:pt x="8409640" y="2081386"/>
                  <a:pt x="8417553" y="2083023"/>
                </a:cubicBezTo>
                <a:lnTo>
                  <a:pt x="8461346" y="2093255"/>
                </a:lnTo>
                <a:cubicBezTo>
                  <a:pt x="8464620" y="2093800"/>
                  <a:pt x="8467076" y="2094073"/>
                  <a:pt x="8468713" y="2094073"/>
                </a:cubicBezTo>
                <a:cubicBezTo>
                  <a:pt x="8472533" y="2094073"/>
                  <a:pt x="8475397" y="2090935"/>
                  <a:pt x="8477307" y="2084660"/>
                </a:cubicBezTo>
                <a:cubicBezTo>
                  <a:pt x="8481400" y="2068016"/>
                  <a:pt x="8487403" y="2051781"/>
                  <a:pt x="8495316" y="2035956"/>
                </a:cubicBezTo>
                <a:cubicBezTo>
                  <a:pt x="8496680" y="2033227"/>
                  <a:pt x="8497362" y="2031181"/>
                  <a:pt x="8497362" y="2029817"/>
                </a:cubicBezTo>
                <a:cubicBezTo>
                  <a:pt x="8497362" y="2026815"/>
                  <a:pt x="8493679" y="2024496"/>
                  <a:pt x="8486312" y="2022859"/>
                </a:cubicBezTo>
                <a:lnTo>
                  <a:pt x="8443747" y="2014264"/>
                </a:lnTo>
                <a:cubicBezTo>
                  <a:pt x="8440472" y="2013446"/>
                  <a:pt x="8438017" y="2013036"/>
                  <a:pt x="8436380" y="2013036"/>
                </a:cubicBezTo>
                <a:close/>
                <a:moveTo>
                  <a:pt x="8289040" y="1989708"/>
                </a:moveTo>
                <a:cubicBezTo>
                  <a:pt x="8286039" y="1989708"/>
                  <a:pt x="8282764" y="1992027"/>
                  <a:pt x="8279217" y="1996665"/>
                </a:cubicBezTo>
                <a:cubicBezTo>
                  <a:pt x="8261482" y="2017948"/>
                  <a:pt x="8243337" y="2045369"/>
                  <a:pt x="8224784" y="2078930"/>
                </a:cubicBezTo>
                <a:cubicBezTo>
                  <a:pt x="8223146" y="2081659"/>
                  <a:pt x="8222328" y="2083705"/>
                  <a:pt x="8222328" y="2085069"/>
                </a:cubicBezTo>
                <a:cubicBezTo>
                  <a:pt x="8222328" y="2086979"/>
                  <a:pt x="8225465" y="2089435"/>
                  <a:pt x="8231741" y="2092436"/>
                </a:cubicBezTo>
                <a:lnTo>
                  <a:pt x="8275124" y="2114128"/>
                </a:lnTo>
                <a:cubicBezTo>
                  <a:pt x="8278945" y="2116038"/>
                  <a:pt x="8281810" y="2116993"/>
                  <a:pt x="8283719" y="2116993"/>
                </a:cubicBezTo>
                <a:cubicBezTo>
                  <a:pt x="8286175" y="2116993"/>
                  <a:pt x="8288631" y="2114401"/>
                  <a:pt x="8291086" y="2109217"/>
                </a:cubicBezTo>
                <a:cubicBezTo>
                  <a:pt x="8307457" y="2076747"/>
                  <a:pt x="8325602" y="2047279"/>
                  <a:pt x="8345520" y="2020813"/>
                </a:cubicBezTo>
                <a:cubicBezTo>
                  <a:pt x="8347430" y="2018630"/>
                  <a:pt x="8348385" y="2016720"/>
                  <a:pt x="8348385" y="2015083"/>
                </a:cubicBezTo>
                <a:cubicBezTo>
                  <a:pt x="8348385" y="2012627"/>
                  <a:pt x="8345247" y="2010171"/>
                  <a:pt x="8338972" y="2007716"/>
                </a:cubicBezTo>
                <a:lnTo>
                  <a:pt x="8296816" y="1991754"/>
                </a:lnTo>
                <a:cubicBezTo>
                  <a:pt x="8293542" y="1990390"/>
                  <a:pt x="8290950" y="1989708"/>
                  <a:pt x="8289040" y="1989708"/>
                </a:cubicBezTo>
                <a:close/>
                <a:moveTo>
                  <a:pt x="3505332" y="1955738"/>
                </a:moveTo>
                <a:lnTo>
                  <a:pt x="3390735" y="1957375"/>
                </a:lnTo>
                <a:lnTo>
                  <a:pt x="3044486" y="1957375"/>
                </a:lnTo>
                <a:lnTo>
                  <a:pt x="2929070" y="1955738"/>
                </a:lnTo>
                <a:cubicBezTo>
                  <a:pt x="2924704" y="1955738"/>
                  <a:pt x="2921975" y="1956283"/>
                  <a:pt x="2920884" y="1957375"/>
                </a:cubicBezTo>
                <a:cubicBezTo>
                  <a:pt x="2920066" y="1958466"/>
                  <a:pt x="2919656" y="1961058"/>
                  <a:pt x="2919656" y="1965151"/>
                </a:cubicBezTo>
                <a:lnTo>
                  <a:pt x="2921293" y="2056420"/>
                </a:lnTo>
                <a:lnTo>
                  <a:pt x="2921293" y="2251645"/>
                </a:lnTo>
                <a:lnTo>
                  <a:pt x="2919656" y="2341277"/>
                </a:lnTo>
                <a:cubicBezTo>
                  <a:pt x="2919656" y="2345642"/>
                  <a:pt x="2920134" y="2348303"/>
                  <a:pt x="2921088" y="2349258"/>
                </a:cubicBezTo>
                <a:cubicBezTo>
                  <a:pt x="2922044" y="2350213"/>
                  <a:pt x="2924704" y="2350690"/>
                  <a:pt x="2929070" y="2350690"/>
                </a:cubicBezTo>
                <a:lnTo>
                  <a:pt x="3002740" y="2350690"/>
                </a:lnTo>
                <a:cubicBezTo>
                  <a:pt x="3007105" y="2350690"/>
                  <a:pt x="3009697" y="2350144"/>
                  <a:pt x="3010516" y="2349053"/>
                </a:cubicBezTo>
                <a:cubicBezTo>
                  <a:pt x="3011334" y="2347962"/>
                  <a:pt x="3011744" y="2345370"/>
                  <a:pt x="3011744" y="2341277"/>
                </a:cubicBezTo>
                <a:lnTo>
                  <a:pt x="3011744" y="2302805"/>
                </a:lnTo>
                <a:lnTo>
                  <a:pt x="3395646" y="2302805"/>
                </a:lnTo>
                <a:lnTo>
                  <a:pt x="3395646" y="2485342"/>
                </a:lnTo>
                <a:cubicBezTo>
                  <a:pt x="3395646" y="2516175"/>
                  <a:pt x="3390462" y="2535547"/>
                  <a:pt x="3380093" y="2543460"/>
                </a:cubicBezTo>
                <a:cubicBezTo>
                  <a:pt x="3365905" y="2554647"/>
                  <a:pt x="3296328" y="2560240"/>
                  <a:pt x="3171362" y="2560240"/>
                </a:cubicBezTo>
                <a:cubicBezTo>
                  <a:pt x="3040666" y="2560240"/>
                  <a:pt x="2964404" y="2551782"/>
                  <a:pt x="2942576" y="2534865"/>
                </a:cubicBezTo>
                <a:cubicBezTo>
                  <a:pt x="2931388" y="2527225"/>
                  <a:pt x="2923476" y="2513719"/>
                  <a:pt x="2918838" y="2494347"/>
                </a:cubicBezTo>
                <a:cubicBezTo>
                  <a:pt x="2915564" y="2480704"/>
                  <a:pt x="2913108" y="2459558"/>
                  <a:pt x="2911470" y="2430909"/>
                </a:cubicBezTo>
                <a:cubicBezTo>
                  <a:pt x="2893190" y="2441550"/>
                  <a:pt x="2868906" y="2451372"/>
                  <a:pt x="2838619" y="2460377"/>
                </a:cubicBezTo>
                <a:cubicBezTo>
                  <a:pt x="2825795" y="2463924"/>
                  <a:pt x="2819383" y="2469244"/>
                  <a:pt x="2819383" y="2476338"/>
                </a:cubicBezTo>
                <a:cubicBezTo>
                  <a:pt x="2819383" y="2478794"/>
                  <a:pt x="2819929" y="2483569"/>
                  <a:pt x="2821020" y="2490663"/>
                </a:cubicBezTo>
                <a:cubicBezTo>
                  <a:pt x="2828387" y="2552873"/>
                  <a:pt x="2848169" y="2593664"/>
                  <a:pt x="2880366" y="2613037"/>
                </a:cubicBezTo>
                <a:cubicBezTo>
                  <a:pt x="2916110" y="2634319"/>
                  <a:pt x="3012698" y="2644961"/>
                  <a:pt x="3170134" y="2644961"/>
                </a:cubicBezTo>
                <a:cubicBezTo>
                  <a:pt x="3262358" y="2644961"/>
                  <a:pt x="3329889" y="2642232"/>
                  <a:pt x="3372726" y="2636775"/>
                </a:cubicBezTo>
                <a:cubicBezTo>
                  <a:pt x="3410926" y="2631864"/>
                  <a:pt x="3437938" y="2623951"/>
                  <a:pt x="3453763" y="2613037"/>
                </a:cubicBezTo>
                <a:cubicBezTo>
                  <a:pt x="3466860" y="2603487"/>
                  <a:pt x="3475864" y="2589572"/>
                  <a:pt x="3480776" y="2571291"/>
                </a:cubicBezTo>
                <a:cubicBezTo>
                  <a:pt x="3484868" y="2555738"/>
                  <a:pt x="3486915" y="2533910"/>
                  <a:pt x="3486915" y="2505806"/>
                </a:cubicBezTo>
                <a:lnTo>
                  <a:pt x="3486915" y="2229953"/>
                </a:lnTo>
                <a:cubicBezTo>
                  <a:pt x="3486915" y="2182204"/>
                  <a:pt x="3489234" y="2139639"/>
                  <a:pt x="3493873" y="2102259"/>
                </a:cubicBezTo>
                <a:cubicBezTo>
                  <a:pt x="3461403" y="2103350"/>
                  <a:pt x="3429753" y="2105669"/>
                  <a:pt x="3398920" y="2109217"/>
                </a:cubicBezTo>
                <a:cubicBezTo>
                  <a:pt x="3388825" y="2110035"/>
                  <a:pt x="3383777" y="2113309"/>
                  <a:pt x="3383777" y="2119039"/>
                </a:cubicBezTo>
                <a:cubicBezTo>
                  <a:pt x="3383777" y="2125588"/>
                  <a:pt x="3385823" y="2132409"/>
                  <a:pt x="3389916" y="2139503"/>
                </a:cubicBezTo>
                <a:cubicBezTo>
                  <a:pt x="3393736" y="2147143"/>
                  <a:pt x="3395646" y="2173610"/>
                  <a:pt x="3395646" y="2218903"/>
                </a:cubicBezTo>
                <a:lnTo>
                  <a:pt x="3011744" y="2218903"/>
                </a:lnTo>
                <a:lnTo>
                  <a:pt x="3011744" y="2041276"/>
                </a:lnTo>
                <a:lnTo>
                  <a:pt x="3390735" y="2041276"/>
                </a:lnTo>
                <a:lnTo>
                  <a:pt x="3505332" y="2042914"/>
                </a:lnTo>
                <a:cubicBezTo>
                  <a:pt x="3509971" y="2042914"/>
                  <a:pt x="3512699" y="2042368"/>
                  <a:pt x="3513518" y="2041276"/>
                </a:cubicBezTo>
                <a:cubicBezTo>
                  <a:pt x="3514336" y="2040185"/>
                  <a:pt x="3514746" y="2037593"/>
                  <a:pt x="3514746" y="2033500"/>
                </a:cubicBezTo>
                <a:lnTo>
                  <a:pt x="3514746" y="1964742"/>
                </a:lnTo>
                <a:cubicBezTo>
                  <a:pt x="3514746" y="1960376"/>
                  <a:pt x="3514200" y="1957784"/>
                  <a:pt x="3513109" y="1956965"/>
                </a:cubicBezTo>
                <a:cubicBezTo>
                  <a:pt x="3512017" y="1956147"/>
                  <a:pt x="3509425" y="1955738"/>
                  <a:pt x="3505332" y="1955738"/>
                </a:cubicBezTo>
                <a:close/>
                <a:moveTo>
                  <a:pt x="10317009" y="1948780"/>
                </a:moveTo>
                <a:lnTo>
                  <a:pt x="10227377" y="1950417"/>
                </a:lnTo>
                <a:lnTo>
                  <a:pt x="10118919" y="1950417"/>
                </a:lnTo>
                <a:lnTo>
                  <a:pt x="10015372" y="1948780"/>
                </a:lnTo>
                <a:cubicBezTo>
                  <a:pt x="10011006" y="1948780"/>
                  <a:pt x="10008277" y="1949326"/>
                  <a:pt x="10007186" y="1950417"/>
                </a:cubicBezTo>
                <a:cubicBezTo>
                  <a:pt x="10006367" y="1951508"/>
                  <a:pt x="10005958" y="1954100"/>
                  <a:pt x="10005958" y="1958193"/>
                </a:cubicBezTo>
                <a:lnTo>
                  <a:pt x="10007595" y="2048643"/>
                </a:lnTo>
                <a:lnTo>
                  <a:pt x="10007595" y="2087525"/>
                </a:lnTo>
                <a:cubicBezTo>
                  <a:pt x="10001320" y="2086979"/>
                  <a:pt x="9994498" y="2086433"/>
                  <a:pt x="9987132" y="2085888"/>
                </a:cubicBezTo>
                <a:cubicBezTo>
                  <a:pt x="9982493" y="2085615"/>
                  <a:pt x="9979764" y="2085478"/>
                  <a:pt x="9978946" y="2085478"/>
                </a:cubicBezTo>
                <a:cubicBezTo>
                  <a:pt x="9974580" y="2085478"/>
                  <a:pt x="9971988" y="2086024"/>
                  <a:pt x="9971170" y="2087116"/>
                </a:cubicBezTo>
                <a:cubicBezTo>
                  <a:pt x="9970351" y="2088207"/>
                  <a:pt x="9969942" y="2090799"/>
                  <a:pt x="9969942" y="2094892"/>
                </a:cubicBezTo>
                <a:lnTo>
                  <a:pt x="9969942" y="2151781"/>
                </a:lnTo>
                <a:cubicBezTo>
                  <a:pt x="9969942" y="2156693"/>
                  <a:pt x="9970488" y="2159694"/>
                  <a:pt x="9971579" y="2160785"/>
                </a:cubicBezTo>
                <a:cubicBezTo>
                  <a:pt x="9972670" y="2161604"/>
                  <a:pt x="9975126" y="2162013"/>
                  <a:pt x="9978946" y="2162013"/>
                </a:cubicBezTo>
                <a:lnTo>
                  <a:pt x="10007595" y="2161195"/>
                </a:lnTo>
                <a:lnTo>
                  <a:pt x="10007595" y="2195165"/>
                </a:lnTo>
                <a:lnTo>
                  <a:pt x="10005958" y="2284796"/>
                </a:lnTo>
                <a:cubicBezTo>
                  <a:pt x="10005958" y="2289708"/>
                  <a:pt x="10006504" y="2292709"/>
                  <a:pt x="10007595" y="2293801"/>
                </a:cubicBezTo>
                <a:cubicBezTo>
                  <a:pt x="10008687" y="2294619"/>
                  <a:pt x="10011279" y="2295028"/>
                  <a:pt x="10015372" y="2295028"/>
                </a:cubicBezTo>
                <a:lnTo>
                  <a:pt x="10118919" y="2293391"/>
                </a:lnTo>
                <a:lnTo>
                  <a:pt x="10184403" y="2293391"/>
                </a:lnTo>
                <a:cubicBezTo>
                  <a:pt x="10191224" y="2315492"/>
                  <a:pt x="10198728" y="2336502"/>
                  <a:pt x="10206913" y="2356420"/>
                </a:cubicBezTo>
                <a:lnTo>
                  <a:pt x="10094771" y="2356420"/>
                </a:lnTo>
                <a:lnTo>
                  <a:pt x="10010869" y="2354783"/>
                </a:lnTo>
                <a:cubicBezTo>
                  <a:pt x="10006504" y="2354783"/>
                  <a:pt x="10003775" y="2355329"/>
                  <a:pt x="10002684" y="2356420"/>
                </a:cubicBezTo>
                <a:cubicBezTo>
                  <a:pt x="10001866" y="2357511"/>
                  <a:pt x="10001456" y="2360104"/>
                  <a:pt x="10001456" y="2364196"/>
                </a:cubicBezTo>
                <a:lnTo>
                  <a:pt x="10003502" y="2448507"/>
                </a:lnTo>
                <a:lnTo>
                  <a:pt x="10003502" y="2504578"/>
                </a:lnTo>
                <a:lnTo>
                  <a:pt x="10001456" y="2636775"/>
                </a:lnTo>
                <a:cubicBezTo>
                  <a:pt x="10001456" y="2641414"/>
                  <a:pt x="10002138" y="2644142"/>
                  <a:pt x="10003502" y="2644961"/>
                </a:cubicBezTo>
                <a:cubicBezTo>
                  <a:pt x="10004321" y="2645779"/>
                  <a:pt x="10006777" y="2646188"/>
                  <a:pt x="10010869" y="2646188"/>
                </a:cubicBezTo>
                <a:lnTo>
                  <a:pt x="10073080" y="2646188"/>
                </a:lnTo>
                <a:cubicBezTo>
                  <a:pt x="10077718" y="2646188"/>
                  <a:pt x="10080583" y="2645643"/>
                  <a:pt x="10081675" y="2644551"/>
                </a:cubicBezTo>
                <a:cubicBezTo>
                  <a:pt x="10082493" y="2643460"/>
                  <a:pt x="10082903" y="2640868"/>
                  <a:pt x="10082903" y="2636775"/>
                </a:cubicBezTo>
                <a:lnTo>
                  <a:pt x="10082903" y="2612628"/>
                </a:lnTo>
                <a:lnTo>
                  <a:pt x="10186040" y="2612628"/>
                </a:lnTo>
                <a:lnTo>
                  <a:pt x="10186040" y="2651918"/>
                </a:lnTo>
                <a:cubicBezTo>
                  <a:pt x="10186040" y="2658194"/>
                  <a:pt x="10188905" y="2661332"/>
                  <a:pt x="10194635" y="2661332"/>
                </a:cubicBezTo>
                <a:lnTo>
                  <a:pt x="10256436" y="2661332"/>
                </a:lnTo>
                <a:cubicBezTo>
                  <a:pt x="10261347" y="2661332"/>
                  <a:pt x="10264349" y="2660786"/>
                  <a:pt x="10265440" y="2659695"/>
                </a:cubicBezTo>
                <a:cubicBezTo>
                  <a:pt x="10266259" y="2658603"/>
                  <a:pt x="10266668" y="2656011"/>
                  <a:pt x="10266668" y="2651918"/>
                </a:cubicBezTo>
                <a:lnTo>
                  <a:pt x="10265031" y="2511945"/>
                </a:lnTo>
                <a:lnTo>
                  <a:pt x="10265031" y="2463651"/>
                </a:lnTo>
                <a:cubicBezTo>
                  <a:pt x="10279492" y="2484933"/>
                  <a:pt x="10294772" y="2505261"/>
                  <a:pt x="10310870" y="2524633"/>
                </a:cubicBezTo>
                <a:cubicBezTo>
                  <a:pt x="10318510" y="2533091"/>
                  <a:pt x="10323557" y="2537321"/>
                  <a:pt x="10326013" y="2537321"/>
                </a:cubicBezTo>
                <a:cubicBezTo>
                  <a:pt x="10329288" y="2537321"/>
                  <a:pt x="10333516" y="2531727"/>
                  <a:pt x="10338701" y="2520540"/>
                </a:cubicBezTo>
                <a:cubicBezTo>
                  <a:pt x="10347705" y="2499258"/>
                  <a:pt x="10359438" y="2481386"/>
                  <a:pt x="10373898" y="2466925"/>
                </a:cubicBezTo>
                <a:cubicBezTo>
                  <a:pt x="10324240" y="2415629"/>
                  <a:pt x="10288769" y="2357784"/>
                  <a:pt x="10267486" y="2293391"/>
                </a:cubicBezTo>
                <a:cubicBezTo>
                  <a:pt x="10281402" y="2293664"/>
                  <a:pt x="10294226" y="2294073"/>
                  <a:pt x="10305959" y="2294619"/>
                </a:cubicBezTo>
                <a:cubicBezTo>
                  <a:pt x="10313598" y="2294892"/>
                  <a:pt x="10317828" y="2295028"/>
                  <a:pt x="10318646" y="2295028"/>
                </a:cubicBezTo>
                <a:cubicBezTo>
                  <a:pt x="10323012" y="2295028"/>
                  <a:pt x="10325604" y="2294483"/>
                  <a:pt x="10326422" y="2293391"/>
                </a:cubicBezTo>
                <a:cubicBezTo>
                  <a:pt x="10327241" y="2292300"/>
                  <a:pt x="10327650" y="2289571"/>
                  <a:pt x="10327650" y="2285206"/>
                </a:cubicBezTo>
                <a:lnTo>
                  <a:pt x="10327650" y="2231181"/>
                </a:lnTo>
                <a:cubicBezTo>
                  <a:pt x="10327650" y="2226816"/>
                  <a:pt x="10327104" y="2224223"/>
                  <a:pt x="10326013" y="2223405"/>
                </a:cubicBezTo>
                <a:cubicBezTo>
                  <a:pt x="10324922" y="2222586"/>
                  <a:pt x="10322466" y="2222177"/>
                  <a:pt x="10318646" y="2222177"/>
                </a:cubicBezTo>
                <a:lnTo>
                  <a:pt x="10249069" y="2223814"/>
                </a:lnTo>
                <a:cubicBezTo>
                  <a:pt x="10244976" y="2200076"/>
                  <a:pt x="10241838" y="2178930"/>
                  <a:pt x="10239655" y="2160376"/>
                </a:cubicBezTo>
                <a:lnTo>
                  <a:pt x="10252343" y="2160376"/>
                </a:lnTo>
                <a:lnTo>
                  <a:pt x="10356300" y="2162013"/>
                </a:lnTo>
                <a:cubicBezTo>
                  <a:pt x="10360392" y="2162013"/>
                  <a:pt x="10362848" y="2161331"/>
                  <a:pt x="10363667" y="2159967"/>
                </a:cubicBezTo>
                <a:cubicBezTo>
                  <a:pt x="10364212" y="2158876"/>
                  <a:pt x="10364485" y="2156147"/>
                  <a:pt x="10364485" y="2151781"/>
                </a:cubicBezTo>
                <a:lnTo>
                  <a:pt x="10364485" y="2094892"/>
                </a:lnTo>
                <a:cubicBezTo>
                  <a:pt x="10364485" y="2088616"/>
                  <a:pt x="10361757" y="2085478"/>
                  <a:pt x="10356300" y="2085478"/>
                </a:cubicBezTo>
                <a:lnTo>
                  <a:pt x="10252343" y="2087525"/>
                </a:lnTo>
                <a:lnTo>
                  <a:pt x="10234744" y="2087525"/>
                </a:lnTo>
                <a:cubicBezTo>
                  <a:pt x="10233653" y="2061604"/>
                  <a:pt x="10233107" y="2040049"/>
                  <a:pt x="10233107" y="2022859"/>
                </a:cubicBezTo>
                <a:lnTo>
                  <a:pt x="10317009" y="2024496"/>
                </a:lnTo>
                <a:cubicBezTo>
                  <a:pt x="10321647" y="2024496"/>
                  <a:pt x="10324512" y="2023814"/>
                  <a:pt x="10325604" y="2022450"/>
                </a:cubicBezTo>
                <a:cubicBezTo>
                  <a:pt x="10326422" y="2021358"/>
                  <a:pt x="10326832" y="2018630"/>
                  <a:pt x="10326832" y="2014264"/>
                </a:cubicBezTo>
                <a:lnTo>
                  <a:pt x="10326832" y="1958193"/>
                </a:lnTo>
                <a:cubicBezTo>
                  <a:pt x="10326832" y="1953828"/>
                  <a:pt x="10326286" y="1951099"/>
                  <a:pt x="10325194" y="1950008"/>
                </a:cubicBezTo>
                <a:cubicBezTo>
                  <a:pt x="10324103" y="1949189"/>
                  <a:pt x="10321375" y="1948780"/>
                  <a:pt x="10317009" y="1948780"/>
                </a:cubicBezTo>
                <a:close/>
                <a:moveTo>
                  <a:pt x="8196952" y="1917265"/>
                </a:moveTo>
                <a:cubicBezTo>
                  <a:pt x="8178399" y="1917538"/>
                  <a:pt x="8149340" y="1919721"/>
                  <a:pt x="8109776" y="1923814"/>
                </a:cubicBezTo>
                <a:cubicBezTo>
                  <a:pt x="8099135" y="1925451"/>
                  <a:pt x="8093815" y="1929135"/>
                  <a:pt x="8093815" y="1934864"/>
                </a:cubicBezTo>
                <a:cubicBezTo>
                  <a:pt x="8093815" y="1938684"/>
                  <a:pt x="8095725" y="1944551"/>
                  <a:pt x="8099544" y="1952463"/>
                </a:cubicBezTo>
                <a:cubicBezTo>
                  <a:pt x="8103637" y="1961740"/>
                  <a:pt x="8105684" y="1999121"/>
                  <a:pt x="8105684" y="2064605"/>
                </a:cubicBezTo>
                <a:lnTo>
                  <a:pt x="8105684" y="2526270"/>
                </a:lnTo>
                <a:cubicBezTo>
                  <a:pt x="8105684" y="2550281"/>
                  <a:pt x="8102000" y="2564606"/>
                  <a:pt x="8094633" y="2569244"/>
                </a:cubicBezTo>
                <a:cubicBezTo>
                  <a:pt x="8090540" y="2571973"/>
                  <a:pt x="8076352" y="2573337"/>
                  <a:pt x="8052068" y="2573337"/>
                </a:cubicBezTo>
                <a:cubicBezTo>
                  <a:pt x="8030513" y="2573337"/>
                  <a:pt x="8015915" y="2568835"/>
                  <a:pt x="8008276" y="2559831"/>
                </a:cubicBezTo>
                <a:cubicBezTo>
                  <a:pt x="7996816" y="2545370"/>
                  <a:pt x="7990131" y="2500213"/>
                  <a:pt x="7988221" y="2424360"/>
                </a:cubicBezTo>
                <a:cubicBezTo>
                  <a:pt x="7971304" y="2436638"/>
                  <a:pt x="7950977" y="2446325"/>
                  <a:pt x="7927239" y="2453419"/>
                </a:cubicBezTo>
                <a:cubicBezTo>
                  <a:pt x="7917962" y="2456147"/>
                  <a:pt x="7912368" y="2458467"/>
                  <a:pt x="7910458" y="2460377"/>
                </a:cubicBezTo>
                <a:cubicBezTo>
                  <a:pt x="7908549" y="2462286"/>
                  <a:pt x="7907593" y="2466106"/>
                  <a:pt x="7907593" y="2471836"/>
                </a:cubicBezTo>
                <a:cubicBezTo>
                  <a:pt x="7907593" y="2474019"/>
                  <a:pt x="7907730" y="2477157"/>
                  <a:pt x="7908003" y="2481250"/>
                </a:cubicBezTo>
                <a:cubicBezTo>
                  <a:pt x="7911549" y="2532000"/>
                  <a:pt x="7917416" y="2568699"/>
                  <a:pt x="7925602" y="2591345"/>
                </a:cubicBezTo>
                <a:cubicBezTo>
                  <a:pt x="7931332" y="2607443"/>
                  <a:pt x="7939926" y="2620404"/>
                  <a:pt x="7951386" y="2630227"/>
                </a:cubicBezTo>
                <a:cubicBezTo>
                  <a:pt x="7973487" y="2649326"/>
                  <a:pt x="8008412" y="2658876"/>
                  <a:pt x="8056161" y="2658876"/>
                </a:cubicBezTo>
                <a:cubicBezTo>
                  <a:pt x="8112641" y="2658876"/>
                  <a:pt x="8148385" y="2653828"/>
                  <a:pt x="8163392" y="2643733"/>
                </a:cubicBezTo>
                <a:cubicBezTo>
                  <a:pt x="8174033" y="2636639"/>
                  <a:pt x="8181263" y="2627362"/>
                  <a:pt x="8185083" y="2615902"/>
                </a:cubicBezTo>
                <a:cubicBezTo>
                  <a:pt x="8189176" y="2603896"/>
                  <a:pt x="8191222" y="2585752"/>
                  <a:pt x="8191222" y="2561468"/>
                </a:cubicBezTo>
                <a:lnTo>
                  <a:pt x="8191222" y="2061331"/>
                </a:lnTo>
                <a:cubicBezTo>
                  <a:pt x="8191222" y="1994755"/>
                  <a:pt x="8193132" y="1946733"/>
                  <a:pt x="8196952" y="1917265"/>
                </a:cubicBezTo>
                <a:close/>
                <a:moveTo>
                  <a:pt x="5171500" y="1916038"/>
                </a:moveTo>
                <a:cubicBezTo>
                  <a:pt x="5169863" y="1916038"/>
                  <a:pt x="5167408" y="1916993"/>
                  <a:pt x="5164133" y="1918903"/>
                </a:cubicBezTo>
                <a:cubicBezTo>
                  <a:pt x="5125661" y="1941549"/>
                  <a:pt x="5087053" y="1970881"/>
                  <a:pt x="5048308" y="2006897"/>
                </a:cubicBezTo>
                <a:cubicBezTo>
                  <a:pt x="5045034" y="2009353"/>
                  <a:pt x="5043397" y="2011536"/>
                  <a:pt x="5043397" y="2013446"/>
                </a:cubicBezTo>
                <a:cubicBezTo>
                  <a:pt x="5043397" y="2015083"/>
                  <a:pt x="5045034" y="2018493"/>
                  <a:pt x="5048308" y="2023678"/>
                </a:cubicBezTo>
                <a:lnTo>
                  <a:pt x="5085961" y="2076474"/>
                </a:lnTo>
                <a:cubicBezTo>
                  <a:pt x="5089236" y="2080294"/>
                  <a:pt x="5091828" y="2082204"/>
                  <a:pt x="5093738" y="2082204"/>
                </a:cubicBezTo>
                <a:cubicBezTo>
                  <a:pt x="5095102" y="2082204"/>
                  <a:pt x="5097558" y="2080840"/>
                  <a:pt x="5101105" y="2078111"/>
                </a:cubicBezTo>
                <a:cubicBezTo>
                  <a:pt x="5143669" y="2037184"/>
                  <a:pt x="5183097" y="2005806"/>
                  <a:pt x="5219386" y="1983978"/>
                </a:cubicBezTo>
                <a:cubicBezTo>
                  <a:pt x="5223206" y="1981795"/>
                  <a:pt x="5225116" y="1979885"/>
                  <a:pt x="5225116" y="1978248"/>
                </a:cubicBezTo>
                <a:cubicBezTo>
                  <a:pt x="5225116" y="1976338"/>
                  <a:pt x="5223206" y="1972927"/>
                  <a:pt x="5219386" y="1968016"/>
                </a:cubicBezTo>
                <a:lnTo>
                  <a:pt x="5180914" y="1922995"/>
                </a:lnTo>
                <a:cubicBezTo>
                  <a:pt x="5177094" y="1918357"/>
                  <a:pt x="5173956" y="1916038"/>
                  <a:pt x="5171500" y="1916038"/>
                </a:cubicBezTo>
                <a:close/>
                <a:moveTo>
                  <a:pt x="9876217" y="1912763"/>
                </a:moveTo>
                <a:cubicBezTo>
                  <a:pt x="9873762" y="1912763"/>
                  <a:pt x="9871306" y="1914537"/>
                  <a:pt x="9868850" y="1918084"/>
                </a:cubicBezTo>
                <a:cubicBezTo>
                  <a:pt x="9849751" y="1946733"/>
                  <a:pt x="9832698" y="1978794"/>
                  <a:pt x="9817691" y="2014264"/>
                </a:cubicBezTo>
                <a:cubicBezTo>
                  <a:pt x="9816326" y="2017538"/>
                  <a:pt x="9815644" y="2019858"/>
                  <a:pt x="9815644" y="2021222"/>
                </a:cubicBezTo>
                <a:cubicBezTo>
                  <a:pt x="9815644" y="2024223"/>
                  <a:pt x="9819055" y="2027225"/>
                  <a:pt x="9825876" y="2030226"/>
                </a:cubicBezTo>
                <a:lnTo>
                  <a:pt x="9873762" y="2051918"/>
                </a:lnTo>
                <a:cubicBezTo>
                  <a:pt x="9878673" y="2054101"/>
                  <a:pt x="9881947" y="2055192"/>
                  <a:pt x="9883584" y="2055192"/>
                </a:cubicBezTo>
                <a:cubicBezTo>
                  <a:pt x="9885767" y="2055192"/>
                  <a:pt x="9887813" y="2052736"/>
                  <a:pt x="9889723" y="2047825"/>
                </a:cubicBezTo>
                <a:cubicBezTo>
                  <a:pt x="9901456" y="2015628"/>
                  <a:pt x="9918100" y="1982886"/>
                  <a:pt x="9939655" y="1949598"/>
                </a:cubicBezTo>
                <a:cubicBezTo>
                  <a:pt x="9941020" y="1947143"/>
                  <a:pt x="9941702" y="1945096"/>
                  <a:pt x="9941702" y="1943459"/>
                </a:cubicBezTo>
                <a:cubicBezTo>
                  <a:pt x="9941702" y="1940731"/>
                  <a:pt x="9938837" y="1938139"/>
                  <a:pt x="9933107" y="1935683"/>
                </a:cubicBezTo>
                <a:lnTo>
                  <a:pt x="9885631" y="1915219"/>
                </a:lnTo>
                <a:cubicBezTo>
                  <a:pt x="9881265" y="1913582"/>
                  <a:pt x="9878127" y="1912763"/>
                  <a:pt x="9876217" y="1912763"/>
                </a:cubicBezTo>
                <a:close/>
                <a:moveTo>
                  <a:pt x="9721101" y="1907034"/>
                </a:moveTo>
                <a:cubicBezTo>
                  <a:pt x="9690542" y="1914128"/>
                  <a:pt x="9665030" y="1922313"/>
                  <a:pt x="9644566" y="1931590"/>
                </a:cubicBezTo>
                <a:cubicBezTo>
                  <a:pt x="9637199" y="1934592"/>
                  <a:pt x="9633516" y="1938411"/>
                  <a:pt x="9633516" y="1943050"/>
                </a:cubicBezTo>
                <a:cubicBezTo>
                  <a:pt x="9633516" y="1947143"/>
                  <a:pt x="9636381" y="1951918"/>
                  <a:pt x="9642111" y="1957375"/>
                </a:cubicBezTo>
                <a:cubicBezTo>
                  <a:pt x="9646203" y="1961195"/>
                  <a:pt x="9652070" y="1971017"/>
                  <a:pt x="9659710" y="1986843"/>
                </a:cubicBezTo>
                <a:cubicBezTo>
                  <a:pt x="9669532" y="2008125"/>
                  <a:pt x="9682356" y="2034046"/>
                  <a:pt x="9698182" y="2064605"/>
                </a:cubicBezTo>
                <a:lnTo>
                  <a:pt x="9613461" y="2062968"/>
                </a:lnTo>
                <a:cubicBezTo>
                  <a:pt x="9608004" y="2062968"/>
                  <a:pt x="9605276" y="2066106"/>
                  <a:pt x="9605276" y="2072382"/>
                </a:cubicBezTo>
                <a:lnTo>
                  <a:pt x="9605276" y="2130908"/>
                </a:lnTo>
                <a:cubicBezTo>
                  <a:pt x="9605276" y="2137184"/>
                  <a:pt x="9608004" y="2140322"/>
                  <a:pt x="9613461" y="2140322"/>
                </a:cubicBezTo>
                <a:lnTo>
                  <a:pt x="9710869" y="2138275"/>
                </a:lnTo>
                <a:lnTo>
                  <a:pt x="9748523" y="2138275"/>
                </a:lnTo>
                <a:lnTo>
                  <a:pt x="9748523" y="2225451"/>
                </a:lnTo>
                <a:lnTo>
                  <a:pt x="9727650" y="2225451"/>
                </a:lnTo>
                <a:lnTo>
                  <a:pt x="9637199" y="2223814"/>
                </a:lnTo>
                <a:cubicBezTo>
                  <a:pt x="9632834" y="2223814"/>
                  <a:pt x="9630105" y="2224360"/>
                  <a:pt x="9629014" y="2225451"/>
                </a:cubicBezTo>
                <a:cubicBezTo>
                  <a:pt x="9628195" y="2226543"/>
                  <a:pt x="9627786" y="2229135"/>
                  <a:pt x="9627786" y="2233228"/>
                </a:cubicBezTo>
                <a:lnTo>
                  <a:pt x="9627786" y="2292573"/>
                </a:lnTo>
                <a:cubicBezTo>
                  <a:pt x="9627786" y="2296938"/>
                  <a:pt x="9628263" y="2299599"/>
                  <a:pt x="9629218" y="2300554"/>
                </a:cubicBezTo>
                <a:cubicBezTo>
                  <a:pt x="9630173" y="2301509"/>
                  <a:pt x="9632834" y="2301986"/>
                  <a:pt x="9637199" y="2301986"/>
                </a:cubicBezTo>
                <a:lnTo>
                  <a:pt x="9727650" y="2300349"/>
                </a:lnTo>
                <a:lnTo>
                  <a:pt x="9748523" y="2300349"/>
                </a:lnTo>
                <a:lnTo>
                  <a:pt x="9748523" y="2401031"/>
                </a:lnTo>
                <a:lnTo>
                  <a:pt x="9704321" y="2401031"/>
                </a:lnTo>
                <a:lnTo>
                  <a:pt x="9603639" y="2398985"/>
                </a:lnTo>
                <a:cubicBezTo>
                  <a:pt x="9599273" y="2398985"/>
                  <a:pt x="9596544" y="2399531"/>
                  <a:pt x="9595453" y="2400622"/>
                </a:cubicBezTo>
                <a:cubicBezTo>
                  <a:pt x="9594635" y="2401713"/>
                  <a:pt x="9594225" y="2404306"/>
                  <a:pt x="9594225" y="2408398"/>
                </a:cubicBezTo>
                <a:lnTo>
                  <a:pt x="9594225" y="2471427"/>
                </a:lnTo>
                <a:cubicBezTo>
                  <a:pt x="9594225" y="2475520"/>
                  <a:pt x="9594703" y="2478044"/>
                  <a:pt x="9595658" y="2478999"/>
                </a:cubicBezTo>
                <a:cubicBezTo>
                  <a:pt x="9596613" y="2479954"/>
                  <a:pt x="9599273" y="2480431"/>
                  <a:pt x="9603639" y="2480431"/>
                </a:cubicBezTo>
                <a:lnTo>
                  <a:pt x="9704321" y="2478794"/>
                </a:lnTo>
                <a:lnTo>
                  <a:pt x="9748523" y="2478794"/>
                </a:lnTo>
                <a:lnTo>
                  <a:pt x="9748523" y="2539776"/>
                </a:lnTo>
                <a:lnTo>
                  <a:pt x="9746885" y="2664197"/>
                </a:lnTo>
                <a:cubicBezTo>
                  <a:pt x="9746885" y="2668562"/>
                  <a:pt x="9747432" y="2671154"/>
                  <a:pt x="9748523" y="2671973"/>
                </a:cubicBezTo>
                <a:cubicBezTo>
                  <a:pt x="9749614" y="2672791"/>
                  <a:pt x="9752206" y="2673201"/>
                  <a:pt x="9756299" y="2673201"/>
                </a:cubicBezTo>
                <a:lnTo>
                  <a:pt x="9824239" y="2673201"/>
                </a:lnTo>
                <a:cubicBezTo>
                  <a:pt x="9828877" y="2673201"/>
                  <a:pt x="9831743" y="2672655"/>
                  <a:pt x="9832834" y="2671564"/>
                </a:cubicBezTo>
                <a:cubicBezTo>
                  <a:pt x="9833652" y="2670472"/>
                  <a:pt x="9834062" y="2668017"/>
                  <a:pt x="9834062" y="2664197"/>
                </a:cubicBezTo>
                <a:lnTo>
                  <a:pt x="9832425" y="2539776"/>
                </a:lnTo>
                <a:lnTo>
                  <a:pt x="9832425" y="2478794"/>
                </a:lnTo>
                <a:lnTo>
                  <a:pt x="9863530" y="2478794"/>
                </a:lnTo>
                <a:lnTo>
                  <a:pt x="9965030" y="2480431"/>
                </a:lnTo>
                <a:cubicBezTo>
                  <a:pt x="9969396" y="2480431"/>
                  <a:pt x="9971988" y="2479885"/>
                  <a:pt x="9972807" y="2478794"/>
                </a:cubicBezTo>
                <a:cubicBezTo>
                  <a:pt x="9973625" y="2477703"/>
                  <a:pt x="9974035" y="2475247"/>
                  <a:pt x="9974035" y="2471427"/>
                </a:cubicBezTo>
                <a:lnTo>
                  <a:pt x="9974035" y="2408398"/>
                </a:lnTo>
                <a:cubicBezTo>
                  <a:pt x="9974035" y="2403760"/>
                  <a:pt x="9973489" y="2401031"/>
                  <a:pt x="9972397" y="2400213"/>
                </a:cubicBezTo>
                <a:cubicBezTo>
                  <a:pt x="9971306" y="2399394"/>
                  <a:pt x="9968850" y="2398985"/>
                  <a:pt x="9965030" y="2398985"/>
                </a:cubicBezTo>
                <a:lnTo>
                  <a:pt x="9863530" y="2401031"/>
                </a:lnTo>
                <a:lnTo>
                  <a:pt x="9832425" y="2401031"/>
                </a:lnTo>
                <a:lnTo>
                  <a:pt x="9832425" y="2300349"/>
                </a:lnTo>
                <a:lnTo>
                  <a:pt x="9845931" y="2300349"/>
                </a:lnTo>
                <a:lnTo>
                  <a:pt x="9936381" y="2301986"/>
                </a:lnTo>
                <a:cubicBezTo>
                  <a:pt x="9942111" y="2301986"/>
                  <a:pt x="9944976" y="2298848"/>
                  <a:pt x="9944976" y="2292573"/>
                </a:cubicBezTo>
                <a:lnTo>
                  <a:pt x="9944976" y="2233228"/>
                </a:lnTo>
                <a:cubicBezTo>
                  <a:pt x="9944976" y="2226952"/>
                  <a:pt x="9942111" y="2223814"/>
                  <a:pt x="9936381" y="2223814"/>
                </a:cubicBezTo>
                <a:lnTo>
                  <a:pt x="9845931" y="2225451"/>
                </a:lnTo>
                <a:lnTo>
                  <a:pt x="9832425" y="2225451"/>
                </a:lnTo>
                <a:lnTo>
                  <a:pt x="9832425" y="2138275"/>
                </a:lnTo>
                <a:lnTo>
                  <a:pt x="9848387" y="2138275"/>
                </a:lnTo>
                <a:lnTo>
                  <a:pt x="9944157" y="2140322"/>
                </a:lnTo>
                <a:cubicBezTo>
                  <a:pt x="9948796" y="2140322"/>
                  <a:pt x="9951661" y="2139776"/>
                  <a:pt x="9952752" y="2138685"/>
                </a:cubicBezTo>
                <a:cubicBezTo>
                  <a:pt x="9953571" y="2137593"/>
                  <a:pt x="9953980" y="2135001"/>
                  <a:pt x="9953980" y="2130908"/>
                </a:cubicBezTo>
                <a:lnTo>
                  <a:pt x="9953980" y="2072382"/>
                </a:lnTo>
                <a:cubicBezTo>
                  <a:pt x="9953980" y="2067743"/>
                  <a:pt x="9953434" y="2065015"/>
                  <a:pt x="9952343" y="2064196"/>
                </a:cubicBezTo>
                <a:cubicBezTo>
                  <a:pt x="9951252" y="2063377"/>
                  <a:pt x="9948523" y="2062968"/>
                  <a:pt x="9944157" y="2062968"/>
                </a:cubicBezTo>
                <a:lnTo>
                  <a:pt x="9848387" y="2064605"/>
                </a:lnTo>
                <a:lnTo>
                  <a:pt x="9781265" y="2064605"/>
                </a:lnTo>
                <a:cubicBezTo>
                  <a:pt x="9760801" y="2024496"/>
                  <a:pt x="9744293" y="1986570"/>
                  <a:pt x="9731742" y="1950826"/>
                </a:cubicBezTo>
                <a:cubicBezTo>
                  <a:pt x="9726285" y="1937184"/>
                  <a:pt x="9722738" y="1922586"/>
                  <a:pt x="9721101" y="1907034"/>
                </a:cubicBezTo>
                <a:close/>
                <a:moveTo>
                  <a:pt x="4936984" y="1902941"/>
                </a:moveTo>
                <a:cubicBezTo>
                  <a:pt x="4894420" y="1910581"/>
                  <a:pt x="4868362" y="1915901"/>
                  <a:pt x="4858812" y="1918903"/>
                </a:cubicBezTo>
                <a:cubicBezTo>
                  <a:pt x="4848717" y="1921631"/>
                  <a:pt x="4843669" y="1925451"/>
                  <a:pt x="4843669" y="1930362"/>
                </a:cubicBezTo>
                <a:cubicBezTo>
                  <a:pt x="4843669" y="1935546"/>
                  <a:pt x="4846261" y="1940594"/>
                  <a:pt x="4851445" y="1945506"/>
                </a:cubicBezTo>
                <a:cubicBezTo>
                  <a:pt x="4858540" y="1952873"/>
                  <a:pt x="4865498" y="1965424"/>
                  <a:pt x="4872319" y="1983159"/>
                </a:cubicBezTo>
                <a:cubicBezTo>
                  <a:pt x="4872864" y="1985069"/>
                  <a:pt x="4873956" y="1987525"/>
                  <a:pt x="4875593" y="1990526"/>
                </a:cubicBezTo>
                <a:cubicBezTo>
                  <a:pt x="4876957" y="1993528"/>
                  <a:pt x="4877776" y="1995574"/>
                  <a:pt x="4878048" y="1996665"/>
                </a:cubicBezTo>
                <a:lnTo>
                  <a:pt x="4636166" y="1996665"/>
                </a:lnTo>
                <a:lnTo>
                  <a:pt x="4527707" y="1995028"/>
                </a:lnTo>
                <a:cubicBezTo>
                  <a:pt x="4523342" y="1995028"/>
                  <a:pt x="4520749" y="1995574"/>
                  <a:pt x="4519931" y="1996665"/>
                </a:cubicBezTo>
                <a:cubicBezTo>
                  <a:pt x="4519112" y="1997757"/>
                  <a:pt x="4518703" y="2000212"/>
                  <a:pt x="4518703" y="2004032"/>
                </a:cubicBezTo>
                <a:lnTo>
                  <a:pt x="4518703" y="2067061"/>
                </a:lnTo>
                <a:cubicBezTo>
                  <a:pt x="4518703" y="2071427"/>
                  <a:pt x="4519249" y="2074019"/>
                  <a:pt x="4520340" y="2074837"/>
                </a:cubicBezTo>
                <a:cubicBezTo>
                  <a:pt x="4521431" y="2075656"/>
                  <a:pt x="4523887" y="2076065"/>
                  <a:pt x="4527707" y="2076065"/>
                </a:cubicBezTo>
                <a:lnTo>
                  <a:pt x="4636166" y="2074428"/>
                </a:lnTo>
                <a:lnTo>
                  <a:pt x="4916111" y="2074428"/>
                </a:lnTo>
                <a:cubicBezTo>
                  <a:pt x="4940941" y="2116720"/>
                  <a:pt x="4969727" y="2154919"/>
                  <a:pt x="5002469" y="2189026"/>
                </a:cubicBezTo>
                <a:cubicBezTo>
                  <a:pt x="5011473" y="2199121"/>
                  <a:pt x="5017612" y="2204169"/>
                  <a:pt x="5020886" y="2204169"/>
                </a:cubicBezTo>
                <a:cubicBezTo>
                  <a:pt x="5022796" y="2204169"/>
                  <a:pt x="5028663" y="2198848"/>
                  <a:pt x="5038485" y="2188207"/>
                </a:cubicBezTo>
                <a:cubicBezTo>
                  <a:pt x="5054038" y="2170745"/>
                  <a:pt x="5069318" y="2157648"/>
                  <a:pt x="5084324" y="2148916"/>
                </a:cubicBezTo>
                <a:cubicBezTo>
                  <a:pt x="5026753" y="2094619"/>
                  <a:pt x="4984051" y="2034864"/>
                  <a:pt x="4956220" y="1969653"/>
                </a:cubicBezTo>
                <a:cubicBezTo>
                  <a:pt x="4946670" y="1946188"/>
                  <a:pt x="4940259" y="1923950"/>
                  <a:pt x="4936984" y="1902941"/>
                </a:cubicBezTo>
                <a:close/>
                <a:moveTo>
                  <a:pt x="8325466" y="1902941"/>
                </a:moveTo>
                <a:cubicBezTo>
                  <a:pt x="8311550" y="1911945"/>
                  <a:pt x="8293406" y="1927634"/>
                  <a:pt x="8271032" y="1950008"/>
                </a:cubicBezTo>
                <a:cubicBezTo>
                  <a:pt x="8265029" y="1956010"/>
                  <a:pt x="8262028" y="1961058"/>
                  <a:pt x="8262028" y="1965151"/>
                </a:cubicBezTo>
                <a:cubicBezTo>
                  <a:pt x="8262028" y="1970608"/>
                  <a:pt x="8267076" y="1973336"/>
                  <a:pt x="8277171" y="1973336"/>
                </a:cubicBezTo>
                <a:cubicBezTo>
                  <a:pt x="8290541" y="1973336"/>
                  <a:pt x="8302274" y="1974701"/>
                  <a:pt x="8312369" y="1977429"/>
                </a:cubicBezTo>
                <a:cubicBezTo>
                  <a:pt x="8378671" y="1994619"/>
                  <a:pt x="8460254" y="2005806"/>
                  <a:pt x="8557116" y="2010990"/>
                </a:cubicBezTo>
                <a:cubicBezTo>
                  <a:pt x="8565848" y="2042641"/>
                  <a:pt x="8577853" y="2070608"/>
                  <a:pt x="8593133" y="2094892"/>
                </a:cubicBezTo>
                <a:lnTo>
                  <a:pt x="8589449" y="2094892"/>
                </a:lnTo>
                <a:lnTo>
                  <a:pt x="8505138" y="2095710"/>
                </a:lnTo>
                <a:lnTo>
                  <a:pt x="8365165" y="2095710"/>
                </a:lnTo>
                <a:cubicBezTo>
                  <a:pt x="8355889" y="2095710"/>
                  <a:pt x="8349067" y="2094892"/>
                  <a:pt x="8344701" y="2093255"/>
                </a:cubicBezTo>
                <a:cubicBezTo>
                  <a:pt x="8340882" y="2091618"/>
                  <a:pt x="8337334" y="2090799"/>
                  <a:pt x="8334060" y="2090799"/>
                </a:cubicBezTo>
                <a:cubicBezTo>
                  <a:pt x="8329422" y="2090799"/>
                  <a:pt x="8319873" y="2096665"/>
                  <a:pt x="8305411" y="2108398"/>
                </a:cubicBezTo>
                <a:cubicBezTo>
                  <a:pt x="8287675" y="2123132"/>
                  <a:pt x="8278808" y="2133227"/>
                  <a:pt x="8278808" y="2138685"/>
                </a:cubicBezTo>
                <a:cubicBezTo>
                  <a:pt x="8278808" y="2143869"/>
                  <a:pt x="8281810" y="2147689"/>
                  <a:pt x="8287812" y="2150144"/>
                </a:cubicBezTo>
                <a:cubicBezTo>
                  <a:pt x="8294633" y="2153691"/>
                  <a:pt x="8302274" y="2159558"/>
                  <a:pt x="8310732" y="2167743"/>
                </a:cubicBezTo>
                <a:cubicBezTo>
                  <a:pt x="8332833" y="2190936"/>
                  <a:pt x="8355070" y="2211263"/>
                  <a:pt x="8377444" y="2228726"/>
                </a:cubicBezTo>
                <a:lnTo>
                  <a:pt x="8361482" y="2228726"/>
                </a:lnTo>
                <a:lnTo>
                  <a:pt x="8255888" y="2227088"/>
                </a:lnTo>
                <a:cubicBezTo>
                  <a:pt x="8251523" y="2227088"/>
                  <a:pt x="8248931" y="2227634"/>
                  <a:pt x="8248112" y="2228726"/>
                </a:cubicBezTo>
                <a:cubicBezTo>
                  <a:pt x="8247294" y="2229817"/>
                  <a:pt x="8246884" y="2232409"/>
                  <a:pt x="8246884" y="2236502"/>
                </a:cubicBezTo>
                <a:lnTo>
                  <a:pt x="8248521" y="2343732"/>
                </a:lnTo>
                <a:lnTo>
                  <a:pt x="8248521" y="2425179"/>
                </a:lnTo>
                <a:lnTo>
                  <a:pt x="8246066" y="2598712"/>
                </a:lnTo>
                <a:cubicBezTo>
                  <a:pt x="8246066" y="2624633"/>
                  <a:pt x="8252751" y="2643596"/>
                  <a:pt x="8266120" y="2655602"/>
                </a:cubicBezTo>
                <a:cubicBezTo>
                  <a:pt x="8281673" y="2666243"/>
                  <a:pt x="8307048" y="2671564"/>
                  <a:pt x="8342246" y="2671564"/>
                </a:cubicBezTo>
                <a:cubicBezTo>
                  <a:pt x="8353978" y="2671564"/>
                  <a:pt x="8361073" y="2670609"/>
                  <a:pt x="8363529" y="2668699"/>
                </a:cubicBezTo>
                <a:cubicBezTo>
                  <a:pt x="8365711" y="2666789"/>
                  <a:pt x="8367621" y="2661604"/>
                  <a:pt x="8369258" y="2653146"/>
                </a:cubicBezTo>
                <a:cubicBezTo>
                  <a:pt x="8372532" y="2635684"/>
                  <a:pt x="8377580" y="2619722"/>
                  <a:pt x="8384402" y="2605261"/>
                </a:cubicBezTo>
                <a:lnTo>
                  <a:pt x="8394224" y="2617948"/>
                </a:lnTo>
                <a:cubicBezTo>
                  <a:pt x="8398317" y="2622860"/>
                  <a:pt x="8401182" y="2625315"/>
                  <a:pt x="8402819" y="2625315"/>
                </a:cubicBezTo>
                <a:cubicBezTo>
                  <a:pt x="8404456" y="2625315"/>
                  <a:pt x="8406912" y="2623951"/>
                  <a:pt x="8410186" y="2621223"/>
                </a:cubicBezTo>
                <a:lnTo>
                  <a:pt x="8444566" y="2594210"/>
                </a:lnTo>
                <a:cubicBezTo>
                  <a:pt x="8466121" y="2610581"/>
                  <a:pt x="8491223" y="2625997"/>
                  <a:pt x="8519872" y="2640459"/>
                </a:cubicBezTo>
                <a:cubicBezTo>
                  <a:pt x="8526966" y="2644278"/>
                  <a:pt x="8532014" y="2646188"/>
                  <a:pt x="8535015" y="2646188"/>
                </a:cubicBezTo>
                <a:cubicBezTo>
                  <a:pt x="8538017" y="2646188"/>
                  <a:pt x="8541973" y="2641686"/>
                  <a:pt x="8546884" y="2632682"/>
                </a:cubicBezTo>
                <a:cubicBezTo>
                  <a:pt x="8555070" y="2617948"/>
                  <a:pt x="8564074" y="2605670"/>
                  <a:pt x="8573897" y="2595847"/>
                </a:cubicBezTo>
                <a:cubicBezTo>
                  <a:pt x="8546612" y="2586570"/>
                  <a:pt x="8520281" y="2574292"/>
                  <a:pt x="8494906" y="2559012"/>
                </a:cubicBezTo>
                <a:lnTo>
                  <a:pt x="8532560" y="2536502"/>
                </a:lnTo>
                <a:cubicBezTo>
                  <a:pt x="8537198" y="2533774"/>
                  <a:pt x="8539517" y="2531864"/>
                  <a:pt x="8539517" y="2530772"/>
                </a:cubicBezTo>
                <a:cubicBezTo>
                  <a:pt x="8539517" y="2529408"/>
                  <a:pt x="8537471" y="2526270"/>
                  <a:pt x="8533378" y="2521359"/>
                </a:cubicBezTo>
                <a:lnTo>
                  <a:pt x="8514142" y="2498849"/>
                </a:lnTo>
                <a:cubicBezTo>
                  <a:pt x="8510868" y="2495029"/>
                  <a:pt x="8507867" y="2493119"/>
                  <a:pt x="8505138" y="2493119"/>
                </a:cubicBezTo>
                <a:cubicBezTo>
                  <a:pt x="8503501" y="2493119"/>
                  <a:pt x="8500909" y="2493801"/>
                  <a:pt x="8497362" y="2495165"/>
                </a:cubicBezTo>
                <a:cubicBezTo>
                  <a:pt x="8486175" y="2501168"/>
                  <a:pt x="8470213" y="2510172"/>
                  <a:pt x="8449477" y="2522177"/>
                </a:cubicBezTo>
                <a:cubicBezTo>
                  <a:pt x="8441291" y="2513719"/>
                  <a:pt x="8431605" y="2501441"/>
                  <a:pt x="8420418" y="2485342"/>
                </a:cubicBezTo>
                <a:lnTo>
                  <a:pt x="8476489" y="2485342"/>
                </a:lnTo>
                <a:lnTo>
                  <a:pt x="8541154" y="2486980"/>
                </a:lnTo>
                <a:cubicBezTo>
                  <a:pt x="8545520" y="2486980"/>
                  <a:pt x="8548112" y="2486434"/>
                  <a:pt x="8548931" y="2485342"/>
                </a:cubicBezTo>
                <a:cubicBezTo>
                  <a:pt x="8549750" y="2484251"/>
                  <a:pt x="8550159" y="2481795"/>
                  <a:pt x="8550159" y="2477975"/>
                </a:cubicBezTo>
                <a:lnTo>
                  <a:pt x="8550159" y="2441140"/>
                </a:lnTo>
                <a:cubicBezTo>
                  <a:pt x="8550159" y="2436502"/>
                  <a:pt x="8549613" y="2433773"/>
                  <a:pt x="8548522" y="2432955"/>
                </a:cubicBezTo>
                <a:cubicBezTo>
                  <a:pt x="8547431" y="2432136"/>
                  <a:pt x="8544975" y="2431727"/>
                  <a:pt x="8541154" y="2431727"/>
                </a:cubicBezTo>
                <a:lnTo>
                  <a:pt x="8476489" y="2433364"/>
                </a:lnTo>
                <a:lnTo>
                  <a:pt x="8404456" y="2433364"/>
                </a:lnTo>
                <a:cubicBezTo>
                  <a:pt x="8399818" y="2433364"/>
                  <a:pt x="8395316" y="2432273"/>
                  <a:pt x="8390950" y="2430090"/>
                </a:cubicBezTo>
                <a:cubicBezTo>
                  <a:pt x="8388767" y="2428999"/>
                  <a:pt x="8386584" y="2428453"/>
                  <a:pt x="8384402" y="2428453"/>
                </a:cubicBezTo>
                <a:cubicBezTo>
                  <a:pt x="8379490" y="2428453"/>
                  <a:pt x="8370759" y="2434046"/>
                  <a:pt x="8358208" y="2445233"/>
                </a:cubicBezTo>
                <a:cubicBezTo>
                  <a:pt x="8346475" y="2455874"/>
                  <a:pt x="8340609" y="2463378"/>
                  <a:pt x="8340609" y="2467744"/>
                </a:cubicBezTo>
                <a:cubicBezTo>
                  <a:pt x="8340609" y="2472382"/>
                  <a:pt x="8342792" y="2476065"/>
                  <a:pt x="8347157" y="2478794"/>
                </a:cubicBezTo>
                <a:cubicBezTo>
                  <a:pt x="8352887" y="2482341"/>
                  <a:pt x="8359163" y="2489572"/>
                  <a:pt x="8365984" y="2500486"/>
                </a:cubicBezTo>
                <a:cubicBezTo>
                  <a:pt x="8376898" y="2519312"/>
                  <a:pt x="8389176" y="2536911"/>
                  <a:pt x="8402819" y="2553282"/>
                </a:cubicBezTo>
                <a:lnTo>
                  <a:pt x="8374169" y="2574156"/>
                </a:lnTo>
                <a:cubicBezTo>
                  <a:pt x="8370350" y="2576611"/>
                  <a:pt x="8368439" y="2578930"/>
                  <a:pt x="8368439" y="2581113"/>
                </a:cubicBezTo>
                <a:cubicBezTo>
                  <a:pt x="8368439" y="2583023"/>
                  <a:pt x="8370077" y="2586025"/>
                  <a:pt x="8373351" y="2590117"/>
                </a:cubicBezTo>
                <a:lnTo>
                  <a:pt x="8383583" y="2603624"/>
                </a:lnTo>
                <a:cubicBezTo>
                  <a:pt x="8372396" y="2604715"/>
                  <a:pt x="8357799" y="2605261"/>
                  <a:pt x="8339790" y="2605261"/>
                </a:cubicBezTo>
                <a:cubicBezTo>
                  <a:pt x="8326421" y="2605261"/>
                  <a:pt x="8319735" y="2597212"/>
                  <a:pt x="8319735" y="2581113"/>
                </a:cubicBezTo>
                <a:lnTo>
                  <a:pt x="8319735" y="2288480"/>
                </a:lnTo>
                <a:lnTo>
                  <a:pt x="8436380" y="2288480"/>
                </a:lnTo>
                <a:cubicBezTo>
                  <a:pt x="8445111" y="2310854"/>
                  <a:pt x="8455343" y="2332955"/>
                  <a:pt x="8467076" y="2354783"/>
                </a:cubicBezTo>
                <a:cubicBezTo>
                  <a:pt x="8449886" y="2353964"/>
                  <a:pt x="8431741" y="2352191"/>
                  <a:pt x="8412642" y="2349462"/>
                </a:cubicBezTo>
                <a:lnTo>
                  <a:pt x="8425329" y="2331863"/>
                </a:lnTo>
                <a:cubicBezTo>
                  <a:pt x="8427512" y="2329408"/>
                  <a:pt x="8428603" y="2327361"/>
                  <a:pt x="8428603" y="2325724"/>
                </a:cubicBezTo>
                <a:cubicBezTo>
                  <a:pt x="8428603" y="2324087"/>
                  <a:pt x="8426966" y="2322314"/>
                  <a:pt x="8423692" y="2320404"/>
                </a:cubicBezTo>
                <a:lnTo>
                  <a:pt x="8395043" y="2305260"/>
                </a:lnTo>
                <a:cubicBezTo>
                  <a:pt x="8392041" y="2303623"/>
                  <a:pt x="8389722" y="2302805"/>
                  <a:pt x="8388085" y="2302805"/>
                </a:cubicBezTo>
                <a:cubicBezTo>
                  <a:pt x="8385902" y="2302805"/>
                  <a:pt x="8382901" y="2304988"/>
                  <a:pt x="8379081" y="2309353"/>
                </a:cubicBezTo>
                <a:cubicBezTo>
                  <a:pt x="8357526" y="2335274"/>
                  <a:pt x="8340473" y="2361059"/>
                  <a:pt x="8327921" y="2386707"/>
                </a:cubicBezTo>
                <a:cubicBezTo>
                  <a:pt x="8326557" y="2389435"/>
                  <a:pt x="8325875" y="2391618"/>
                  <a:pt x="8325875" y="2393255"/>
                </a:cubicBezTo>
                <a:cubicBezTo>
                  <a:pt x="8325875" y="2395711"/>
                  <a:pt x="8328331" y="2398166"/>
                  <a:pt x="8333242" y="2400622"/>
                </a:cubicBezTo>
                <a:lnTo>
                  <a:pt x="8360663" y="2415765"/>
                </a:lnTo>
                <a:cubicBezTo>
                  <a:pt x="8365029" y="2418221"/>
                  <a:pt x="8367894" y="2419449"/>
                  <a:pt x="8369258" y="2419449"/>
                </a:cubicBezTo>
                <a:cubicBezTo>
                  <a:pt x="8371441" y="2419449"/>
                  <a:pt x="8373624" y="2417130"/>
                  <a:pt x="8375806" y="2412491"/>
                </a:cubicBezTo>
                <a:lnTo>
                  <a:pt x="8385220" y="2395711"/>
                </a:lnTo>
                <a:cubicBezTo>
                  <a:pt x="8420418" y="2401441"/>
                  <a:pt x="8462573" y="2406488"/>
                  <a:pt x="8511687" y="2410854"/>
                </a:cubicBezTo>
                <a:cubicBezTo>
                  <a:pt x="8525875" y="2411400"/>
                  <a:pt x="8535152" y="2413037"/>
                  <a:pt x="8539517" y="2415765"/>
                </a:cubicBezTo>
                <a:cubicBezTo>
                  <a:pt x="8543883" y="2418494"/>
                  <a:pt x="8547157" y="2419858"/>
                  <a:pt x="8549340" y="2419858"/>
                </a:cubicBezTo>
                <a:cubicBezTo>
                  <a:pt x="8553160" y="2419858"/>
                  <a:pt x="8556025" y="2416857"/>
                  <a:pt x="8557935" y="2410854"/>
                </a:cubicBezTo>
                <a:cubicBezTo>
                  <a:pt x="8561209" y="2397484"/>
                  <a:pt x="8564757" y="2379067"/>
                  <a:pt x="8568576" y="2355602"/>
                </a:cubicBezTo>
                <a:cubicBezTo>
                  <a:pt x="8555207" y="2356147"/>
                  <a:pt x="8545793" y="2356420"/>
                  <a:pt x="8540336" y="2356420"/>
                </a:cubicBezTo>
                <a:cubicBezTo>
                  <a:pt x="8535425" y="2356420"/>
                  <a:pt x="8531741" y="2356420"/>
                  <a:pt x="8529285" y="2356420"/>
                </a:cubicBezTo>
                <a:cubicBezTo>
                  <a:pt x="8518099" y="2332409"/>
                  <a:pt x="8508822" y="2309762"/>
                  <a:pt x="8501455" y="2288480"/>
                </a:cubicBezTo>
                <a:lnTo>
                  <a:pt x="8581264" y="2288480"/>
                </a:lnTo>
                <a:lnTo>
                  <a:pt x="8581264" y="2565152"/>
                </a:lnTo>
                <a:lnTo>
                  <a:pt x="8579627" y="2662969"/>
                </a:lnTo>
                <a:cubicBezTo>
                  <a:pt x="8579627" y="2667880"/>
                  <a:pt x="8580173" y="2670745"/>
                  <a:pt x="8581264" y="2671564"/>
                </a:cubicBezTo>
                <a:cubicBezTo>
                  <a:pt x="8582355" y="2672655"/>
                  <a:pt x="8584811" y="2673201"/>
                  <a:pt x="8588631" y="2673201"/>
                </a:cubicBezTo>
                <a:lnTo>
                  <a:pt x="8645929" y="2673201"/>
                </a:lnTo>
                <a:cubicBezTo>
                  <a:pt x="8650295" y="2673201"/>
                  <a:pt x="8652887" y="2672519"/>
                  <a:pt x="8653706" y="2671154"/>
                </a:cubicBezTo>
                <a:cubicBezTo>
                  <a:pt x="8654525" y="2670063"/>
                  <a:pt x="8654934" y="2667334"/>
                  <a:pt x="8654934" y="2662969"/>
                </a:cubicBezTo>
                <a:lnTo>
                  <a:pt x="8653296" y="2565970"/>
                </a:lnTo>
                <a:lnTo>
                  <a:pt x="8653296" y="2335547"/>
                </a:lnTo>
                <a:lnTo>
                  <a:pt x="8654934" y="2236502"/>
                </a:lnTo>
                <a:cubicBezTo>
                  <a:pt x="8654934" y="2231863"/>
                  <a:pt x="8654388" y="2229135"/>
                  <a:pt x="8653296" y="2228316"/>
                </a:cubicBezTo>
                <a:cubicBezTo>
                  <a:pt x="8652206" y="2227498"/>
                  <a:pt x="8649750" y="2227088"/>
                  <a:pt x="8645929" y="2227088"/>
                </a:cubicBezTo>
                <a:lnTo>
                  <a:pt x="8539517" y="2228726"/>
                </a:lnTo>
                <a:lnTo>
                  <a:pt x="8511687" y="2228726"/>
                </a:lnTo>
                <a:cubicBezTo>
                  <a:pt x="8522874" y="2219449"/>
                  <a:pt x="8539108" y="2207170"/>
                  <a:pt x="8560391" y="2191891"/>
                </a:cubicBezTo>
                <a:cubicBezTo>
                  <a:pt x="8564211" y="2189162"/>
                  <a:pt x="8566120" y="2187252"/>
                  <a:pt x="8566120" y="2186161"/>
                </a:cubicBezTo>
                <a:cubicBezTo>
                  <a:pt x="8566120" y="2184524"/>
                  <a:pt x="8563665" y="2181931"/>
                  <a:pt x="8558753" y="2178384"/>
                </a:cubicBezTo>
                <a:lnTo>
                  <a:pt x="8524375" y="2158330"/>
                </a:lnTo>
                <a:cubicBezTo>
                  <a:pt x="8520827" y="2156147"/>
                  <a:pt x="8518099" y="2155056"/>
                  <a:pt x="8516189" y="2155056"/>
                </a:cubicBezTo>
                <a:cubicBezTo>
                  <a:pt x="8514279" y="2155056"/>
                  <a:pt x="8511414" y="2156420"/>
                  <a:pt x="8507594" y="2159148"/>
                </a:cubicBezTo>
                <a:cubicBezTo>
                  <a:pt x="8486857" y="2173882"/>
                  <a:pt x="8466121" y="2190390"/>
                  <a:pt x="8445384" y="2208671"/>
                </a:cubicBezTo>
                <a:cubicBezTo>
                  <a:pt x="8424101" y="2192300"/>
                  <a:pt x="8404047" y="2174155"/>
                  <a:pt x="8385220" y="2154237"/>
                </a:cubicBezTo>
                <a:lnTo>
                  <a:pt x="8505138" y="2154237"/>
                </a:lnTo>
                <a:lnTo>
                  <a:pt x="8589449" y="2155874"/>
                </a:lnTo>
                <a:cubicBezTo>
                  <a:pt x="8594088" y="2155874"/>
                  <a:pt x="8596816" y="2155328"/>
                  <a:pt x="8597635" y="2154237"/>
                </a:cubicBezTo>
                <a:cubicBezTo>
                  <a:pt x="8598453" y="2153146"/>
                  <a:pt x="8598863" y="2150690"/>
                  <a:pt x="8598863" y="2146870"/>
                </a:cubicBezTo>
                <a:lnTo>
                  <a:pt x="8598863" y="2104305"/>
                </a:lnTo>
                <a:cubicBezTo>
                  <a:pt x="8600227" y="2106488"/>
                  <a:pt x="8602137" y="2109353"/>
                  <a:pt x="8604593" y="2112900"/>
                </a:cubicBezTo>
                <a:cubicBezTo>
                  <a:pt x="8607321" y="2116447"/>
                  <a:pt x="8609095" y="2118766"/>
                  <a:pt x="8609913" y="2119858"/>
                </a:cubicBezTo>
                <a:cubicBezTo>
                  <a:pt x="8617280" y="2129953"/>
                  <a:pt x="8622874" y="2135001"/>
                  <a:pt x="8626694" y="2135001"/>
                </a:cubicBezTo>
                <a:cubicBezTo>
                  <a:pt x="8629695" y="2135001"/>
                  <a:pt x="8636653" y="2130499"/>
                  <a:pt x="8647567" y="2121495"/>
                </a:cubicBezTo>
                <a:cubicBezTo>
                  <a:pt x="8662028" y="2109489"/>
                  <a:pt x="8676489" y="2100349"/>
                  <a:pt x="8690950" y="2094073"/>
                </a:cubicBezTo>
                <a:cubicBezTo>
                  <a:pt x="8660664" y="2059421"/>
                  <a:pt x="8639791" y="2021631"/>
                  <a:pt x="8628331" y="1980703"/>
                </a:cubicBezTo>
                <a:cubicBezTo>
                  <a:pt x="8622601" y="1961058"/>
                  <a:pt x="8619736" y="1943459"/>
                  <a:pt x="8619736" y="1927907"/>
                </a:cubicBezTo>
                <a:cubicBezTo>
                  <a:pt x="8594907" y="1933364"/>
                  <a:pt x="8573351" y="1939503"/>
                  <a:pt x="8555070" y="1946324"/>
                </a:cubicBezTo>
                <a:cubicBezTo>
                  <a:pt x="8488221" y="1943868"/>
                  <a:pt x="8426557" y="1934728"/>
                  <a:pt x="8370077" y="1918903"/>
                </a:cubicBezTo>
                <a:cubicBezTo>
                  <a:pt x="8355070" y="1915083"/>
                  <a:pt x="8340200" y="1909762"/>
                  <a:pt x="8325466" y="1902941"/>
                </a:cubicBezTo>
                <a:close/>
                <a:moveTo>
                  <a:pt x="4237529" y="1902122"/>
                </a:moveTo>
                <a:cubicBezTo>
                  <a:pt x="4213791" y="1902668"/>
                  <a:pt x="4189507" y="1904578"/>
                  <a:pt x="4164678" y="1907852"/>
                </a:cubicBezTo>
                <a:cubicBezTo>
                  <a:pt x="4156220" y="1909489"/>
                  <a:pt x="4151990" y="1912354"/>
                  <a:pt x="4151990" y="1916447"/>
                </a:cubicBezTo>
                <a:cubicBezTo>
                  <a:pt x="4151990" y="1920267"/>
                  <a:pt x="4153082" y="1924360"/>
                  <a:pt x="4155265" y="1928725"/>
                </a:cubicBezTo>
                <a:cubicBezTo>
                  <a:pt x="4159357" y="1936638"/>
                  <a:pt x="4161404" y="1947279"/>
                  <a:pt x="4161404" y="1960649"/>
                </a:cubicBezTo>
                <a:lnTo>
                  <a:pt x="4122113" y="1960649"/>
                </a:lnTo>
                <a:lnTo>
                  <a:pt x="4022250" y="1959012"/>
                </a:lnTo>
                <a:cubicBezTo>
                  <a:pt x="4017611" y="1959012"/>
                  <a:pt x="4014883" y="1959558"/>
                  <a:pt x="4014064" y="1960649"/>
                </a:cubicBezTo>
                <a:cubicBezTo>
                  <a:pt x="4013245" y="1961740"/>
                  <a:pt x="4012836" y="1964332"/>
                  <a:pt x="4012836" y="1968425"/>
                </a:cubicBezTo>
                <a:lnTo>
                  <a:pt x="4014883" y="2034728"/>
                </a:lnTo>
                <a:lnTo>
                  <a:pt x="4014883" y="2051508"/>
                </a:lnTo>
                <a:cubicBezTo>
                  <a:pt x="4008061" y="2051236"/>
                  <a:pt x="4000422" y="2050826"/>
                  <a:pt x="3991963" y="2050281"/>
                </a:cubicBezTo>
                <a:cubicBezTo>
                  <a:pt x="3986779" y="2050008"/>
                  <a:pt x="3983777" y="2049871"/>
                  <a:pt x="3982959" y="2049871"/>
                </a:cubicBezTo>
                <a:cubicBezTo>
                  <a:pt x="3978593" y="2049871"/>
                  <a:pt x="3975865" y="2050417"/>
                  <a:pt x="3974773" y="2051508"/>
                </a:cubicBezTo>
                <a:cubicBezTo>
                  <a:pt x="3973955" y="2052600"/>
                  <a:pt x="3973546" y="2055328"/>
                  <a:pt x="3973546" y="2059694"/>
                </a:cubicBezTo>
                <a:lnTo>
                  <a:pt x="3973546" y="2097347"/>
                </a:lnTo>
                <a:cubicBezTo>
                  <a:pt x="3973546" y="2102259"/>
                  <a:pt x="3974091" y="2105260"/>
                  <a:pt x="3975183" y="2106352"/>
                </a:cubicBezTo>
                <a:cubicBezTo>
                  <a:pt x="3976274" y="2107170"/>
                  <a:pt x="3978866" y="2107579"/>
                  <a:pt x="3982959" y="2107579"/>
                </a:cubicBezTo>
                <a:lnTo>
                  <a:pt x="4014883" y="2106761"/>
                </a:lnTo>
                <a:lnTo>
                  <a:pt x="4014883" y="2121495"/>
                </a:lnTo>
                <a:lnTo>
                  <a:pt x="4012836" y="2187798"/>
                </a:lnTo>
                <a:cubicBezTo>
                  <a:pt x="4012836" y="2192436"/>
                  <a:pt x="4013382" y="2195165"/>
                  <a:pt x="4014473" y="2195983"/>
                </a:cubicBezTo>
                <a:cubicBezTo>
                  <a:pt x="4015565" y="2196802"/>
                  <a:pt x="4018157" y="2197211"/>
                  <a:pt x="4022250" y="2197211"/>
                </a:cubicBezTo>
                <a:lnTo>
                  <a:pt x="4122113" y="2195574"/>
                </a:lnTo>
                <a:lnTo>
                  <a:pt x="4161404" y="2195574"/>
                </a:lnTo>
                <a:lnTo>
                  <a:pt x="4161404" y="2229544"/>
                </a:lnTo>
                <a:lnTo>
                  <a:pt x="4115974" y="2229544"/>
                </a:lnTo>
                <a:lnTo>
                  <a:pt x="4012836" y="2227907"/>
                </a:lnTo>
                <a:cubicBezTo>
                  <a:pt x="4008198" y="2227907"/>
                  <a:pt x="4005469" y="2228726"/>
                  <a:pt x="4004651" y="2230363"/>
                </a:cubicBezTo>
                <a:cubicBezTo>
                  <a:pt x="3964541" y="2166788"/>
                  <a:pt x="3934664" y="2081659"/>
                  <a:pt x="3915019" y="1974974"/>
                </a:cubicBezTo>
                <a:cubicBezTo>
                  <a:pt x="3910653" y="1954237"/>
                  <a:pt x="3907516" y="1930772"/>
                  <a:pt x="3905606" y="1904578"/>
                </a:cubicBezTo>
                <a:cubicBezTo>
                  <a:pt x="3896601" y="1905942"/>
                  <a:pt x="3871226" y="1910444"/>
                  <a:pt x="3829480" y="1918084"/>
                </a:cubicBezTo>
                <a:cubicBezTo>
                  <a:pt x="3818839" y="1920540"/>
                  <a:pt x="3813518" y="1924632"/>
                  <a:pt x="3813518" y="1930362"/>
                </a:cubicBezTo>
                <a:cubicBezTo>
                  <a:pt x="3813518" y="1935001"/>
                  <a:pt x="3815701" y="1940594"/>
                  <a:pt x="3820067" y="1947143"/>
                </a:cubicBezTo>
                <a:cubicBezTo>
                  <a:pt x="3824705" y="1953691"/>
                  <a:pt x="3829207" y="1966924"/>
                  <a:pt x="3833573" y="1986843"/>
                </a:cubicBezTo>
                <a:cubicBezTo>
                  <a:pt x="3837120" y="2002668"/>
                  <a:pt x="3842713" y="2026133"/>
                  <a:pt x="3850353" y="2057238"/>
                </a:cubicBezTo>
                <a:lnTo>
                  <a:pt x="3757447" y="2057238"/>
                </a:lnTo>
                <a:lnTo>
                  <a:pt x="3660858" y="2055601"/>
                </a:lnTo>
                <a:cubicBezTo>
                  <a:pt x="3656492" y="2055601"/>
                  <a:pt x="3653900" y="2056147"/>
                  <a:pt x="3653081" y="2057238"/>
                </a:cubicBezTo>
                <a:cubicBezTo>
                  <a:pt x="3652263" y="2058330"/>
                  <a:pt x="3651854" y="2060785"/>
                  <a:pt x="3651854" y="2064605"/>
                </a:cubicBezTo>
                <a:lnTo>
                  <a:pt x="3651854" y="2125178"/>
                </a:lnTo>
                <a:cubicBezTo>
                  <a:pt x="3651854" y="2129544"/>
                  <a:pt x="3652399" y="2132136"/>
                  <a:pt x="3653491" y="2132955"/>
                </a:cubicBezTo>
                <a:cubicBezTo>
                  <a:pt x="3654582" y="2133773"/>
                  <a:pt x="3657038" y="2134182"/>
                  <a:pt x="3660858" y="2134182"/>
                </a:cubicBezTo>
                <a:lnTo>
                  <a:pt x="3703832" y="2133364"/>
                </a:lnTo>
                <a:cubicBezTo>
                  <a:pt x="3710108" y="2266243"/>
                  <a:pt x="3736301" y="2372928"/>
                  <a:pt x="3782413" y="2453419"/>
                </a:cubicBezTo>
                <a:cubicBezTo>
                  <a:pt x="3742577" y="2509899"/>
                  <a:pt x="3694828" y="2554647"/>
                  <a:pt x="3639166" y="2587662"/>
                </a:cubicBezTo>
                <a:cubicBezTo>
                  <a:pt x="3652809" y="2601304"/>
                  <a:pt x="3665633" y="2620540"/>
                  <a:pt x="3677638" y="2645370"/>
                </a:cubicBezTo>
                <a:cubicBezTo>
                  <a:pt x="3683368" y="2657648"/>
                  <a:pt x="3688143" y="2663787"/>
                  <a:pt x="3691963" y="2663787"/>
                </a:cubicBezTo>
                <a:cubicBezTo>
                  <a:pt x="3695237" y="2663787"/>
                  <a:pt x="3701103" y="2660377"/>
                  <a:pt x="3709562" y="2653555"/>
                </a:cubicBezTo>
                <a:cubicBezTo>
                  <a:pt x="3758402" y="2613446"/>
                  <a:pt x="3798921" y="2570199"/>
                  <a:pt x="3831117" y="2523815"/>
                </a:cubicBezTo>
                <a:cubicBezTo>
                  <a:pt x="3869589" y="2574292"/>
                  <a:pt x="3918157" y="2619722"/>
                  <a:pt x="3976820" y="2660104"/>
                </a:cubicBezTo>
                <a:cubicBezTo>
                  <a:pt x="3986642" y="2666379"/>
                  <a:pt x="3992782" y="2669517"/>
                  <a:pt x="3995237" y="2669517"/>
                </a:cubicBezTo>
                <a:cubicBezTo>
                  <a:pt x="3998239" y="2669517"/>
                  <a:pt x="4003832" y="2663378"/>
                  <a:pt x="4012018" y="2651100"/>
                </a:cubicBezTo>
                <a:cubicBezTo>
                  <a:pt x="4020476" y="2636911"/>
                  <a:pt x="4030026" y="2624087"/>
                  <a:pt x="4040667" y="2612628"/>
                </a:cubicBezTo>
                <a:lnTo>
                  <a:pt x="4055810" y="2639640"/>
                </a:lnTo>
                <a:cubicBezTo>
                  <a:pt x="4059903" y="2646461"/>
                  <a:pt x="4063041" y="2649872"/>
                  <a:pt x="4065224" y="2649872"/>
                </a:cubicBezTo>
                <a:cubicBezTo>
                  <a:pt x="4066861" y="2649872"/>
                  <a:pt x="4069316" y="2648917"/>
                  <a:pt x="4072591" y="2647007"/>
                </a:cubicBezTo>
                <a:cubicBezTo>
                  <a:pt x="4111609" y="2625725"/>
                  <a:pt x="4141213" y="2610308"/>
                  <a:pt x="4161404" y="2600759"/>
                </a:cubicBezTo>
                <a:cubicBezTo>
                  <a:pt x="4172045" y="2609217"/>
                  <a:pt x="4184051" y="2616857"/>
                  <a:pt x="4197420" y="2623678"/>
                </a:cubicBezTo>
                <a:cubicBezTo>
                  <a:pt x="4241622" y="2646598"/>
                  <a:pt x="4298921" y="2661877"/>
                  <a:pt x="4369317" y="2669517"/>
                </a:cubicBezTo>
                <a:cubicBezTo>
                  <a:pt x="4374774" y="2670336"/>
                  <a:pt x="4378457" y="2670745"/>
                  <a:pt x="4380367" y="2670745"/>
                </a:cubicBezTo>
                <a:cubicBezTo>
                  <a:pt x="4386097" y="2670745"/>
                  <a:pt x="4391008" y="2665015"/>
                  <a:pt x="4395101" y="2653555"/>
                </a:cubicBezTo>
                <a:cubicBezTo>
                  <a:pt x="4401650" y="2632819"/>
                  <a:pt x="4409017" y="2616311"/>
                  <a:pt x="4417202" y="2604033"/>
                </a:cubicBezTo>
                <a:cubicBezTo>
                  <a:pt x="4340531" y="2599394"/>
                  <a:pt x="4281185" y="2587662"/>
                  <a:pt x="4239167" y="2568835"/>
                </a:cubicBezTo>
                <a:lnTo>
                  <a:pt x="4294010" y="2551236"/>
                </a:lnTo>
                <a:lnTo>
                  <a:pt x="4296465" y="2554920"/>
                </a:lnTo>
                <a:cubicBezTo>
                  <a:pt x="4301377" y="2562287"/>
                  <a:pt x="4305879" y="2565970"/>
                  <a:pt x="4309972" y="2565970"/>
                </a:cubicBezTo>
                <a:cubicBezTo>
                  <a:pt x="4311881" y="2565970"/>
                  <a:pt x="4315156" y="2565288"/>
                  <a:pt x="4319794" y="2563924"/>
                </a:cubicBezTo>
                <a:lnTo>
                  <a:pt x="4362359" y="2554101"/>
                </a:lnTo>
                <a:cubicBezTo>
                  <a:pt x="4370272" y="2552464"/>
                  <a:pt x="4374228" y="2549326"/>
                  <a:pt x="4374228" y="2544688"/>
                </a:cubicBezTo>
                <a:cubicBezTo>
                  <a:pt x="4374228" y="2542232"/>
                  <a:pt x="4372864" y="2539231"/>
                  <a:pt x="4370135" y="2535684"/>
                </a:cubicBezTo>
                <a:cubicBezTo>
                  <a:pt x="4356766" y="2519858"/>
                  <a:pt x="4346670" y="2507171"/>
                  <a:pt x="4339849" y="2497621"/>
                </a:cubicBezTo>
                <a:cubicBezTo>
                  <a:pt x="4337393" y="2494074"/>
                  <a:pt x="4333983" y="2489299"/>
                  <a:pt x="4329617" y="2483296"/>
                </a:cubicBezTo>
                <a:cubicBezTo>
                  <a:pt x="4325797" y="2477293"/>
                  <a:pt x="4323068" y="2473201"/>
                  <a:pt x="4321431" y="2471018"/>
                </a:cubicBezTo>
                <a:lnTo>
                  <a:pt x="4355811" y="2471836"/>
                </a:lnTo>
                <a:cubicBezTo>
                  <a:pt x="4370818" y="2472655"/>
                  <a:pt x="4381458" y="2474974"/>
                  <a:pt x="4387734" y="2478794"/>
                </a:cubicBezTo>
                <a:cubicBezTo>
                  <a:pt x="4392373" y="2480977"/>
                  <a:pt x="4396602" y="2482068"/>
                  <a:pt x="4400422" y="2482068"/>
                </a:cubicBezTo>
                <a:cubicBezTo>
                  <a:pt x="4405879" y="2482068"/>
                  <a:pt x="4409972" y="2477839"/>
                  <a:pt x="4412700" y="2469381"/>
                </a:cubicBezTo>
                <a:cubicBezTo>
                  <a:pt x="4417339" y="2451372"/>
                  <a:pt x="4421022" y="2428999"/>
                  <a:pt x="4423751" y="2402259"/>
                </a:cubicBezTo>
                <a:cubicBezTo>
                  <a:pt x="4399740" y="2403896"/>
                  <a:pt x="4369590" y="2404715"/>
                  <a:pt x="4333300" y="2404715"/>
                </a:cubicBezTo>
                <a:lnTo>
                  <a:pt x="4282141" y="2403896"/>
                </a:lnTo>
                <a:cubicBezTo>
                  <a:pt x="4274501" y="2389708"/>
                  <a:pt x="4268089" y="2376611"/>
                  <a:pt x="4262905" y="2364606"/>
                </a:cubicBezTo>
                <a:lnTo>
                  <a:pt x="4275592" y="2364606"/>
                </a:lnTo>
                <a:lnTo>
                  <a:pt x="4378321" y="2366243"/>
                </a:lnTo>
                <a:cubicBezTo>
                  <a:pt x="4382960" y="2366243"/>
                  <a:pt x="4385688" y="2365697"/>
                  <a:pt x="4386506" y="2364606"/>
                </a:cubicBezTo>
                <a:cubicBezTo>
                  <a:pt x="4387325" y="2363514"/>
                  <a:pt x="4387734" y="2360922"/>
                  <a:pt x="4387734" y="2356829"/>
                </a:cubicBezTo>
                <a:lnTo>
                  <a:pt x="4386097" y="2314264"/>
                </a:lnTo>
                <a:lnTo>
                  <a:pt x="4386097" y="2279885"/>
                </a:lnTo>
                <a:lnTo>
                  <a:pt x="4387734" y="2237320"/>
                </a:lnTo>
                <a:cubicBezTo>
                  <a:pt x="4387734" y="2232682"/>
                  <a:pt x="4387188" y="2229953"/>
                  <a:pt x="4386097" y="2229135"/>
                </a:cubicBezTo>
                <a:cubicBezTo>
                  <a:pt x="4385006" y="2228316"/>
                  <a:pt x="4382414" y="2227907"/>
                  <a:pt x="4378321" y="2227907"/>
                </a:cubicBezTo>
                <a:lnTo>
                  <a:pt x="4275592" y="2229544"/>
                </a:lnTo>
                <a:lnTo>
                  <a:pt x="4234255" y="2229544"/>
                </a:lnTo>
                <a:lnTo>
                  <a:pt x="4234255" y="2195574"/>
                </a:lnTo>
                <a:lnTo>
                  <a:pt x="4270272" y="2195574"/>
                </a:lnTo>
                <a:lnTo>
                  <a:pt x="4370135" y="2197211"/>
                </a:lnTo>
                <a:cubicBezTo>
                  <a:pt x="4375047" y="2197211"/>
                  <a:pt x="4378048" y="2196665"/>
                  <a:pt x="4379139" y="2195574"/>
                </a:cubicBezTo>
                <a:cubicBezTo>
                  <a:pt x="4379958" y="2194483"/>
                  <a:pt x="4380367" y="2191891"/>
                  <a:pt x="4380367" y="2187798"/>
                </a:cubicBezTo>
                <a:lnTo>
                  <a:pt x="4378321" y="2121495"/>
                </a:lnTo>
                <a:lnTo>
                  <a:pt x="4378321" y="2105942"/>
                </a:lnTo>
                <a:cubicBezTo>
                  <a:pt x="4384869" y="2106215"/>
                  <a:pt x="4392646" y="2106624"/>
                  <a:pt x="4401650" y="2107170"/>
                </a:cubicBezTo>
                <a:cubicBezTo>
                  <a:pt x="4406834" y="2107443"/>
                  <a:pt x="4409972" y="2107579"/>
                  <a:pt x="4411063" y="2107579"/>
                </a:cubicBezTo>
                <a:cubicBezTo>
                  <a:pt x="4415428" y="2107579"/>
                  <a:pt x="4418157" y="2106897"/>
                  <a:pt x="4419249" y="2105533"/>
                </a:cubicBezTo>
                <a:cubicBezTo>
                  <a:pt x="4420067" y="2104442"/>
                  <a:pt x="4420476" y="2101713"/>
                  <a:pt x="4420476" y="2097347"/>
                </a:cubicBezTo>
                <a:lnTo>
                  <a:pt x="4420476" y="2059694"/>
                </a:lnTo>
                <a:cubicBezTo>
                  <a:pt x="4420476" y="2055055"/>
                  <a:pt x="4419931" y="2052191"/>
                  <a:pt x="4418839" y="2051099"/>
                </a:cubicBezTo>
                <a:cubicBezTo>
                  <a:pt x="4417748" y="2050281"/>
                  <a:pt x="4415156" y="2049871"/>
                  <a:pt x="4411063" y="2049871"/>
                </a:cubicBezTo>
                <a:lnTo>
                  <a:pt x="4378321" y="2051508"/>
                </a:lnTo>
                <a:lnTo>
                  <a:pt x="4378321" y="2034728"/>
                </a:lnTo>
                <a:lnTo>
                  <a:pt x="4380367" y="1968425"/>
                </a:lnTo>
                <a:cubicBezTo>
                  <a:pt x="4380367" y="1963787"/>
                  <a:pt x="4379685" y="1961058"/>
                  <a:pt x="4378321" y="1960240"/>
                </a:cubicBezTo>
                <a:cubicBezTo>
                  <a:pt x="4377230" y="1959421"/>
                  <a:pt x="4374501" y="1959012"/>
                  <a:pt x="4370135" y="1959012"/>
                </a:cubicBezTo>
                <a:lnTo>
                  <a:pt x="4270272" y="1960649"/>
                </a:lnTo>
                <a:lnTo>
                  <a:pt x="4234255" y="1960649"/>
                </a:lnTo>
                <a:cubicBezTo>
                  <a:pt x="4234255" y="1945096"/>
                  <a:pt x="4235346" y="1925587"/>
                  <a:pt x="4237529" y="1902122"/>
                </a:cubicBezTo>
                <a:close/>
                <a:moveTo>
                  <a:pt x="2410515" y="1899667"/>
                </a:moveTo>
                <a:cubicBezTo>
                  <a:pt x="2385958" y="1900212"/>
                  <a:pt x="2359083" y="1901576"/>
                  <a:pt x="2329887" y="1903759"/>
                </a:cubicBezTo>
                <a:cubicBezTo>
                  <a:pt x="2316518" y="1905396"/>
                  <a:pt x="2309833" y="1908398"/>
                  <a:pt x="2309833" y="1912763"/>
                </a:cubicBezTo>
                <a:cubicBezTo>
                  <a:pt x="2309833" y="1915765"/>
                  <a:pt x="2311197" y="1920540"/>
                  <a:pt x="2313926" y="1927088"/>
                </a:cubicBezTo>
                <a:cubicBezTo>
                  <a:pt x="2317473" y="1935001"/>
                  <a:pt x="2319519" y="1946461"/>
                  <a:pt x="2320065" y="1961467"/>
                </a:cubicBezTo>
                <a:lnTo>
                  <a:pt x="2218564" y="1961467"/>
                </a:lnTo>
                <a:lnTo>
                  <a:pt x="2080228" y="1959830"/>
                </a:lnTo>
                <a:cubicBezTo>
                  <a:pt x="2075863" y="1959830"/>
                  <a:pt x="2073271" y="1960512"/>
                  <a:pt x="2072452" y="1961877"/>
                </a:cubicBezTo>
                <a:cubicBezTo>
                  <a:pt x="2071633" y="1962968"/>
                  <a:pt x="2071224" y="1965560"/>
                  <a:pt x="2071224" y="1969653"/>
                </a:cubicBezTo>
                <a:lnTo>
                  <a:pt x="2072861" y="2042914"/>
                </a:lnTo>
                <a:lnTo>
                  <a:pt x="2072861" y="2053964"/>
                </a:lnTo>
                <a:lnTo>
                  <a:pt x="2001647" y="2052327"/>
                </a:lnTo>
                <a:cubicBezTo>
                  <a:pt x="1996736" y="2052327"/>
                  <a:pt x="1993734" y="2052873"/>
                  <a:pt x="1992643" y="2053964"/>
                </a:cubicBezTo>
                <a:cubicBezTo>
                  <a:pt x="1991824" y="2055055"/>
                  <a:pt x="1991415" y="2057784"/>
                  <a:pt x="1991415" y="2062150"/>
                </a:cubicBezTo>
                <a:lnTo>
                  <a:pt x="1991415" y="2112900"/>
                </a:lnTo>
                <a:cubicBezTo>
                  <a:pt x="1991415" y="2117266"/>
                  <a:pt x="1992097" y="2119858"/>
                  <a:pt x="1993462" y="2120676"/>
                </a:cubicBezTo>
                <a:cubicBezTo>
                  <a:pt x="1994553" y="2121495"/>
                  <a:pt x="1997282" y="2121904"/>
                  <a:pt x="2001647" y="2121904"/>
                </a:cubicBezTo>
                <a:cubicBezTo>
                  <a:pt x="2002466" y="2121904"/>
                  <a:pt x="2005603" y="2121768"/>
                  <a:pt x="2011060" y="2121495"/>
                </a:cubicBezTo>
                <a:cubicBezTo>
                  <a:pt x="2030433" y="2120949"/>
                  <a:pt x="2051033" y="2120540"/>
                  <a:pt x="2072861" y="2120267"/>
                </a:cubicBezTo>
                <a:lnTo>
                  <a:pt x="2072861" y="2129271"/>
                </a:lnTo>
                <a:lnTo>
                  <a:pt x="2071224" y="2204169"/>
                </a:lnTo>
                <a:cubicBezTo>
                  <a:pt x="2071224" y="2209080"/>
                  <a:pt x="2071770" y="2212082"/>
                  <a:pt x="2072861" y="2213173"/>
                </a:cubicBezTo>
                <a:cubicBezTo>
                  <a:pt x="2073953" y="2213992"/>
                  <a:pt x="2076408" y="2214401"/>
                  <a:pt x="2080228" y="2214401"/>
                </a:cubicBezTo>
                <a:lnTo>
                  <a:pt x="2218564" y="2212764"/>
                </a:lnTo>
                <a:lnTo>
                  <a:pt x="2320065" y="2212764"/>
                </a:lnTo>
                <a:lnTo>
                  <a:pt x="2320065" y="2245506"/>
                </a:lnTo>
                <a:lnTo>
                  <a:pt x="2096190" y="2245506"/>
                </a:lnTo>
                <a:lnTo>
                  <a:pt x="1992234" y="2243869"/>
                </a:lnTo>
                <a:cubicBezTo>
                  <a:pt x="1986776" y="2243869"/>
                  <a:pt x="1984048" y="2247007"/>
                  <a:pt x="1984048" y="2253282"/>
                </a:cubicBezTo>
                <a:lnTo>
                  <a:pt x="1984048" y="2301168"/>
                </a:lnTo>
                <a:cubicBezTo>
                  <a:pt x="1984048" y="2305533"/>
                  <a:pt x="1984457" y="2308262"/>
                  <a:pt x="1985276" y="2309353"/>
                </a:cubicBezTo>
                <a:cubicBezTo>
                  <a:pt x="1986095" y="2310445"/>
                  <a:pt x="1988414" y="2310990"/>
                  <a:pt x="1992234" y="2310990"/>
                </a:cubicBezTo>
                <a:lnTo>
                  <a:pt x="2096190" y="2309353"/>
                </a:lnTo>
                <a:lnTo>
                  <a:pt x="2622521" y="2309353"/>
                </a:lnTo>
                <a:lnTo>
                  <a:pt x="2726477" y="2310990"/>
                </a:lnTo>
                <a:cubicBezTo>
                  <a:pt x="2730570" y="2310990"/>
                  <a:pt x="2733026" y="2310308"/>
                  <a:pt x="2733844" y="2308944"/>
                </a:cubicBezTo>
                <a:cubicBezTo>
                  <a:pt x="2734663" y="2307852"/>
                  <a:pt x="2735072" y="2305260"/>
                  <a:pt x="2735072" y="2301168"/>
                </a:cubicBezTo>
                <a:lnTo>
                  <a:pt x="2735072" y="2253282"/>
                </a:lnTo>
                <a:cubicBezTo>
                  <a:pt x="2735072" y="2247007"/>
                  <a:pt x="2732207" y="2243869"/>
                  <a:pt x="2726477" y="2243869"/>
                </a:cubicBezTo>
                <a:lnTo>
                  <a:pt x="2622521" y="2245506"/>
                </a:lnTo>
                <a:lnTo>
                  <a:pt x="2404785" y="2245506"/>
                </a:lnTo>
                <a:lnTo>
                  <a:pt x="2404785" y="2212764"/>
                </a:lnTo>
                <a:lnTo>
                  <a:pt x="2528796" y="2212764"/>
                </a:lnTo>
                <a:lnTo>
                  <a:pt x="2642575" y="2214401"/>
                </a:lnTo>
                <a:cubicBezTo>
                  <a:pt x="2646941" y="2214401"/>
                  <a:pt x="2649533" y="2213855"/>
                  <a:pt x="2650352" y="2212764"/>
                </a:cubicBezTo>
                <a:cubicBezTo>
                  <a:pt x="2650898" y="2211672"/>
                  <a:pt x="2651170" y="2208944"/>
                  <a:pt x="2651170" y="2204578"/>
                </a:cubicBezTo>
                <a:lnTo>
                  <a:pt x="2651170" y="2162423"/>
                </a:lnTo>
                <a:cubicBezTo>
                  <a:pt x="2651170" y="2158057"/>
                  <a:pt x="2650761" y="2155465"/>
                  <a:pt x="2649942" y="2154646"/>
                </a:cubicBezTo>
                <a:cubicBezTo>
                  <a:pt x="2649124" y="2153828"/>
                  <a:pt x="2646668" y="2153418"/>
                  <a:pt x="2642575" y="2153418"/>
                </a:cubicBezTo>
                <a:lnTo>
                  <a:pt x="2528796" y="2155056"/>
                </a:lnTo>
                <a:lnTo>
                  <a:pt x="2404785" y="2155056"/>
                </a:lnTo>
                <a:lnTo>
                  <a:pt x="2404785" y="2117811"/>
                </a:lnTo>
                <a:lnTo>
                  <a:pt x="2610242" y="2117811"/>
                </a:lnTo>
                <a:lnTo>
                  <a:pt x="2716655" y="2119448"/>
                </a:lnTo>
                <a:cubicBezTo>
                  <a:pt x="2721020" y="2119448"/>
                  <a:pt x="2723612" y="2118903"/>
                  <a:pt x="2724431" y="2117811"/>
                </a:cubicBezTo>
                <a:cubicBezTo>
                  <a:pt x="2725249" y="2116720"/>
                  <a:pt x="2725659" y="2114264"/>
                  <a:pt x="2725659" y="2110444"/>
                </a:cubicBezTo>
                <a:lnTo>
                  <a:pt x="2725659" y="2065015"/>
                </a:lnTo>
                <a:cubicBezTo>
                  <a:pt x="2725659" y="2060103"/>
                  <a:pt x="2725113" y="2057102"/>
                  <a:pt x="2724022" y="2056010"/>
                </a:cubicBezTo>
                <a:cubicBezTo>
                  <a:pt x="2722930" y="2055192"/>
                  <a:pt x="2720475" y="2054783"/>
                  <a:pt x="2716655" y="2054783"/>
                </a:cubicBezTo>
                <a:lnTo>
                  <a:pt x="2610242" y="2056420"/>
                </a:lnTo>
                <a:lnTo>
                  <a:pt x="2404785" y="2056420"/>
                </a:lnTo>
                <a:lnTo>
                  <a:pt x="2404785" y="2019176"/>
                </a:lnTo>
                <a:lnTo>
                  <a:pt x="2525522" y="2019176"/>
                </a:lnTo>
                <a:lnTo>
                  <a:pt x="2640938" y="2020813"/>
                </a:lnTo>
                <a:cubicBezTo>
                  <a:pt x="2645304" y="2020813"/>
                  <a:pt x="2648033" y="2020267"/>
                  <a:pt x="2649124" y="2019176"/>
                </a:cubicBezTo>
                <a:cubicBezTo>
                  <a:pt x="2649942" y="2018084"/>
                  <a:pt x="2650352" y="2015628"/>
                  <a:pt x="2650352" y="2011809"/>
                </a:cubicBezTo>
                <a:lnTo>
                  <a:pt x="2650352" y="1969653"/>
                </a:lnTo>
                <a:cubicBezTo>
                  <a:pt x="2650352" y="1965014"/>
                  <a:pt x="2649806" y="1962149"/>
                  <a:pt x="2648715" y="1961058"/>
                </a:cubicBezTo>
                <a:cubicBezTo>
                  <a:pt x="2647623" y="1960240"/>
                  <a:pt x="2645031" y="1959830"/>
                  <a:pt x="2640938" y="1959830"/>
                </a:cubicBezTo>
                <a:lnTo>
                  <a:pt x="2525522" y="1961467"/>
                </a:lnTo>
                <a:lnTo>
                  <a:pt x="2404785" y="1961467"/>
                </a:lnTo>
                <a:cubicBezTo>
                  <a:pt x="2405331" y="1935274"/>
                  <a:pt x="2407241" y="1914673"/>
                  <a:pt x="2410515" y="1899667"/>
                </a:cubicBezTo>
                <a:close/>
                <a:moveTo>
                  <a:pt x="7666120" y="1898029"/>
                </a:moveTo>
                <a:cubicBezTo>
                  <a:pt x="7639926" y="1902668"/>
                  <a:pt x="7616461" y="1908261"/>
                  <a:pt x="7595724" y="1914810"/>
                </a:cubicBezTo>
                <a:cubicBezTo>
                  <a:pt x="7589448" y="1916720"/>
                  <a:pt x="7586311" y="1919994"/>
                  <a:pt x="7586311" y="1924632"/>
                </a:cubicBezTo>
                <a:cubicBezTo>
                  <a:pt x="7586311" y="1929544"/>
                  <a:pt x="7589448" y="1933227"/>
                  <a:pt x="7595724" y="1935683"/>
                </a:cubicBezTo>
                <a:cubicBezTo>
                  <a:pt x="7599817" y="1937320"/>
                  <a:pt x="7605001" y="1942368"/>
                  <a:pt x="7611277" y="1950826"/>
                </a:cubicBezTo>
                <a:cubicBezTo>
                  <a:pt x="7617279" y="1959285"/>
                  <a:pt x="7623555" y="1967061"/>
                  <a:pt x="7630104" y="1974155"/>
                </a:cubicBezTo>
                <a:lnTo>
                  <a:pt x="7260935" y="1974155"/>
                </a:lnTo>
                <a:lnTo>
                  <a:pt x="7146338" y="1972518"/>
                </a:lnTo>
                <a:cubicBezTo>
                  <a:pt x="7141972" y="1972518"/>
                  <a:pt x="7139243" y="1973064"/>
                  <a:pt x="7138152" y="1974155"/>
                </a:cubicBezTo>
                <a:cubicBezTo>
                  <a:pt x="7137334" y="1975246"/>
                  <a:pt x="7136924" y="1977702"/>
                  <a:pt x="7136924" y="1981522"/>
                </a:cubicBezTo>
                <a:lnTo>
                  <a:pt x="7136924" y="2031863"/>
                </a:lnTo>
                <a:cubicBezTo>
                  <a:pt x="7136924" y="2036774"/>
                  <a:pt x="7137606" y="2039776"/>
                  <a:pt x="7138971" y="2040867"/>
                </a:cubicBezTo>
                <a:cubicBezTo>
                  <a:pt x="7139789" y="2041686"/>
                  <a:pt x="7142245" y="2042095"/>
                  <a:pt x="7146338" y="2042095"/>
                </a:cubicBezTo>
                <a:cubicBezTo>
                  <a:pt x="7146884" y="2042095"/>
                  <a:pt x="7154114" y="2041959"/>
                  <a:pt x="7168030" y="2041686"/>
                </a:cubicBezTo>
                <a:cubicBezTo>
                  <a:pt x="7183036" y="2041140"/>
                  <a:pt x="7199271" y="2040731"/>
                  <a:pt x="7216734" y="2040458"/>
                </a:cubicBezTo>
                <a:lnTo>
                  <a:pt x="7216734" y="2105533"/>
                </a:lnTo>
                <a:lnTo>
                  <a:pt x="7199135" y="2105533"/>
                </a:lnTo>
                <a:lnTo>
                  <a:pt x="7096815" y="2103896"/>
                </a:lnTo>
                <a:cubicBezTo>
                  <a:pt x="7092450" y="2103896"/>
                  <a:pt x="7089721" y="2104442"/>
                  <a:pt x="7088629" y="2105533"/>
                </a:cubicBezTo>
                <a:cubicBezTo>
                  <a:pt x="7087811" y="2106624"/>
                  <a:pt x="7087402" y="2109217"/>
                  <a:pt x="7087402" y="2113309"/>
                </a:cubicBezTo>
                <a:lnTo>
                  <a:pt x="7087402" y="2166106"/>
                </a:lnTo>
                <a:cubicBezTo>
                  <a:pt x="7087402" y="2170472"/>
                  <a:pt x="7088084" y="2173064"/>
                  <a:pt x="7089448" y="2173882"/>
                </a:cubicBezTo>
                <a:cubicBezTo>
                  <a:pt x="7090267" y="2174701"/>
                  <a:pt x="7092722" y="2175110"/>
                  <a:pt x="7096815" y="2175110"/>
                </a:cubicBezTo>
                <a:lnTo>
                  <a:pt x="7199135" y="2173473"/>
                </a:lnTo>
                <a:lnTo>
                  <a:pt x="7216734" y="2173473"/>
                </a:lnTo>
                <a:lnTo>
                  <a:pt x="7216734" y="2243050"/>
                </a:lnTo>
                <a:lnTo>
                  <a:pt x="7138562" y="2241413"/>
                </a:lnTo>
                <a:cubicBezTo>
                  <a:pt x="7134196" y="2241413"/>
                  <a:pt x="7131604" y="2241959"/>
                  <a:pt x="7130785" y="2243050"/>
                </a:cubicBezTo>
                <a:cubicBezTo>
                  <a:pt x="7129967" y="2244142"/>
                  <a:pt x="7129557" y="2246734"/>
                  <a:pt x="7129557" y="2250826"/>
                </a:cubicBezTo>
                <a:lnTo>
                  <a:pt x="7129557" y="2301986"/>
                </a:lnTo>
                <a:cubicBezTo>
                  <a:pt x="7129557" y="2306079"/>
                  <a:pt x="7130034" y="2308603"/>
                  <a:pt x="7130990" y="2309558"/>
                </a:cubicBezTo>
                <a:cubicBezTo>
                  <a:pt x="7131945" y="2310513"/>
                  <a:pt x="7134469" y="2310990"/>
                  <a:pt x="7138562" y="2310990"/>
                </a:cubicBezTo>
                <a:lnTo>
                  <a:pt x="7251931" y="2309353"/>
                </a:lnTo>
                <a:lnTo>
                  <a:pt x="7662436" y="2309353"/>
                </a:lnTo>
                <a:cubicBezTo>
                  <a:pt x="7656161" y="2310445"/>
                  <a:pt x="7639789" y="2314401"/>
                  <a:pt x="7613323" y="2321222"/>
                </a:cubicBezTo>
                <a:cubicBezTo>
                  <a:pt x="7603227" y="2324224"/>
                  <a:pt x="7598179" y="2327498"/>
                  <a:pt x="7598179" y="2331045"/>
                </a:cubicBezTo>
                <a:cubicBezTo>
                  <a:pt x="7598179" y="2335138"/>
                  <a:pt x="7600635" y="2338821"/>
                  <a:pt x="7605546" y="2342095"/>
                </a:cubicBezTo>
                <a:cubicBezTo>
                  <a:pt x="7614005" y="2347279"/>
                  <a:pt x="7620690" y="2353146"/>
                  <a:pt x="7625601" y="2359694"/>
                </a:cubicBezTo>
                <a:lnTo>
                  <a:pt x="7628057" y="2362969"/>
                </a:lnTo>
                <a:lnTo>
                  <a:pt x="7559298" y="2362969"/>
                </a:lnTo>
                <a:cubicBezTo>
                  <a:pt x="7550840" y="2362969"/>
                  <a:pt x="7544701" y="2361877"/>
                  <a:pt x="7540881" y="2359694"/>
                </a:cubicBezTo>
                <a:cubicBezTo>
                  <a:pt x="7535423" y="2357511"/>
                  <a:pt x="7531877" y="2356420"/>
                  <a:pt x="7530240" y="2356420"/>
                </a:cubicBezTo>
                <a:cubicBezTo>
                  <a:pt x="7523419" y="2356420"/>
                  <a:pt x="7513322" y="2363105"/>
                  <a:pt x="7499953" y="2376475"/>
                </a:cubicBezTo>
                <a:cubicBezTo>
                  <a:pt x="7491495" y="2384933"/>
                  <a:pt x="7485629" y="2391618"/>
                  <a:pt x="7482355" y="2396529"/>
                </a:cubicBezTo>
                <a:lnTo>
                  <a:pt x="7482355" y="2383432"/>
                </a:lnTo>
                <a:cubicBezTo>
                  <a:pt x="7482355" y="2378794"/>
                  <a:pt x="7481808" y="2376065"/>
                  <a:pt x="7480717" y="2375247"/>
                </a:cubicBezTo>
                <a:cubicBezTo>
                  <a:pt x="7479626" y="2374428"/>
                  <a:pt x="7477171" y="2374019"/>
                  <a:pt x="7473350" y="2374019"/>
                </a:cubicBezTo>
                <a:lnTo>
                  <a:pt x="7373487" y="2375656"/>
                </a:lnTo>
                <a:lnTo>
                  <a:pt x="7303091" y="2375656"/>
                </a:lnTo>
                <a:cubicBezTo>
                  <a:pt x="7304182" y="2354101"/>
                  <a:pt x="7306093" y="2335683"/>
                  <a:pt x="7308821" y="2320404"/>
                </a:cubicBezTo>
                <a:cubicBezTo>
                  <a:pt x="7283173" y="2320949"/>
                  <a:pt x="7256706" y="2322859"/>
                  <a:pt x="7229421" y="2326134"/>
                </a:cubicBezTo>
                <a:cubicBezTo>
                  <a:pt x="7221508" y="2326952"/>
                  <a:pt x="7217552" y="2329817"/>
                  <a:pt x="7217552" y="2334728"/>
                </a:cubicBezTo>
                <a:cubicBezTo>
                  <a:pt x="7217552" y="2336638"/>
                  <a:pt x="7218234" y="2339367"/>
                  <a:pt x="7219598" y="2342914"/>
                </a:cubicBezTo>
                <a:cubicBezTo>
                  <a:pt x="7221236" y="2346734"/>
                  <a:pt x="7222191" y="2349599"/>
                  <a:pt x="7222463" y="2351509"/>
                </a:cubicBezTo>
                <a:cubicBezTo>
                  <a:pt x="7224646" y="2359149"/>
                  <a:pt x="7225738" y="2367198"/>
                  <a:pt x="7225738" y="2375656"/>
                </a:cubicBezTo>
                <a:lnTo>
                  <a:pt x="7127102" y="2374019"/>
                </a:lnTo>
                <a:cubicBezTo>
                  <a:pt x="7122736" y="2374019"/>
                  <a:pt x="7120007" y="2374565"/>
                  <a:pt x="7118916" y="2375656"/>
                </a:cubicBezTo>
                <a:cubicBezTo>
                  <a:pt x="7118098" y="2376747"/>
                  <a:pt x="7117688" y="2379340"/>
                  <a:pt x="7117688" y="2383432"/>
                </a:cubicBezTo>
                <a:lnTo>
                  <a:pt x="7117688" y="2433773"/>
                </a:lnTo>
                <a:cubicBezTo>
                  <a:pt x="7117688" y="2437866"/>
                  <a:pt x="7118166" y="2440390"/>
                  <a:pt x="7119121" y="2441345"/>
                </a:cubicBezTo>
                <a:cubicBezTo>
                  <a:pt x="7120076" y="2442300"/>
                  <a:pt x="7122736" y="2442778"/>
                  <a:pt x="7127102" y="2442778"/>
                </a:cubicBezTo>
                <a:lnTo>
                  <a:pt x="7225738" y="2441140"/>
                </a:lnTo>
                <a:lnTo>
                  <a:pt x="7225738" y="2516448"/>
                </a:lnTo>
                <a:lnTo>
                  <a:pt x="7211004" y="2516448"/>
                </a:lnTo>
                <a:lnTo>
                  <a:pt x="7102545" y="2514810"/>
                </a:lnTo>
                <a:cubicBezTo>
                  <a:pt x="7098452" y="2514810"/>
                  <a:pt x="7095997" y="2515492"/>
                  <a:pt x="7095178" y="2516857"/>
                </a:cubicBezTo>
                <a:cubicBezTo>
                  <a:pt x="7094632" y="2517675"/>
                  <a:pt x="7094359" y="2520404"/>
                  <a:pt x="7094359" y="2525042"/>
                </a:cubicBezTo>
                <a:lnTo>
                  <a:pt x="7094359" y="2576202"/>
                </a:lnTo>
                <a:cubicBezTo>
                  <a:pt x="7094359" y="2580022"/>
                  <a:pt x="7094769" y="2582341"/>
                  <a:pt x="7095587" y="2583160"/>
                </a:cubicBezTo>
                <a:cubicBezTo>
                  <a:pt x="7096406" y="2583978"/>
                  <a:pt x="7098725" y="2584388"/>
                  <a:pt x="7102545" y="2584388"/>
                </a:cubicBezTo>
                <a:lnTo>
                  <a:pt x="7211004" y="2582750"/>
                </a:lnTo>
                <a:lnTo>
                  <a:pt x="7225738" y="2582750"/>
                </a:lnTo>
                <a:lnTo>
                  <a:pt x="7224100" y="2665015"/>
                </a:lnTo>
                <a:cubicBezTo>
                  <a:pt x="7224100" y="2669381"/>
                  <a:pt x="7224646" y="2671973"/>
                  <a:pt x="7225738" y="2672791"/>
                </a:cubicBezTo>
                <a:cubicBezTo>
                  <a:pt x="7226829" y="2673610"/>
                  <a:pt x="7229421" y="2674019"/>
                  <a:pt x="7233514" y="2674019"/>
                </a:cubicBezTo>
                <a:lnTo>
                  <a:pt x="7295315" y="2674019"/>
                </a:lnTo>
                <a:cubicBezTo>
                  <a:pt x="7299953" y="2674019"/>
                  <a:pt x="7302682" y="2673474"/>
                  <a:pt x="7303500" y="2672382"/>
                </a:cubicBezTo>
                <a:cubicBezTo>
                  <a:pt x="7304319" y="2671291"/>
                  <a:pt x="7304728" y="2668835"/>
                  <a:pt x="7304728" y="2665015"/>
                </a:cubicBezTo>
                <a:cubicBezTo>
                  <a:pt x="7304728" y="2664742"/>
                  <a:pt x="7304592" y="2656011"/>
                  <a:pt x="7304319" y="2638821"/>
                </a:cubicBezTo>
                <a:cubicBezTo>
                  <a:pt x="7303773" y="2620813"/>
                  <a:pt x="7303364" y="2602123"/>
                  <a:pt x="7303091" y="2582750"/>
                </a:cubicBezTo>
                <a:lnTo>
                  <a:pt x="7407047" y="2582750"/>
                </a:lnTo>
                <a:lnTo>
                  <a:pt x="7514278" y="2584388"/>
                </a:lnTo>
                <a:cubicBezTo>
                  <a:pt x="7520280" y="2584388"/>
                  <a:pt x="7523282" y="2581659"/>
                  <a:pt x="7523282" y="2576202"/>
                </a:cubicBezTo>
                <a:lnTo>
                  <a:pt x="7523282" y="2525042"/>
                </a:lnTo>
                <a:cubicBezTo>
                  <a:pt x="7523282" y="2520404"/>
                  <a:pt x="7522805" y="2517539"/>
                  <a:pt x="7521849" y="2516448"/>
                </a:cubicBezTo>
                <a:cubicBezTo>
                  <a:pt x="7520894" y="2515356"/>
                  <a:pt x="7518371" y="2514810"/>
                  <a:pt x="7514278" y="2514810"/>
                </a:cubicBezTo>
                <a:lnTo>
                  <a:pt x="7448794" y="2516448"/>
                </a:lnTo>
                <a:lnTo>
                  <a:pt x="7448794" y="2441959"/>
                </a:lnTo>
                <a:cubicBezTo>
                  <a:pt x="7458344" y="2442505"/>
                  <a:pt x="7466529" y="2442778"/>
                  <a:pt x="7473350" y="2442778"/>
                </a:cubicBezTo>
                <a:cubicBezTo>
                  <a:pt x="7477716" y="2442778"/>
                  <a:pt x="7480308" y="2442232"/>
                  <a:pt x="7481127" y="2441140"/>
                </a:cubicBezTo>
                <a:cubicBezTo>
                  <a:pt x="7481945" y="2440049"/>
                  <a:pt x="7482355" y="2437593"/>
                  <a:pt x="7482355" y="2433773"/>
                </a:cubicBezTo>
                <a:lnTo>
                  <a:pt x="7482355" y="2414947"/>
                </a:lnTo>
                <a:lnTo>
                  <a:pt x="7488084" y="2419449"/>
                </a:lnTo>
                <a:cubicBezTo>
                  <a:pt x="7490267" y="2420540"/>
                  <a:pt x="7496133" y="2429135"/>
                  <a:pt x="7505683" y="2445233"/>
                </a:cubicBezTo>
                <a:cubicBezTo>
                  <a:pt x="7536788" y="2502532"/>
                  <a:pt x="7577034" y="2550554"/>
                  <a:pt x="7626420" y="2589299"/>
                </a:cubicBezTo>
                <a:cubicBezTo>
                  <a:pt x="7664619" y="2619313"/>
                  <a:pt x="7711822" y="2646461"/>
                  <a:pt x="7768030" y="2670745"/>
                </a:cubicBezTo>
                <a:cubicBezTo>
                  <a:pt x="7778399" y="2674565"/>
                  <a:pt x="7785492" y="2676475"/>
                  <a:pt x="7789312" y="2676475"/>
                </a:cubicBezTo>
                <a:cubicBezTo>
                  <a:pt x="7792586" y="2676475"/>
                  <a:pt x="7796679" y="2671973"/>
                  <a:pt x="7801591" y="2662969"/>
                </a:cubicBezTo>
                <a:cubicBezTo>
                  <a:pt x="7811686" y="2646325"/>
                  <a:pt x="7824647" y="2631591"/>
                  <a:pt x="7840472" y="2618767"/>
                </a:cubicBezTo>
                <a:cubicBezTo>
                  <a:pt x="7778807" y="2598030"/>
                  <a:pt x="7727375" y="2573473"/>
                  <a:pt x="7686174" y="2545097"/>
                </a:cubicBezTo>
                <a:cubicBezTo>
                  <a:pt x="7695997" y="2532000"/>
                  <a:pt x="7709094" y="2519176"/>
                  <a:pt x="7725465" y="2506625"/>
                </a:cubicBezTo>
                <a:cubicBezTo>
                  <a:pt x="7729285" y="2503351"/>
                  <a:pt x="7731195" y="2500486"/>
                  <a:pt x="7731195" y="2498030"/>
                </a:cubicBezTo>
                <a:cubicBezTo>
                  <a:pt x="7731195" y="2495847"/>
                  <a:pt x="7729558" y="2493119"/>
                  <a:pt x="7726283" y="2489844"/>
                </a:cubicBezTo>
                <a:lnTo>
                  <a:pt x="7701317" y="2468971"/>
                </a:lnTo>
                <a:cubicBezTo>
                  <a:pt x="7695588" y="2464333"/>
                  <a:pt x="7691222" y="2462014"/>
                  <a:pt x="7688221" y="2462014"/>
                </a:cubicBezTo>
                <a:cubicBezTo>
                  <a:pt x="7685765" y="2462014"/>
                  <a:pt x="7683037" y="2463241"/>
                  <a:pt x="7680035" y="2465697"/>
                </a:cubicBezTo>
                <a:cubicBezTo>
                  <a:pt x="7661481" y="2479613"/>
                  <a:pt x="7646747" y="2492437"/>
                  <a:pt x="7635833" y="2504169"/>
                </a:cubicBezTo>
                <a:cubicBezTo>
                  <a:pt x="7611550" y="2479885"/>
                  <a:pt x="7591358" y="2453282"/>
                  <a:pt x="7575260" y="2424360"/>
                </a:cubicBezTo>
                <a:lnTo>
                  <a:pt x="7680035" y="2424360"/>
                </a:lnTo>
                <a:cubicBezTo>
                  <a:pt x="7708957" y="2454647"/>
                  <a:pt x="7740336" y="2480295"/>
                  <a:pt x="7774169" y="2501304"/>
                </a:cubicBezTo>
                <a:cubicBezTo>
                  <a:pt x="7783719" y="2507580"/>
                  <a:pt x="7790131" y="2510718"/>
                  <a:pt x="7793405" y="2510718"/>
                </a:cubicBezTo>
                <a:cubicBezTo>
                  <a:pt x="7798043" y="2510718"/>
                  <a:pt x="7802818" y="2506216"/>
                  <a:pt x="7807729" y="2497211"/>
                </a:cubicBezTo>
                <a:cubicBezTo>
                  <a:pt x="7814824" y="2484933"/>
                  <a:pt x="7826011" y="2471836"/>
                  <a:pt x="7841290" y="2457921"/>
                </a:cubicBezTo>
                <a:cubicBezTo>
                  <a:pt x="7780171" y="2425451"/>
                  <a:pt x="7732559" y="2387116"/>
                  <a:pt x="7698453" y="2342914"/>
                </a:cubicBezTo>
                <a:cubicBezTo>
                  <a:pt x="7690540" y="2332000"/>
                  <a:pt x="7684128" y="2320813"/>
                  <a:pt x="7679216" y="2309353"/>
                </a:cubicBezTo>
                <a:lnTo>
                  <a:pt x="7791768" y="2310990"/>
                </a:lnTo>
                <a:cubicBezTo>
                  <a:pt x="7796133" y="2310990"/>
                  <a:pt x="7798725" y="2310445"/>
                  <a:pt x="7799544" y="2309353"/>
                </a:cubicBezTo>
                <a:cubicBezTo>
                  <a:pt x="7800363" y="2308262"/>
                  <a:pt x="7800772" y="2305806"/>
                  <a:pt x="7800772" y="2301986"/>
                </a:cubicBezTo>
                <a:lnTo>
                  <a:pt x="7800772" y="2250826"/>
                </a:lnTo>
                <a:cubicBezTo>
                  <a:pt x="7800772" y="2246188"/>
                  <a:pt x="7800226" y="2243460"/>
                  <a:pt x="7799135" y="2242641"/>
                </a:cubicBezTo>
                <a:cubicBezTo>
                  <a:pt x="7798043" y="2241822"/>
                  <a:pt x="7795588" y="2241413"/>
                  <a:pt x="7791768" y="2241413"/>
                </a:cubicBezTo>
                <a:lnTo>
                  <a:pt x="7709503" y="2243050"/>
                </a:lnTo>
                <a:lnTo>
                  <a:pt x="7709503" y="2173473"/>
                </a:lnTo>
                <a:lnTo>
                  <a:pt x="7736515" y="2173473"/>
                </a:lnTo>
                <a:lnTo>
                  <a:pt x="7839654" y="2175110"/>
                </a:lnTo>
                <a:cubicBezTo>
                  <a:pt x="7845111" y="2175110"/>
                  <a:pt x="7847839" y="2172109"/>
                  <a:pt x="7847839" y="2166106"/>
                </a:cubicBezTo>
                <a:lnTo>
                  <a:pt x="7847839" y="2113309"/>
                </a:lnTo>
                <a:cubicBezTo>
                  <a:pt x="7847839" y="2107034"/>
                  <a:pt x="7845111" y="2103896"/>
                  <a:pt x="7839654" y="2103896"/>
                </a:cubicBezTo>
                <a:lnTo>
                  <a:pt x="7736515" y="2105533"/>
                </a:lnTo>
                <a:lnTo>
                  <a:pt x="7709503" y="2105533"/>
                </a:lnTo>
                <a:lnTo>
                  <a:pt x="7709503" y="2048643"/>
                </a:lnTo>
                <a:cubicBezTo>
                  <a:pt x="7727511" y="2062013"/>
                  <a:pt x="7741154" y="2071699"/>
                  <a:pt x="7750431" y="2077702"/>
                </a:cubicBezTo>
                <a:cubicBezTo>
                  <a:pt x="7761345" y="2084523"/>
                  <a:pt x="7768166" y="2087934"/>
                  <a:pt x="7770895" y="2087934"/>
                </a:cubicBezTo>
                <a:cubicBezTo>
                  <a:pt x="7773623" y="2087934"/>
                  <a:pt x="7777989" y="2083978"/>
                  <a:pt x="7783992" y="2076065"/>
                </a:cubicBezTo>
                <a:cubicBezTo>
                  <a:pt x="7795179" y="2061604"/>
                  <a:pt x="7806911" y="2049735"/>
                  <a:pt x="7819190" y="2040458"/>
                </a:cubicBezTo>
                <a:cubicBezTo>
                  <a:pt x="7764346" y="2007443"/>
                  <a:pt x="7720281" y="1970744"/>
                  <a:pt x="7686993" y="1930362"/>
                </a:cubicBezTo>
                <a:cubicBezTo>
                  <a:pt x="7678261" y="1921085"/>
                  <a:pt x="7671304" y="1910308"/>
                  <a:pt x="7666120" y="1898029"/>
                </a:cubicBezTo>
                <a:close/>
                <a:moveTo>
                  <a:pt x="9173898" y="1895983"/>
                </a:moveTo>
                <a:cubicBezTo>
                  <a:pt x="9142792" y="1897074"/>
                  <a:pt x="9113461" y="1898848"/>
                  <a:pt x="9085903" y="1901304"/>
                </a:cubicBezTo>
                <a:cubicBezTo>
                  <a:pt x="9076353" y="1902122"/>
                  <a:pt x="9071578" y="1904305"/>
                  <a:pt x="9071578" y="1907852"/>
                </a:cubicBezTo>
                <a:cubicBezTo>
                  <a:pt x="9071578" y="1911672"/>
                  <a:pt x="9073488" y="1916993"/>
                  <a:pt x="9077308" y="1923814"/>
                </a:cubicBezTo>
                <a:cubicBezTo>
                  <a:pt x="9080309" y="1930362"/>
                  <a:pt x="9081810" y="1941276"/>
                  <a:pt x="9081810" y="1956556"/>
                </a:cubicBezTo>
                <a:lnTo>
                  <a:pt x="9081810" y="1960649"/>
                </a:lnTo>
                <a:lnTo>
                  <a:pt x="8891496" y="1960649"/>
                </a:lnTo>
                <a:lnTo>
                  <a:pt x="8780582" y="1959012"/>
                </a:lnTo>
                <a:cubicBezTo>
                  <a:pt x="8775125" y="1959012"/>
                  <a:pt x="8772396" y="1962013"/>
                  <a:pt x="8772396" y="1968016"/>
                </a:cubicBezTo>
                <a:lnTo>
                  <a:pt x="8772396" y="2019585"/>
                </a:lnTo>
                <a:cubicBezTo>
                  <a:pt x="8772396" y="2025588"/>
                  <a:pt x="8775125" y="2028589"/>
                  <a:pt x="8780582" y="2028589"/>
                </a:cubicBezTo>
                <a:lnTo>
                  <a:pt x="8891496" y="2026952"/>
                </a:lnTo>
                <a:lnTo>
                  <a:pt x="9385903" y="2026952"/>
                </a:lnTo>
                <a:lnTo>
                  <a:pt x="9385903" y="2148507"/>
                </a:lnTo>
                <a:cubicBezTo>
                  <a:pt x="9385903" y="2276202"/>
                  <a:pt x="9390951" y="2378248"/>
                  <a:pt x="9401046" y="2454647"/>
                </a:cubicBezTo>
                <a:cubicBezTo>
                  <a:pt x="9410869" y="2527498"/>
                  <a:pt x="9431469" y="2594210"/>
                  <a:pt x="9462847" y="2654783"/>
                </a:cubicBezTo>
                <a:cubicBezTo>
                  <a:pt x="9468850" y="2664879"/>
                  <a:pt x="9473080" y="2669927"/>
                  <a:pt x="9475535" y="2669927"/>
                </a:cubicBezTo>
                <a:cubicBezTo>
                  <a:pt x="9478263" y="2669927"/>
                  <a:pt x="9483311" y="2665424"/>
                  <a:pt x="9490678" y="2656420"/>
                </a:cubicBezTo>
                <a:cubicBezTo>
                  <a:pt x="9509505" y="2633774"/>
                  <a:pt x="9526831" y="2617539"/>
                  <a:pt x="9542656" y="2607716"/>
                </a:cubicBezTo>
                <a:cubicBezTo>
                  <a:pt x="9511006" y="2555602"/>
                  <a:pt x="9490678" y="2494210"/>
                  <a:pt x="9481674" y="2423542"/>
                </a:cubicBezTo>
                <a:cubicBezTo>
                  <a:pt x="9473761" y="2355602"/>
                  <a:pt x="9469805" y="2263923"/>
                  <a:pt x="9469805" y="2148507"/>
                </a:cubicBezTo>
                <a:lnTo>
                  <a:pt x="9471442" y="1968016"/>
                </a:lnTo>
                <a:cubicBezTo>
                  <a:pt x="9471442" y="1963650"/>
                  <a:pt x="9470896" y="1961058"/>
                  <a:pt x="9469805" y="1960240"/>
                </a:cubicBezTo>
                <a:cubicBezTo>
                  <a:pt x="9468713" y="1959421"/>
                  <a:pt x="9466258" y="1959012"/>
                  <a:pt x="9462438" y="1959012"/>
                </a:cubicBezTo>
                <a:lnTo>
                  <a:pt x="9351524" y="1960649"/>
                </a:lnTo>
                <a:lnTo>
                  <a:pt x="9168986" y="1960649"/>
                </a:lnTo>
                <a:lnTo>
                  <a:pt x="9168986" y="1953282"/>
                </a:lnTo>
                <a:cubicBezTo>
                  <a:pt x="9168986" y="1930090"/>
                  <a:pt x="9170623" y="1910990"/>
                  <a:pt x="9173898" y="1895983"/>
                </a:cubicBezTo>
                <a:close/>
                <a:moveTo>
                  <a:pt x="7270356" y="1496532"/>
                </a:moveTo>
                <a:lnTo>
                  <a:pt x="7270356" y="1569210"/>
                </a:lnTo>
                <a:lnTo>
                  <a:pt x="6960274" y="1569210"/>
                </a:lnTo>
                <a:lnTo>
                  <a:pt x="6960274" y="1496532"/>
                </a:lnTo>
                <a:close/>
                <a:moveTo>
                  <a:pt x="4038831" y="1262781"/>
                </a:moveTo>
                <a:lnTo>
                  <a:pt x="4038831" y="1569210"/>
                </a:lnTo>
                <a:lnTo>
                  <a:pt x="3728752" y="1569210"/>
                </a:lnTo>
                <a:lnTo>
                  <a:pt x="3728752" y="1262781"/>
                </a:lnTo>
                <a:close/>
                <a:moveTo>
                  <a:pt x="5841305" y="1262781"/>
                </a:moveTo>
                <a:lnTo>
                  <a:pt x="5841305" y="1334825"/>
                </a:lnTo>
                <a:lnTo>
                  <a:pt x="5531224" y="1334825"/>
                </a:lnTo>
                <a:lnTo>
                  <a:pt x="5531224" y="1262781"/>
                </a:lnTo>
                <a:close/>
                <a:moveTo>
                  <a:pt x="7270356" y="1262781"/>
                </a:moveTo>
                <a:lnTo>
                  <a:pt x="7270356" y="1334825"/>
                </a:lnTo>
                <a:lnTo>
                  <a:pt x="6960274" y="1334825"/>
                </a:lnTo>
                <a:lnTo>
                  <a:pt x="6960274" y="1262781"/>
                </a:lnTo>
                <a:close/>
                <a:moveTo>
                  <a:pt x="643853" y="1098594"/>
                </a:moveTo>
                <a:lnTo>
                  <a:pt x="0" y="1098594"/>
                </a:lnTo>
                <a:lnTo>
                  <a:pt x="0" y="1180688"/>
                </a:lnTo>
                <a:lnTo>
                  <a:pt x="0" y="1262781"/>
                </a:lnTo>
                <a:lnTo>
                  <a:pt x="238487" y="1262781"/>
                </a:lnTo>
                <a:lnTo>
                  <a:pt x="238487" y="1733395"/>
                </a:lnTo>
                <a:lnTo>
                  <a:pt x="404743" y="1733395"/>
                </a:lnTo>
                <a:lnTo>
                  <a:pt x="404743" y="1262781"/>
                </a:lnTo>
                <a:lnTo>
                  <a:pt x="643218" y="1262781"/>
                </a:lnTo>
                <a:lnTo>
                  <a:pt x="643218" y="1180886"/>
                </a:lnTo>
                <a:close/>
                <a:moveTo>
                  <a:pt x="1277146" y="1098594"/>
                </a:moveTo>
                <a:lnTo>
                  <a:pt x="788973" y="1098594"/>
                </a:lnTo>
                <a:lnTo>
                  <a:pt x="710936" y="1175777"/>
                </a:lnTo>
                <a:lnTo>
                  <a:pt x="710936" y="1311140"/>
                </a:lnTo>
                <a:lnTo>
                  <a:pt x="877826" y="1311140"/>
                </a:lnTo>
                <a:lnTo>
                  <a:pt x="877826" y="1262781"/>
                </a:lnTo>
                <a:lnTo>
                  <a:pt x="1187908" y="1262781"/>
                </a:lnTo>
                <a:lnTo>
                  <a:pt x="1187908" y="1334825"/>
                </a:lnTo>
                <a:lnTo>
                  <a:pt x="1033186" y="1334825"/>
                </a:lnTo>
                <a:lnTo>
                  <a:pt x="788973" y="1334825"/>
                </a:lnTo>
                <a:lnTo>
                  <a:pt x="710936" y="1412008"/>
                </a:lnTo>
                <a:lnTo>
                  <a:pt x="710936" y="1658268"/>
                </a:lnTo>
                <a:lnTo>
                  <a:pt x="788772" y="1735253"/>
                </a:lnTo>
                <a:lnTo>
                  <a:pt x="1277347" y="1735253"/>
                </a:lnTo>
                <a:lnTo>
                  <a:pt x="1354788" y="1658664"/>
                </a:lnTo>
                <a:lnTo>
                  <a:pt x="1354788" y="1522085"/>
                </a:lnTo>
                <a:lnTo>
                  <a:pt x="1187908" y="1522085"/>
                </a:lnTo>
                <a:lnTo>
                  <a:pt x="1187908" y="1571068"/>
                </a:lnTo>
                <a:lnTo>
                  <a:pt x="877826" y="1571068"/>
                </a:lnTo>
                <a:lnTo>
                  <a:pt x="877826" y="1498400"/>
                </a:lnTo>
                <a:lnTo>
                  <a:pt x="1019637" y="1498400"/>
                </a:lnTo>
                <a:lnTo>
                  <a:pt x="1019637" y="1499012"/>
                </a:lnTo>
                <a:lnTo>
                  <a:pt x="1277347" y="1499012"/>
                </a:lnTo>
                <a:lnTo>
                  <a:pt x="1354788" y="1422423"/>
                </a:lnTo>
                <a:lnTo>
                  <a:pt x="1354788" y="1175381"/>
                </a:lnTo>
                <a:close/>
                <a:moveTo>
                  <a:pt x="1980900" y="1098594"/>
                </a:moveTo>
                <a:lnTo>
                  <a:pt x="1414692" y="1098594"/>
                </a:lnTo>
                <a:lnTo>
                  <a:pt x="1414692" y="1180688"/>
                </a:lnTo>
                <a:lnTo>
                  <a:pt x="1414692" y="1262781"/>
                </a:lnTo>
                <a:lnTo>
                  <a:pt x="1891662" y="1262781"/>
                </a:lnTo>
                <a:lnTo>
                  <a:pt x="1891662" y="1336071"/>
                </a:lnTo>
                <a:lnTo>
                  <a:pt x="1414692" y="1336071"/>
                </a:lnTo>
                <a:lnTo>
                  <a:pt x="1414692" y="1499012"/>
                </a:lnTo>
                <a:lnTo>
                  <a:pt x="1891662" y="1499012"/>
                </a:lnTo>
                <a:lnTo>
                  <a:pt x="1891662" y="1569210"/>
                </a:lnTo>
                <a:lnTo>
                  <a:pt x="1414692" y="1569210"/>
                </a:lnTo>
                <a:lnTo>
                  <a:pt x="1414692" y="1733395"/>
                </a:lnTo>
                <a:lnTo>
                  <a:pt x="1981101" y="1733395"/>
                </a:lnTo>
                <a:lnTo>
                  <a:pt x="2058544" y="1656806"/>
                </a:lnTo>
                <a:lnTo>
                  <a:pt x="2058544" y="1175381"/>
                </a:lnTo>
                <a:close/>
                <a:moveTo>
                  <a:pt x="2769478" y="1098594"/>
                </a:moveTo>
                <a:lnTo>
                  <a:pt x="2125626" y="1098594"/>
                </a:lnTo>
                <a:lnTo>
                  <a:pt x="2125626" y="1180688"/>
                </a:lnTo>
                <a:lnTo>
                  <a:pt x="2125626" y="1262781"/>
                </a:lnTo>
                <a:lnTo>
                  <a:pt x="2364112" y="1262781"/>
                </a:lnTo>
                <a:lnTo>
                  <a:pt x="2364112" y="1733395"/>
                </a:lnTo>
                <a:lnTo>
                  <a:pt x="2530368" y="1733395"/>
                </a:lnTo>
                <a:lnTo>
                  <a:pt x="2530368" y="1262781"/>
                </a:lnTo>
                <a:lnTo>
                  <a:pt x="2768843" y="1262781"/>
                </a:lnTo>
                <a:lnTo>
                  <a:pt x="2768843" y="1180886"/>
                </a:lnTo>
                <a:close/>
                <a:moveTo>
                  <a:pt x="3487596" y="1098594"/>
                </a:moveTo>
                <a:lnTo>
                  <a:pt x="3328053" y="1098594"/>
                </a:lnTo>
                <a:lnTo>
                  <a:pt x="3010633" y="1485505"/>
                </a:lnTo>
                <a:lnTo>
                  <a:pt x="3010633" y="1098594"/>
                </a:lnTo>
                <a:lnTo>
                  <a:pt x="2843744" y="1098594"/>
                </a:lnTo>
                <a:lnTo>
                  <a:pt x="2843744" y="1733395"/>
                </a:lnTo>
                <a:lnTo>
                  <a:pt x="3003970" y="1733395"/>
                </a:lnTo>
                <a:lnTo>
                  <a:pt x="3320715" y="1335320"/>
                </a:lnTo>
                <a:lnTo>
                  <a:pt x="3320715" y="1733395"/>
                </a:lnTo>
                <a:lnTo>
                  <a:pt x="3487596" y="1733395"/>
                </a:lnTo>
                <a:close/>
                <a:moveTo>
                  <a:pt x="4128069" y="1098594"/>
                </a:moveTo>
                <a:lnTo>
                  <a:pt x="3639897" y="1098594"/>
                </a:lnTo>
                <a:lnTo>
                  <a:pt x="3561861" y="1175777"/>
                </a:lnTo>
                <a:lnTo>
                  <a:pt x="3561861" y="1656410"/>
                </a:lnTo>
                <a:lnTo>
                  <a:pt x="3639696" y="1733395"/>
                </a:lnTo>
                <a:lnTo>
                  <a:pt x="4128270" y="1733395"/>
                </a:lnTo>
                <a:lnTo>
                  <a:pt x="4205713" y="1656806"/>
                </a:lnTo>
                <a:lnTo>
                  <a:pt x="4205713" y="1175381"/>
                </a:lnTo>
                <a:close/>
                <a:moveTo>
                  <a:pt x="4846185" y="1098594"/>
                </a:moveTo>
                <a:lnTo>
                  <a:pt x="4358013" y="1098594"/>
                </a:lnTo>
                <a:lnTo>
                  <a:pt x="4279977" y="1175777"/>
                </a:lnTo>
                <a:lnTo>
                  <a:pt x="4279977" y="1311140"/>
                </a:lnTo>
                <a:lnTo>
                  <a:pt x="4446866" y="1311140"/>
                </a:lnTo>
                <a:lnTo>
                  <a:pt x="4446866" y="1262781"/>
                </a:lnTo>
                <a:lnTo>
                  <a:pt x="4756948" y="1262781"/>
                </a:lnTo>
                <a:lnTo>
                  <a:pt x="4756948" y="1569210"/>
                </a:lnTo>
                <a:lnTo>
                  <a:pt x="4446866" y="1569210"/>
                </a:lnTo>
                <a:lnTo>
                  <a:pt x="4446866" y="1520229"/>
                </a:lnTo>
                <a:lnTo>
                  <a:pt x="4279977" y="1520229"/>
                </a:lnTo>
                <a:lnTo>
                  <a:pt x="4279977" y="1656410"/>
                </a:lnTo>
                <a:lnTo>
                  <a:pt x="4357812" y="1733395"/>
                </a:lnTo>
                <a:lnTo>
                  <a:pt x="4846387" y="1733395"/>
                </a:lnTo>
                <a:lnTo>
                  <a:pt x="4923829" y="1656806"/>
                </a:lnTo>
                <a:lnTo>
                  <a:pt x="4923829" y="1175381"/>
                </a:lnTo>
                <a:close/>
                <a:moveTo>
                  <a:pt x="5930511" y="1098594"/>
                </a:moveTo>
                <a:lnTo>
                  <a:pt x="5442370" y="1098594"/>
                </a:lnTo>
                <a:lnTo>
                  <a:pt x="5364334" y="1175777"/>
                </a:lnTo>
                <a:lnTo>
                  <a:pt x="5364334" y="1422029"/>
                </a:lnTo>
                <a:lnTo>
                  <a:pt x="5442168" y="1499012"/>
                </a:lnTo>
                <a:lnTo>
                  <a:pt x="5438349" y="1499012"/>
                </a:lnTo>
                <a:lnTo>
                  <a:pt x="5340926" y="1733395"/>
                </a:lnTo>
                <a:lnTo>
                  <a:pt x="5503803" y="1733395"/>
                </a:lnTo>
                <a:lnTo>
                  <a:pt x="5601217" y="1499012"/>
                </a:lnTo>
                <a:lnTo>
                  <a:pt x="5841305" y="1499012"/>
                </a:lnTo>
                <a:lnTo>
                  <a:pt x="5841305" y="1733395"/>
                </a:lnTo>
                <a:lnTo>
                  <a:pt x="6008186" y="1733395"/>
                </a:lnTo>
                <a:lnTo>
                  <a:pt x="6008186" y="1174729"/>
                </a:lnTo>
                <a:close/>
                <a:moveTo>
                  <a:pt x="6641475" y="1098594"/>
                </a:moveTo>
                <a:lnTo>
                  <a:pt x="6075269" y="1098594"/>
                </a:lnTo>
                <a:lnTo>
                  <a:pt x="6075269" y="1180688"/>
                </a:lnTo>
                <a:lnTo>
                  <a:pt x="6075269" y="1262781"/>
                </a:lnTo>
                <a:lnTo>
                  <a:pt x="6552240" y="1262781"/>
                </a:lnTo>
                <a:lnTo>
                  <a:pt x="6552240" y="1336071"/>
                </a:lnTo>
                <a:lnTo>
                  <a:pt x="6075269" y="1336071"/>
                </a:lnTo>
                <a:lnTo>
                  <a:pt x="6075269" y="1499012"/>
                </a:lnTo>
                <a:lnTo>
                  <a:pt x="6552240" y="1499012"/>
                </a:lnTo>
                <a:lnTo>
                  <a:pt x="6552240" y="1569210"/>
                </a:lnTo>
                <a:lnTo>
                  <a:pt x="6075269" y="1569210"/>
                </a:lnTo>
                <a:lnTo>
                  <a:pt x="6075269" y="1733395"/>
                </a:lnTo>
                <a:lnTo>
                  <a:pt x="6641678" y="1733395"/>
                </a:lnTo>
                <a:lnTo>
                  <a:pt x="6719121" y="1656806"/>
                </a:lnTo>
                <a:lnTo>
                  <a:pt x="6719121" y="1175381"/>
                </a:lnTo>
                <a:close/>
                <a:moveTo>
                  <a:pt x="7359563" y="1098594"/>
                </a:moveTo>
                <a:lnTo>
                  <a:pt x="6871422" y="1098594"/>
                </a:lnTo>
                <a:lnTo>
                  <a:pt x="6793384" y="1175777"/>
                </a:lnTo>
                <a:lnTo>
                  <a:pt x="6793384" y="1365646"/>
                </a:lnTo>
                <a:lnTo>
                  <a:pt x="6849687" y="1415831"/>
                </a:lnTo>
                <a:lnTo>
                  <a:pt x="6793384" y="1466583"/>
                </a:lnTo>
                <a:lnTo>
                  <a:pt x="6793384" y="1656410"/>
                </a:lnTo>
                <a:lnTo>
                  <a:pt x="6871221" y="1733395"/>
                </a:lnTo>
                <a:lnTo>
                  <a:pt x="7359794" y="1733395"/>
                </a:lnTo>
                <a:lnTo>
                  <a:pt x="7437237" y="1656806"/>
                </a:lnTo>
                <a:lnTo>
                  <a:pt x="7437237" y="1174729"/>
                </a:lnTo>
                <a:close/>
                <a:moveTo>
                  <a:pt x="8155354" y="1098594"/>
                </a:moveTo>
                <a:lnTo>
                  <a:pt x="8141865" y="1111195"/>
                </a:lnTo>
                <a:lnTo>
                  <a:pt x="7985216" y="1098594"/>
                </a:lnTo>
                <a:lnTo>
                  <a:pt x="7830410" y="1371374"/>
                </a:lnTo>
                <a:lnTo>
                  <a:pt x="7675610" y="1098594"/>
                </a:lnTo>
                <a:lnTo>
                  <a:pt x="7505806" y="1098594"/>
                </a:lnTo>
                <a:lnTo>
                  <a:pt x="7505806" y="1733395"/>
                </a:lnTo>
                <a:lnTo>
                  <a:pt x="7672696" y="1733395"/>
                </a:lnTo>
                <a:lnTo>
                  <a:pt x="7672696" y="1398570"/>
                </a:lnTo>
                <a:lnTo>
                  <a:pt x="7817670" y="1682780"/>
                </a:lnTo>
                <a:lnTo>
                  <a:pt x="7817782" y="1733395"/>
                </a:lnTo>
                <a:lnTo>
                  <a:pt x="7830631" y="1708190"/>
                </a:lnTo>
                <a:lnTo>
                  <a:pt x="7843489" y="1733395"/>
                </a:lnTo>
                <a:lnTo>
                  <a:pt x="7843489" y="1682970"/>
                </a:lnTo>
                <a:lnTo>
                  <a:pt x="7988473" y="1398570"/>
                </a:lnTo>
                <a:lnTo>
                  <a:pt x="7988473" y="1733395"/>
                </a:lnTo>
                <a:lnTo>
                  <a:pt x="8155354" y="1733395"/>
                </a:lnTo>
                <a:close/>
                <a:moveTo>
                  <a:pt x="8795825" y="1098594"/>
                </a:moveTo>
                <a:lnTo>
                  <a:pt x="8229617" y="1098594"/>
                </a:lnTo>
                <a:lnTo>
                  <a:pt x="8229617" y="1180688"/>
                </a:lnTo>
                <a:lnTo>
                  <a:pt x="8229617" y="1262781"/>
                </a:lnTo>
                <a:lnTo>
                  <a:pt x="8706589" y="1262781"/>
                </a:lnTo>
                <a:lnTo>
                  <a:pt x="8706589" y="1336071"/>
                </a:lnTo>
                <a:lnTo>
                  <a:pt x="8229617" y="1336071"/>
                </a:lnTo>
                <a:lnTo>
                  <a:pt x="8229617" y="1499012"/>
                </a:lnTo>
                <a:lnTo>
                  <a:pt x="8706589" y="1499012"/>
                </a:lnTo>
                <a:lnTo>
                  <a:pt x="8706589" y="1569210"/>
                </a:lnTo>
                <a:lnTo>
                  <a:pt x="8229617" y="1569210"/>
                </a:lnTo>
                <a:lnTo>
                  <a:pt x="8229617" y="1733395"/>
                </a:lnTo>
                <a:lnTo>
                  <a:pt x="8796026" y="1733395"/>
                </a:lnTo>
                <a:lnTo>
                  <a:pt x="8873470" y="1656806"/>
                </a:lnTo>
                <a:lnTo>
                  <a:pt x="8873470" y="1175381"/>
                </a:lnTo>
                <a:close/>
                <a:moveTo>
                  <a:pt x="9591586" y="1098594"/>
                </a:moveTo>
                <a:lnTo>
                  <a:pt x="9578099" y="1111195"/>
                </a:lnTo>
                <a:lnTo>
                  <a:pt x="9421449" y="1098594"/>
                </a:lnTo>
                <a:lnTo>
                  <a:pt x="9266644" y="1371374"/>
                </a:lnTo>
                <a:lnTo>
                  <a:pt x="9111843" y="1098594"/>
                </a:lnTo>
                <a:lnTo>
                  <a:pt x="8942040" y="1098594"/>
                </a:lnTo>
                <a:lnTo>
                  <a:pt x="8942040" y="1733395"/>
                </a:lnTo>
                <a:lnTo>
                  <a:pt x="9108930" y="1733395"/>
                </a:lnTo>
                <a:lnTo>
                  <a:pt x="9108930" y="1398570"/>
                </a:lnTo>
                <a:lnTo>
                  <a:pt x="9253902" y="1682780"/>
                </a:lnTo>
                <a:lnTo>
                  <a:pt x="9254014" y="1733395"/>
                </a:lnTo>
                <a:lnTo>
                  <a:pt x="9266865" y="1708190"/>
                </a:lnTo>
                <a:lnTo>
                  <a:pt x="9279721" y="1733395"/>
                </a:lnTo>
                <a:lnTo>
                  <a:pt x="9279721" y="1682970"/>
                </a:lnTo>
                <a:lnTo>
                  <a:pt x="9424706" y="1398570"/>
                </a:lnTo>
                <a:lnTo>
                  <a:pt x="9424706" y="1733395"/>
                </a:lnTo>
                <a:lnTo>
                  <a:pt x="9591586" y="1733395"/>
                </a:lnTo>
                <a:close/>
                <a:moveTo>
                  <a:pt x="10891378" y="1098594"/>
                </a:moveTo>
                <a:lnTo>
                  <a:pt x="10722895" y="1098594"/>
                </a:lnTo>
                <a:lnTo>
                  <a:pt x="10630965" y="1518359"/>
                </a:lnTo>
                <a:lnTo>
                  <a:pt x="10539592" y="1098594"/>
                </a:lnTo>
                <a:lnTo>
                  <a:pt x="10371813" y="1098594"/>
                </a:lnTo>
                <a:lnTo>
                  <a:pt x="10279844" y="1518359"/>
                </a:lnTo>
                <a:lnTo>
                  <a:pt x="10187866" y="1098594"/>
                </a:lnTo>
                <a:lnTo>
                  <a:pt x="10019796" y="1098594"/>
                </a:lnTo>
                <a:lnTo>
                  <a:pt x="10171233" y="1733395"/>
                </a:lnTo>
                <a:lnTo>
                  <a:pt x="10388436" y="1733395"/>
                </a:lnTo>
                <a:lnTo>
                  <a:pt x="10455699" y="1414686"/>
                </a:lnTo>
                <a:lnTo>
                  <a:pt x="10522959" y="1733395"/>
                </a:lnTo>
                <a:lnTo>
                  <a:pt x="10739518" y="1733395"/>
                </a:lnTo>
                <a:close/>
                <a:moveTo>
                  <a:pt x="11531850" y="1098594"/>
                </a:moveTo>
                <a:lnTo>
                  <a:pt x="10965642" y="1098594"/>
                </a:lnTo>
                <a:lnTo>
                  <a:pt x="10965642" y="1180688"/>
                </a:lnTo>
                <a:lnTo>
                  <a:pt x="10965642" y="1262781"/>
                </a:lnTo>
                <a:lnTo>
                  <a:pt x="11442613" y="1262781"/>
                </a:lnTo>
                <a:lnTo>
                  <a:pt x="11442613" y="1336071"/>
                </a:lnTo>
                <a:lnTo>
                  <a:pt x="10965642" y="1336071"/>
                </a:lnTo>
                <a:lnTo>
                  <a:pt x="10965642" y="1499012"/>
                </a:lnTo>
                <a:lnTo>
                  <a:pt x="11442613" y="1499012"/>
                </a:lnTo>
                <a:lnTo>
                  <a:pt x="11442613" y="1569210"/>
                </a:lnTo>
                <a:lnTo>
                  <a:pt x="10965642" y="1569210"/>
                </a:lnTo>
                <a:lnTo>
                  <a:pt x="10965642" y="1733395"/>
                </a:lnTo>
                <a:lnTo>
                  <a:pt x="11532051" y="1733395"/>
                </a:lnTo>
                <a:lnTo>
                  <a:pt x="11609494" y="1656806"/>
                </a:lnTo>
                <a:lnTo>
                  <a:pt x="11609494" y="1175381"/>
                </a:lnTo>
                <a:close/>
                <a:moveTo>
                  <a:pt x="12327611" y="1098594"/>
                </a:moveTo>
                <a:lnTo>
                  <a:pt x="12168068" y="1098594"/>
                </a:lnTo>
                <a:lnTo>
                  <a:pt x="11850649" y="1485505"/>
                </a:lnTo>
                <a:lnTo>
                  <a:pt x="11850649" y="1098594"/>
                </a:lnTo>
                <a:lnTo>
                  <a:pt x="11683758" y="1098594"/>
                </a:lnTo>
                <a:lnTo>
                  <a:pt x="11683758" y="1733395"/>
                </a:lnTo>
                <a:lnTo>
                  <a:pt x="11843984" y="1733395"/>
                </a:lnTo>
                <a:lnTo>
                  <a:pt x="12160729" y="1335320"/>
                </a:lnTo>
                <a:lnTo>
                  <a:pt x="12160729" y="1733395"/>
                </a:lnTo>
                <a:lnTo>
                  <a:pt x="12327611" y="1733395"/>
                </a:lnTo>
                <a:close/>
                <a:moveTo>
                  <a:pt x="5145241" y="573118"/>
                </a:moveTo>
                <a:lnTo>
                  <a:pt x="5145241" y="677787"/>
                </a:lnTo>
                <a:lnTo>
                  <a:pt x="4698658" y="677787"/>
                </a:lnTo>
                <a:lnTo>
                  <a:pt x="4698658" y="573118"/>
                </a:lnTo>
                <a:close/>
                <a:moveTo>
                  <a:pt x="2064521" y="236465"/>
                </a:moveTo>
                <a:lnTo>
                  <a:pt x="2064521" y="677787"/>
                </a:lnTo>
                <a:lnTo>
                  <a:pt x="1617937" y="677787"/>
                </a:lnTo>
                <a:lnTo>
                  <a:pt x="1617937" y="236465"/>
                </a:lnTo>
                <a:close/>
                <a:moveTo>
                  <a:pt x="4118335" y="236465"/>
                </a:moveTo>
                <a:lnTo>
                  <a:pt x="4118335" y="677787"/>
                </a:lnTo>
                <a:lnTo>
                  <a:pt x="3671751" y="677787"/>
                </a:lnTo>
                <a:lnTo>
                  <a:pt x="3671751" y="236465"/>
                </a:lnTo>
                <a:close/>
                <a:moveTo>
                  <a:pt x="5145241" y="236465"/>
                </a:moveTo>
                <a:lnTo>
                  <a:pt x="5145241" y="340225"/>
                </a:lnTo>
                <a:lnTo>
                  <a:pt x="4698658" y="340225"/>
                </a:lnTo>
                <a:lnTo>
                  <a:pt x="4698658" y="236465"/>
                </a:lnTo>
                <a:close/>
                <a:moveTo>
                  <a:pt x="6172148" y="236465"/>
                </a:moveTo>
                <a:lnTo>
                  <a:pt x="6172148" y="677787"/>
                </a:lnTo>
                <a:lnTo>
                  <a:pt x="5725566" y="677787"/>
                </a:lnTo>
                <a:lnTo>
                  <a:pt x="5725566" y="236465"/>
                </a:lnTo>
                <a:close/>
                <a:moveTo>
                  <a:pt x="7234961" y="236465"/>
                </a:moveTo>
                <a:lnTo>
                  <a:pt x="7234961" y="340225"/>
                </a:lnTo>
                <a:lnTo>
                  <a:pt x="6788376" y="340225"/>
                </a:lnTo>
                <a:lnTo>
                  <a:pt x="6788376" y="236465"/>
                </a:lnTo>
                <a:close/>
                <a:moveTo>
                  <a:pt x="1277958" y="0"/>
                </a:moveTo>
                <a:lnTo>
                  <a:pt x="1048184" y="0"/>
                </a:lnTo>
                <a:lnTo>
                  <a:pt x="591030" y="557236"/>
                </a:lnTo>
                <a:lnTo>
                  <a:pt x="591030" y="0"/>
                </a:lnTo>
                <a:lnTo>
                  <a:pt x="350672" y="0"/>
                </a:lnTo>
                <a:lnTo>
                  <a:pt x="350672" y="914252"/>
                </a:lnTo>
                <a:lnTo>
                  <a:pt x="581433" y="914252"/>
                </a:lnTo>
                <a:lnTo>
                  <a:pt x="1037615" y="340936"/>
                </a:lnTo>
                <a:lnTo>
                  <a:pt x="1037615" y="914252"/>
                </a:lnTo>
                <a:lnTo>
                  <a:pt x="1277958" y="914252"/>
                </a:lnTo>
                <a:close/>
                <a:moveTo>
                  <a:pt x="2193041" y="0"/>
                </a:moveTo>
                <a:lnTo>
                  <a:pt x="1489967" y="0"/>
                </a:lnTo>
                <a:lnTo>
                  <a:pt x="1377578" y="111160"/>
                </a:lnTo>
                <a:lnTo>
                  <a:pt x="1377578" y="803377"/>
                </a:lnTo>
                <a:lnTo>
                  <a:pt x="1489678" y="914252"/>
                </a:lnTo>
                <a:lnTo>
                  <a:pt x="2193332" y="914252"/>
                </a:lnTo>
                <a:lnTo>
                  <a:pt x="2304866" y="803947"/>
                </a:lnTo>
                <a:lnTo>
                  <a:pt x="2304866" y="110590"/>
                </a:lnTo>
                <a:close/>
                <a:moveTo>
                  <a:pt x="3219950" y="0"/>
                </a:moveTo>
                <a:lnTo>
                  <a:pt x="2516876" y="0"/>
                </a:lnTo>
                <a:lnTo>
                  <a:pt x="2404486" y="111160"/>
                </a:lnTo>
                <a:lnTo>
                  <a:pt x="2404486" y="306111"/>
                </a:lnTo>
                <a:lnTo>
                  <a:pt x="2644844" y="306111"/>
                </a:lnTo>
                <a:lnTo>
                  <a:pt x="2644844" y="236465"/>
                </a:lnTo>
                <a:lnTo>
                  <a:pt x="3091427" y="236465"/>
                </a:lnTo>
                <a:lnTo>
                  <a:pt x="3091427" y="677787"/>
                </a:lnTo>
                <a:lnTo>
                  <a:pt x="2644844" y="677787"/>
                </a:lnTo>
                <a:lnTo>
                  <a:pt x="2644844" y="607243"/>
                </a:lnTo>
                <a:lnTo>
                  <a:pt x="2404486" y="607243"/>
                </a:lnTo>
                <a:lnTo>
                  <a:pt x="2404486" y="803377"/>
                </a:lnTo>
                <a:lnTo>
                  <a:pt x="2516584" y="914252"/>
                </a:lnTo>
                <a:lnTo>
                  <a:pt x="3220238" y="914252"/>
                </a:lnTo>
                <a:lnTo>
                  <a:pt x="3331773" y="803947"/>
                </a:lnTo>
                <a:lnTo>
                  <a:pt x="3331773" y="110590"/>
                </a:lnTo>
                <a:close/>
                <a:moveTo>
                  <a:pt x="4246855" y="0"/>
                </a:moveTo>
                <a:lnTo>
                  <a:pt x="3543782" y="0"/>
                </a:lnTo>
                <a:lnTo>
                  <a:pt x="3431392" y="111160"/>
                </a:lnTo>
                <a:lnTo>
                  <a:pt x="3431392" y="803377"/>
                </a:lnTo>
                <a:lnTo>
                  <a:pt x="3543492" y="914252"/>
                </a:lnTo>
                <a:lnTo>
                  <a:pt x="4247145" y="914252"/>
                </a:lnTo>
                <a:lnTo>
                  <a:pt x="4358679" y="803947"/>
                </a:lnTo>
                <a:lnTo>
                  <a:pt x="4358679" y="110590"/>
                </a:lnTo>
                <a:close/>
                <a:moveTo>
                  <a:pt x="5273718" y="0"/>
                </a:moveTo>
                <a:lnTo>
                  <a:pt x="4570688" y="0"/>
                </a:lnTo>
                <a:lnTo>
                  <a:pt x="4458298" y="111160"/>
                </a:lnTo>
                <a:lnTo>
                  <a:pt x="4458298" y="384612"/>
                </a:lnTo>
                <a:lnTo>
                  <a:pt x="4539386" y="456891"/>
                </a:lnTo>
                <a:lnTo>
                  <a:pt x="4458298" y="529982"/>
                </a:lnTo>
                <a:lnTo>
                  <a:pt x="4458298" y="803377"/>
                </a:lnTo>
                <a:lnTo>
                  <a:pt x="4570398" y="914252"/>
                </a:lnTo>
                <a:lnTo>
                  <a:pt x="5274052" y="914252"/>
                </a:lnTo>
                <a:lnTo>
                  <a:pt x="5385585" y="803947"/>
                </a:lnTo>
                <a:lnTo>
                  <a:pt x="5385585" y="109653"/>
                </a:lnTo>
                <a:close/>
                <a:moveTo>
                  <a:pt x="6300669" y="0"/>
                </a:moveTo>
                <a:lnTo>
                  <a:pt x="5597596" y="0"/>
                </a:lnTo>
                <a:lnTo>
                  <a:pt x="5485206" y="111160"/>
                </a:lnTo>
                <a:lnTo>
                  <a:pt x="5485206" y="803377"/>
                </a:lnTo>
                <a:lnTo>
                  <a:pt x="5597305" y="914252"/>
                </a:lnTo>
                <a:lnTo>
                  <a:pt x="6300960" y="914252"/>
                </a:lnTo>
                <a:lnTo>
                  <a:pt x="6412492" y="803947"/>
                </a:lnTo>
                <a:lnTo>
                  <a:pt x="6412492" y="110590"/>
                </a:lnTo>
                <a:close/>
                <a:moveTo>
                  <a:pt x="7363439" y="0"/>
                </a:moveTo>
                <a:lnTo>
                  <a:pt x="6660408" y="0"/>
                </a:lnTo>
                <a:lnTo>
                  <a:pt x="6548018" y="111160"/>
                </a:lnTo>
                <a:lnTo>
                  <a:pt x="6548018" y="465815"/>
                </a:lnTo>
                <a:lnTo>
                  <a:pt x="6660117" y="576689"/>
                </a:lnTo>
                <a:lnTo>
                  <a:pt x="6654615" y="576689"/>
                </a:lnTo>
                <a:lnTo>
                  <a:pt x="6514306" y="914252"/>
                </a:lnTo>
                <a:lnTo>
                  <a:pt x="6748885" y="914252"/>
                </a:lnTo>
                <a:lnTo>
                  <a:pt x="6889180" y="576689"/>
                </a:lnTo>
                <a:lnTo>
                  <a:pt x="7234961" y="576689"/>
                </a:lnTo>
                <a:lnTo>
                  <a:pt x="7234961" y="914252"/>
                </a:lnTo>
                <a:lnTo>
                  <a:pt x="7475305" y="914252"/>
                </a:lnTo>
                <a:lnTo>
                  <a:pt x="7475305" y="109653"/>
                </a:lnTo>
                <a:close/>
                <a:moveTo>
                  <a:pt x="8904357" y="0"/>
                </a:moveTo>
                <a:lnTo>
                  <a:pt x="8664013" y="0"/>
                </a:lnTo>
                <a:lnTo>
                  <a:pt x="8664013" y="256291"/>
                </a:lnTo>
                <a:lnTo>
                  <a:pt x="8403893" y="0"/>
                </a:lnTo>
                <a:lnTo>
                  <a:pt x="8099159" y="0"/>
                </a:lnTo>
                <a:lnTo>
                  <a:pt x="8570162" y="456834"/>
                </a:lnTo>
                <a:lnTo>
                  <a:pt x="8099159" y="914252"/>
                </a:lnTo>
                <a:lnTo>
                  <a:pt x="8404228" y="914252"/>
                </a:lnTo>
                <a:lnTo>
                  <a:pt x="8664013" y="657068"/>
                </a:lnTo>
                <a:lnTo>
                  <a:pt x="8664013" y="914252"/>
                </a:lnTo>
                <a:lnTo>
                  <a:pt x="8904357" y="914252"/>
                </a:lnTo>
                <a:close/>
                <a:moveTo>
                  <a:pt x="9244334" y="0"/>
                </a:moveTo>
                <a:lnTo>
                  <a:pt x="9003975" y="0"/>
                </a:lnTo>
                <a:lnTo>
                  <a:pt x="9003975" y="914252"/>
                </a:lnTo>
                <a:lnTo>
                  <a:pt x="9244334" y="914252"/>
                </a:lnTo>
                <a:lnTo>
                  <a:pt x="9244334" y="575808"/>
                </a:lnTo>
                <a:lnTo>
                  <a:pt x="9690919" y="575808"/>
                </a:lnTo>
                <a:lnTo>
                  <a:pt x="9690919" y="917825"/>
                </a:lnTo>
                <a:lnTo>
                  <a:pt x="9931263" y="917825"/>
                </a:lnTo>
                <a:lnTo>
                  <a:pt x="9931263" y="3573"/>
                </a:lnTo>
                <a:lnTo>
                  <a:pt x="9690919" y="3573"/>
                </a:lnTo>
                <a:lnTo>
                  <a:pt x="9690919" y="341122"/>
                </a:lnTo>
                <a:lnTo>
                  <a:pt x="9244334" y="341122"/>
                </a:lnTo>
                <a:close/>
                <a:moveTo>
                  <a:pt x="10958169" y="0"/>
                </a:moveTo>
                <a:lnTo>
                  <a:pt x="10717825" y="0"/>
                </a:lnTo>
                <a:lnTo>
                  <a:pt x="10717825" y="677787"/>
                </a:lnTo>
                <a:lnTo>
                  <a:pt x="10271241" y="677787"/>
                </a:lnTo>
                <a:lnTo>
                  <a:pt x="10271241" y="0"/>
                </a:lnTo>
                <a:lnTo>
                  <a:pt x="10030883" y="0"/>
                </a:lnTo>
                <a:lnTo>
                  <a:pt x="10030883" y="803377"/>
                </a:lnTo>
                <a:lnTo>
                  <a:pt x="10142983" y="914252"/>
                </a:lnTo>
                <a:lnTo>
                  <a:pt x="10846637" y="914252"/>
                </a:lnTo>
                <a:lnTo>
                  <a:pt x="10958169" y="803947"/>
                </a:lnTo>
                <a:close/>
                <a:moveTo>
                  <a:pt x="11873254" y="0"/>
                </a:moveTo>
                <a:lnTo>
                  <a:pt x="11170179" y="0"/>
                </a:lnTo>
                <a:lnTo>
                  <a:pt x="11057789" y="111160"/>
                </a:lnTo>
                <a:lnTo>
                  <a:pt x="11057789" y="306111"/>
                </a:lnTo>
                <a:lnTo>
                  <a:pt x="11298148" y="306111"/>
                </a:lnTo>
                <a:lnTo>
                  <a:pt x="11298148" y="236465"/>
                </a:lnTo>
                <a:lnTo>
                  <a:pt x="11744733" y="236465"/>
                </a:lnTo>
                <a:lnTo>
                  <a:pt x="11744733" y="677787"/>
                </a:lnTo>
                <a:lnTo>
                  <a:pt x="11298148" y="677787"/>
                </a:lnTo>
                <a:lnTo>
                  <a:pt x="11298148" y="607243"/>
                </a:lnTo>
                <a:lnTo>
                  <a:pt x="11057789" y="607243"/>
                </a:lnTo>
                <a:lnTo>
                  <a:pt x="11057789" y="803377"/>
                </a:lnTo>
                <a:lnTo>
                  <a:pt x="11169890" y="914252"/>
                </a:lnTo>
                <a:lnTo>
                  <a:pt x="11873544" y="914252"/>
                </a:lnTo>
                <a:lnTo>
                  <a:pt x="11985077" y="803947"/>
                </a:lnTo>
                <a:lnTo>
                  <a:pt x="11985077" y="110590"/>
                </a:lnTo>
                <a:close/>
              </a:path>
            </a:pathLst>
          </a:custGeom>
          <a:solidFill>
            <a:schemeClr val="tx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HK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A2EE14B-836B-C656-C2C7-E807DF02AD3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943" y="4778149"/>
            <a:ext cx="1658114" cy="165811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218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483</TotalTime>
  <Words>68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WU, Ka Long</dc:creator>
  <cp:lastModifiedBy>WU, Ka Long</cp:lastModifiedBy>
  <cp:revision>12</cp:revision>
  <dcterms:created xsi:type="dcterms:W3CDTF">2024-11-01T04:48:54Z</dcterms:created>
  <dcterms:modified xsi:type="dcterms:W3CDTF">2024-11-05T08:04:49Z</dcterms:modified>
</cp:coreProperties>
</file>