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299" r:id="rId42"/>
    <p:sldId id="25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7F"/>
    <a:srgbClr val="50B4C8"/>
    <a:srgbClr val="E9F2F5"/>
    <a:srgbClr val="D0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A528E-B160-4BA0-8E24-88E9345CF608}" v="256" dt="2025-07-16T23:30:51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1029" autoAdjust="0"/>
  </p:normalViewPr>
  <p:slideViewPr>
    <p:cSldViewPr snapToGrid="0" showGuides="1">
      <p:cViewPr varScale="1">
        <p:scale>
          <a:sx n="114" d="100"/>
          <a:sy n="114" d="100"/>
        </p:scale>
        <p:origin x="3438" y="318"/>
      </p:cViewPr>
      <p:guideLst>
        <p:guide orient="horz" pos="2160"/>
        <p:guide pos="211"/>
        <p:guide pos="3840"/>
        <p:guide pos="2026"/>
        <p:guide pos="5654"/>
        <p:guide pos="7469"/>
        <p:guide orient="horz" pos="4110"/>
        <p:guide orient="horz" pos="232"/>
      </p:guideLst>
    </p:cSldViewPr>
  </p:slideViewPr>
  <p:notesTextViewPr>
    <p:cViewPr>
      <p:scale>
        <a:sx n="1" d="1"/>
        <a:sy n="1" d="1"/>
      </p:scale>
      <p:origin x="0" y="-1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z Glowinski" userId="67c5aaad7ecb09f5" providerId="LiveId" clId="{807A528E-B160-4BA0-8E24-88E9345CF608}"/>
    <pc:docChg chg="undo redo custSel addSld delSld modSld sldOrd">
      <pc:chgData name="Lukasz Glowinski" userId="67c5aaad7ecb09f5" providerId="LiveId" clId="{807A528E-B160-4BA0-8E24-88E9345CF608}" dt="2025-07-16T23:30:51.036" v="6447" actId="20577"/>
      <pc:docMkLst>
        <pc:docMk/>
      </pc:docMkLst>
      <pc:sldChg chg="modSp">
        <pc:chgData name="Lukasz Glowinski" userId="67c5aaad7ecb09f5" providerId="LiveId" clId="{807A528E-B160-4BA0-8E24-88E9345CF608}" dt="2025-07-16T23:24:02.324" v="6402"/>
        <pc:sldMkLst>
          <pc:docMk/>
          <pc:sldMk cId="608753512" sldId="256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608753512" sldId="256"/>
            <ac:spMk id="2" creationId="{CA0E3463-480E-C645-D79A-EB2648564882}"/>
          </ac:spMkLst>
        </pc:spChg>
      </pc:sldChg>
      <pc:sldChg chg="modSp">
        <pc:chgData name="Lukasz Glowinski" userId="67c5aaad7ecb09f5" providerId="LiveId" clId="{807A528E-B160-4BA0-8E24-88E9345CF608}" dt="2025-07-16T23:24:02.324" v="6402"/>
        <pc:sldMkLst>
          <pc:docMk/>
          <pc:sldMk cId="4071083713" sldId="257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071083713" sldId="257"/>
            <ac:spMk id="2" creationId="{EDB131EF-8863-9DEF-65B5-AA84A93E0460}"/>
          </ac:spMkLst>
        </pc:spChg>
      </pc:sldChg>
      <pc:sldChg chg="addSp delSp modSp mod modAnim modNotesTx">
        <pc:chgData name="Lukasz Glowinski" userId="67c5aaad7ecb09f5" providerId="LiveId" clId="{807A528E-B160-4BA0-8E24-88E9345CF608}" dt="2025-07-16T23:24:02.324" v="6402"/>
        <pc:sldMkLst>
          <pc:docMk/>
          <pc:sldMk cId="2620128839" sldId="258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620128839" sldId="258"/>
            <ac:spMk id="2" creationId="{5694ABE0-EE90-57CA-EE73-2A67D57B0457}"/>
          </ac:spMkLst>
        </pc:spChg>
        <pc:spChg chg="del mod">
          <ac:chgData name="Lukasz Glowinski" userId="67c5aaad7ecb09f5" providerId="LiveId" clId="{807A528E-B160-4BA0-8E24-88E9345CF608}" dt="2025-07-16T16:00:04.544" v="144" actId="478"/>
          <ac:spMkLst>
            <pc:docMk/>
            <pc:sldMk cId="2620128839" sldId="258"/>
            <ac:spMk id="7" creationId="{EEDA1FA2-DBDA-3F96-EE47-C476ADB28C15}"/>
          </ac:spMkLst>
        </pc:spChg>
        <pc:spChg chg="add del mod">
          <ac:chgData name="Lukasz Glowinski" userId="67c5aaad7ecb09f5" providerId="LiveId" clId="{807A528E-B160-4BA0-8E24-88E9345CF608}" dt="2025-07-16T16:04:05.666" v="206" actId="478"/>
          <ac:spMkLst>
            <pc:docMk/>
            <pc:sldMk cId="2620128839" sldId="258"/>
            <ac:spMk id="12" creationId="{530893F7-0127-7D15-DF1D-ADE629B66128}"/>
          </ac:spMkLst>
        </pc:spChg>
        <pc:spChg chg="add mod">
          <ac:chgData name="Lukasz Glowinski" userId="67c5aaad7ecb09f5" providerId="LiveId" clId="{807A528E-B160-4BA0-8E24-88E9345CF608}" dt="2025-07-16T16:06:06.219" v="244" actId="164"/>
          <ac:spMkLst>
            <pc:docMk/>
            <pc:sldMk cId="2620128839" sldId="258"/>
            <ac:spMk id="13" creationId="{D953D89F-31FF-07F9-5110-978ABC761845}"/>
          </ac:spMkLst>
        </pc:spChg>
        <pc:spChg chg="add del mod">
          <ac:chgData name="Lukasz Glowinski" userId="67c5aaad7ecb09f5" providerId="LiveId" clId="{807A528E-B160-4BA0-8E24-88E9345CF608}" dt="2025-07-16T16:04:02.951" v="205" actId="478"/>
          <ac:spMkLst>
            <pc:docMk/>
            <pc:sldMk cId="2620128839" sldId="258"/>
            <ac:spMk id="14" creationId="{2F8CFE60-E6A4-AF05-AD74-5C76386AFD7C}"/>
          </ac:spMkLst>
        </pc:spChg>
        <pc:spChg chg="add mod">
          <ac:chgData name="Lukasz Glowinski" userId="67c5aaad7ecb09f5" providerId="LiveId" clId="{807A528E-B160-4BA0-8E24-88E9345CF608}" dt="2025-07-16T16:06:24.272" v="251" actId="14100"/>
          <ac:spMkLst>
            <pc:docMk/>
            <pc:sldMk cId="2620128839" sldId="258"/>
            <ac:spMk id="17" creationId="{424CEB9B-C9B3-0726-DE5D-2C9138702A72}"/>
          </ac:spMkLst>
        </pc:spChg>
        <pc:spChg chg="add mod">
          <ac:chgData name="Lukasz Glowinski" userId="67c5aaad7ecb09f5" providerId="LiveId" clId="{807A528E-B160-4BA0-8E24-88E9345CF608}" dt="2025-07-16T16:14:27.663" v="467" actId="122"/>
          <ac:spMkLst>
            <pc:docMk/>
            <pc:sldMk cId="2620128839" sldId="258"/>
            <ac:spMk id="25" creationId="{2AAD24F1-24C0-086C-D389-5B0DB24A322C}"/>
          </ac:spMkLst>
        </pc:spChg>
        <pc:spChg chg="add mod">
          <ac:chgData name="Lukasz Glowinski" userId="67c5aaad7ecb09f5" providerId="LiveId" clId="{807A528E-B160-4BA0-8E24-88E9345CF608}" dt="2025-07-16T16:12:20.151" v="323" actId="1076"/>
          <ac:spMkLst>
            <pc:docMk/>
            <pc:sldMk cId="2620128839" sldId="258"/>
            <ac:spMk id="30" creationId="{50925717-661B-6259-87A5-72370AB7B304}"/>
          </ac:spMkLst>
        </pc:spChg>
        <pc:spChg chg="add mod">
          <ac:chgData name="Lukasz Glowinski" userId="67c5aaad7ecb09f5" providerId="LiveId" clId="{807A528E-B160-4BA0-8E24-88E9345CF608}" dt="2025-07-16T16:13:49.986" v="363" actId="122"/>
          <ac:spMkLst>
            <pc:docMk/>
            <pc:sldMk cId="2620128839" sldId="258"/>
            <ac:spMk id="31" creationId="{C37409ED-90D1-74D2-3C10-EEC0B7267F0C}"/>
          </ac:spMkLst>
        </pc:spChg>
        <pc:spChg chg="add mod">
          <ac:chgData name="Lukasz Glowinski" userId="67c5aaad7ecb09f5" providerId="LiveId" clId="{807A528E-B160-4BA0-8E24-88E9345CF608}" dt="2025-07-16T16:14:24.172" v="466" actId="122"/>
          <ac:spMkLst>
            <pc:docMk/>
            <pc:sldMk cId="2620128839" sldId="258"/>
            <ac:spMk id="34" creationId="{EBAADB53-4BD0-0BD3-421E-576338DDEB65}"/>
          </ac:spMkLst>
        </pc:spChg>
        <pc:spChg chg="add mod">
          <ac:chgData name="Lukasz Glowinski" userId="67c5aaad7ecb09f5" providerId="LiveId" clId="{807A528E-B160-4BA0-8E24-88E9345CF608}" dt="2025-07-16T16:14:13.580" v="446" actId="122"/>
          <ac:spMkLst>
            <pc:docMk/>
            <pc:sldMk cId="2620128839" sldId="258"/>
            <ac:spMk id="36" creationId="{608C52BA-3A5F-9D62-2916-E0CE242AC25E}"/>
          </ac:spMkLst>
        </pc:spChg>
        <pc:grpChg chg="del">
          <ac:chgData name="Lukasz Glowinski" userId="67c5aaad7ecb09f5" providerId="LiveId" clId="{807A528E-B160-4BA0-8E24-88E9345CF608}" dt="2025-07-16T16:00:00.339" v="142" actId="478"/>
          <ac:grpSpMkLst>
            <pc:docMk/>
            <pc:sldMk cId="2620128839" sldId="258"/>
            <ac:grpSpMk id="6" creationId="{CF194898-F25E-22CD-041E-4FB7E3BA3C07}"/>
          </ac:grpSpMkLst>
        </pc:grpChg>
        <pc:grpChg chg="add mod">
          <ac:chgData name="Lukasz Glowinski" userId="67c5aaad7ecb09f5" providerId="LiveId" clId="{807A528E-B160-4BA0-8E24-88E9345CF608}" dt="2025-07-16T16:06:06.219" v="244" actId="164"/>
          <ac:grpSpMkLst>
            <pc:docMk/>
            <pc:sldMk cId="2620128839" sldId="258"/>
            <ac:grpSpMk id="18" creationId="{6CFDF990-7E0D-5A4D-C17A-69A57674C81C}"/>
          </ac:grpSpMkLst>
        </pc:grpChg>
        <pc:grpChg chg="add mod">
          <ac:chgData name="Lukasz Glowinski" userId="67c5aaad7ecb09f5" providerId="LiveId" clId="{807A528E-B160-4BA0-8E24-88E9345CF608}" dt="2025-07-16T16:06:07.950" v="245" actId="164"/>
          <ac:grpSpMkLst>
            <pc:docMk/>
            <pc:sldMk cId="2620128839" sldId="258"/>
            <ac:grpSpMk id="19" creationId="{8D8EF1F3-D625-7BE1-6FE5-3BF11B39CE6B}"/>
          </ac:grpSpMkLst>
        </pc:grpChg>
        <pc:grpChg chg="add del mod">
          <ac:chgData name="Lukasz Glowinski" userId="67c5aaad7ecb09f5" providerId="LiveId" clId="{807A528E-B160-4BA0-8E24-88E9345CF608}" dt="2025-07-16T16:10:24.848" v="303" actId="478"/>
          <ac:grpSpMkLst>
            <pc:docMk/>
            <pc:sldMk cId="2620128839" sldId="258"/>
            <ac:grpSpMk id="20" creationId="{B2D69916-3726-C95E-97EF-868942A45799}"/>
          </ac:grpSpMkLst>
        </pc:grpChg>
        <pc:grpChg chg="add mod">
          <ac:chgData name="Lukasz Glowinski" userId="67c5aaad7ecb09f5" providerId="LiveId" clId="{807A528E-B160-4BA0-8E24-88E9345CF608}" dt="2025-07-16T16:11:43.875" v="317" actId="164"/>
          <ac:grpSpMkLst>
            <pc:docMk/>
            <pc:sldMk cId="2620128839" sldId="258"/>
            <ac:grpSpMk id="28" creationId="{980A8664-0CEB-E37C-C992-111994B5CFAE}"/>
          </ac:grpSpMkLst>
        </pc:grpChg>
        <pc:grpChg chg="add mod">
          <ac:chgData name="Lukasz Glowinski" userId="67c5aaad7ecb09f5" providerId="LiveId" clId="{807A528E-B160-4BA0-8E24-88E9345CF608}" dt="2025-07-16T17:54:24.765" v="1306" actId="12789"/>
          <ac:grpSpMkLst>
            <pc:docMk/>
            <pc:sldMk cId="2620128839" sldId="258"/>
            <ac:grpSpMk id="32" creationId="{87A3EE00-DEFA-BBB5-BF91-D187D71A21CE}"/>
          </ac:grpSpMkLst>
        </pc:grpChg>
        <pc:grpChg chg="add mod">
          <ac:chgData name="Lukasz Glowinski" userId="67c5aaad7ecb09f5" providerId="LiveId" clId="{807A528E-B160-4BA0-8E24-88E9345CF608}" dt="2025-07-16T17:54:27.667" v="1307" actId="408"/>
          <ac:grpSpMkLst>
            <pc:docMk/>
            <pc:sldMk cId="2620128839" sldId="258"/>
            <ac:grpSpMk id="33" creationId="{7A9545C7-F9F9-1052-806F-9A939D13162C}"/>
          </ac:grpSpMkLst>
        </pc:grpChg>
        <pc:grpChg chg="add mod">
          <ac:chgData name="Lukasz Glowinski" userId="67c5aaad7ecb09f5" providerId="LiveId" clId="{807A528E-B160-4BA0-8E24-88E9345CF608}" dt="2025-07-16T17:54:27.667" v="1307" actId="408"/>
          <ac:grpSpMkLst>
            <pc:docMk/>
            <pc:sldMk cId="2620128839" sldId="258"/>
            <ac:grpSpMk id="35" creationId="{D551BA0F-7F38-7096-505A-26F8C0E81B7B}"/>
          </ac:grpSpMkLst>
        </pc:grpChg>
        <pc:grpChg chg="add mod">
          <ac:chgData name="Lukasz Glowinski" userId="67c5aaad7ecb09f5" providerId="LiveId" clId="{807A528E-B160-4BA0-8E24-88E9345CF608}" dt="2025-07-16T17:54:24.765" v="1306" actId="12789"/>
          <ac:grpSpMkLst>
            <pc:docMk/>
            <pc:sldMk cId="2620128839" sldId="258"/>
            <ac:grpSpMk id="37" creationId="{DC0146FB-340E-6E24-2EDB-7B4810F1FC3E}"/>
          </ac:grpSpMkLst>
        </pc:grpChg>
        <pc:picChg chg="add mod">
          <ac:chgData name="Lukasz Glowinski" userId="67c5aaad7ecb09f5" providerId="LiveId" clId="{807A528E-B160-4BA0-8E24-88E9345CF608}" dt="2025-07-16T16:12:45.945" v="326" actId="164"/>
          <ac:picMkLst>
            <pc:docMk/>
            <pc:sldMk cId="2620128839" sldId="258"/>
            <ac:picMk id="9" creationId="{D8560EBA-5902-5FE6-B592-D5B657ADD973}"/>
          </ac:picMkLst>
        </pc:picChg>
        <pc:picChg chg="add mod">
          <ac:chgData name="Lukasz Glowinski" userId="67c5aaad7ecb09f5" providerId="LiveId" clId="{807A528E-B160-4BA0-8E24-88E9345CF608}" dt="2025-07-16T16:06:03.893" v="243" actId="164"/>
          <ac:picMkLst>
            <pc:docMk/>
            <pc:sldMk cId="2620128839" sldId="258"/>
            <ac:picMk id="11" creationId="{72697929-5BF0-9031-B887-933EF9BCDB16}"/>
          </ac:picMkLst>
        </pc:picChg>
        <pc:picChg chg="add mod">
          <ac:chgData name="Lukasz Glowinski" userId="67c5aaad7ecb09f5" providerId="LiveId" clId="{807A528E-B160-4BA0-8E24-88E9345CF608}" dt="2025-07-16T16:06:07.950" v="245" actId="164"/>
          <ac:picMkLst>
            <pc:docMk/>
            <pc:sldMk cId="2620128839" sldId="258"/>
            <ac:picMk id="16" creationId="{26302A15-853D-F42E-0DD9-69841D552B68}"/>
          </ac:picMkLst>
        </pc:picChg>
        <pc:picChg chg="add mod">
          <ac:chgData name="Lukasz Glowinski" userId="67c5aaad7ecb09f5" providerId="LiveId" clId="{807A528E-B160-4BA0-8E24-88E9345CF608}" dt="2025-07-16T16:13:15.165" v="331" actId="164"/>
          <ac:picMkLst>
            <pc:docMk/>
            <pc:sldMk cId="2620128839" sldId="258"/>
            <ac:picMk id="22" creationId="{9B46BDE3-A4FD-B2B6-D22C-05BFFD201523}"/>
          </ac:picMkLst>
        </pc:picChg>
        <pc:picChg chg="add mod">
          <ac:chgData name="Lukasz Glowinski" userId="67c5aaad7ecb09f5" providerId="LiveId" clId="{807A528E-B160-4BA0-8E24-88E9345CF608}" dt="2025-07-16T16:13:40.253" v="337" actId="164"/>
          <ac:picMkLst>
            <pc:docMk/>
            <pc:sldMk cId="2620128839" sldId="258"/>
            <ac:picMk id="24" creationId="{F1B9406E-6C5D-A501-FAD3-BC5F7296AFF2}"/>
          </ac:picMkLst>
        </pc:picChg>
        <pc:picChg chg="add del mod">
          <ac:chgData name="Lukasz Glowinski" userId="67c5aaad7ecb09f5" providerId="LiveId" clId="{807A528E-B160-4BA0-8E24-88E9345CF608}" dt="2025-07-16T16:16:24.972" v="481" actId="478"/>
          <ac:picMkLst>
            <pc:docMk/>
            <pc:sldMk cId="2620128839" sldId="258"/>
            <ac:picMk id="27" creationId="{E4666381-DE7B-AE80-8F90-CD5A1101120C}"/>
          </ac:picMkLst>
        </pc:picChg>
        <pc:picChg chg="add mod">
          <ac:chgData name="Lukasz Glowinski" userId="67c5aaad7ecb09f5" providerId="LiveId" clId="{807A528E-B160-4BA0-8E24-88E9345CF608}" dt="2025-07-16T16:12:47.902" v="327" actId="164"/>
          <ac:picMkLst>
            <pc:docMk/>
            <pc:sldMk cId="2620128839" sldId="258"/>
            <ac:picMk id="29" creationId="{812E7311-D016-4F9A-F08C-4C230F4785DA}"/>
          </ac:picMkLst>
        </pc:picChg>
      </pc:sldChg>
      <pc:sldChg chg="modSp">
        <pc:chgData name="Lukasz Glowinski" userId="67c5aaad7ecb09f5" providerId="LiveId" clId="{807A528E-B160-4BA0-8E24-88E9345CF608}" dt="2025-07-16T23:24:02.324" v="6402"/>
        <pc:sldMkLst>
          <pc:docMk/>
          <pc:sldMk cId="1668667098" sldId="259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668667098" sldId="259"/>
            <ac:spMk id="2" creationId="{8C8AC9CB-DB8B-97F4-7D43-7F6CE5DA2627}"/>
          </ac:spMkLst>
        </pc:spChg>
      </pc:sldChg>
      <pc:sldChg chg="delSp modSp add del mod delAnim modAnim">
        <pc:chgData name="Lukasz Glowinski" userId="67c5aaad7ecb09f5" providerId="LiveId" clId="{807A528E-B160-4BA0-8E24-88E9345CF608}" dt="2025-07-16T16:17:27.386" v="491" actId="47"/>
        <pc:sldMkLst>
          <pc:docMk/>
          <pc:sldMk cId="54354277" sldId="260"/>
        </pc:sldMkLst>
        <pc:spChg chg="mod">
          <ac:chgData name="Lukasz Glowinski" userId="67c5aaad7ecb09f5" providerId="LiveId" clId="{807A528E-B160-4BA0-8E24-88E9345CF608}" dt="2025-07-16T16:16:48.060" v="482" actId="255"/>
          <ac:spMkLst>
            <pc:docMk/>
            <pc:sldMk cId="54354277" sldId="260"/>
            <ac:spMk id="25" creationId="{965CB452-9F9B-9206-61D3-CAFC815A152D}"/>
          </ac:spMkLst>
        </pc:spChg>
        <pc:grpChg chg="mod">
          <ac:chgData name="Lukasz Glowinski" userId="67c5aaad7ecb09f5" providerId="LiveId" clId="{807A528E-B160-4BA0-8E24-88E9345CF608}" dt="2025-07-16T16:17:13.740" v="490" actId="1076"/>
          <ac:grpSpMkLst>
            <pc:docMk/>
            <pc:sldMk cId="54354277" sldId="260"/>
            <ac:grpSpMk id="32" creationId="{7C94AE95-00D8-F1F0-D548-866905C9FF5A}"/>
          </ac:grpSpMkLst>
        </pc:grpChg>
        <pc:grpChg chg="del">
          <ac:chgData name="Lukasz Glowinski" userId="67c5aaad7ecb09f5" providerId="LiveId" clId="{807A528E-B160-4BA0-8E24-88E9345CF608}" dt="2025-07-16T16:15:23.682" v="473" actId="478"/>
          <ac:grpSpMkLst>
            <pc:docMk/>
            <pc:sldMk cId="54354277" sldId="260"/>
            <ac:grpSpMk id="33" creationId="{88C241DB-C31A-594D-BE04-C85627BF49A1}"/>
          </ac:grpSpMkLst>
        </pc:grpChg>
        <pc:grpChg chg="del">
          <ac:chgData name="Lukasz Glowinski" userId="67c5aaad7ecb09f5" providerId="LiveId" clId="{807A528E-B160-4BA0-8E24-88E9345CF608}" dt="2025-07-16T16:15:26.088" v="475" actId="478"/>
          <ac:grpSpMkLst>
            <pc:docMk/>
            <pc:sldMk cId="54354277" sldId="260"/>
            <ac:grpSpMk id="35" creationId="{21699B9E-E960-5E84-FC7D-97343E25662D}"/>
          </ac:grpSpMkLst>
        </pc:grpChg>
        <pc:grpChg chg="del">
          <ac:chgData name="Lukasz Glowinski" userId="67c5aaad7ecb09f5" providerId="LiveId" clId="{807A528E-B160-4BA0-8E24-88E9345CF608}" dt="2025-07-16T16:15:27.017" v="476" actId="478"/>
          <ac:grpSpMkLst>
            <pc:docMk/>
            <pc:sldMk cId="54354277" sldId="260"/>
            <ac:grpSpMk id="37" creationId="{BBB73BCD-185E-E839-3661-8A507A3067F8}"/>
          </ac:grpSpMkLst>
        </pc:grpChg>
        <pc:picChg chg="del">
          <ac:chgData name="Lukasz Glowinski" userId="67c5aaad7ecb09f5" providerId="LiveId" clId="{807A528E-B160-4BA0-8E24-88E9345CF608}" dt="2025-07-16T16:15:25.200" v="474" actId="478"/>
          <ac:picMkLst>
            <pc:docMk/>
            <pc:sldMk cId="54354277" sldId="260"/>
            <ac:picMk id="27" creationId="{A83A84CD-36DC-AEFC-815F-13E915A2EE95}"/>
          </ac:picMkLst>
        </pc:picChg>
      </pc:sldChg>
      <pc:sldChg chg="delSp modSp add mod modTransition delAnim modAnim modNotesTx">
        <pc:chgData name="Lukasz Glowinski" userId="67c5aaad7ecb09f5" providerId="LiveId" clId="{807A528E-B160-4BA0-8E24-88E9345CF608}" dt="2025-07-16T23:24:02.324" v="6402"/>
        <pc:sldMkLst>
          <pc:docMk/>
          <pc:sldMk cId="1035773387" sldId="260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035773387" sldId="260"/>
            <ac:spMk id="2" creationId="{41C680FF-6138-9B10-8970-11818E2797F2}"/>
          </ac:spMkLst>
        </pc:spChg>
        <pc:spChg chg="mod">
          <ac:chgData name="Lukasz Glowinski" userId="67c5aaad7ecb09f5" providerId="LiveId" clId="{807A528E-B160-4BA0-8E24-88E9345CF608}" dt="2025-07-16T17:56:01.100" v="1325" actId="12788"/>
          <ac:spMkLst>
            <pc:docMk/>
            <pc:sldMk cId="1035773387" sldId="260"/>
            <ac:spMk id="25" creationId="{14E31FF4-6648-A031-C601-EEEB71A984CC}"/>
          </ac:spMkLst>
        </pc:spChg>
        <pc:grpChg chg="mod">
          <ac:chgData name="Lukasz Glowinski" userId="67c5aaad7ecb09f5" providerId="LiveId" clId="{807A528E-B160-4BA0-8E24-88E9345CF608}" dt="2025-07-16T17:54:50.436" v="1311" actId="14100"/>
          <ac:grpSpMkLst>
            <pc:docMk/>
            <pc:sldMk cId="1035773387" sldId="260"/>
            <ac:grpSpMk id="32" creationId="{F78A59A0-5738-F24D-2388-13560D535688}"/>
          </ac:grpSpMkLst>
        </pc:grpChg>
        <pc:grpChg chg="del">
          <ac:chgData name="Lukasz Glowinski" userId="67c5aaad7ecb09f5" providerId="LiveId" clId="{807A528E-B160-4BA0-8E24-88E9345CF608}" dt="2025-07-16T16:17:32.818" v="493" actId="478"/>
          <ac:grpSpMkLst>
            <pc:docMk/>
            <pc:sldMk cId="1035773387" sldId="260"/>
            <ac:grpSpMk id="33" creationId="{3B84C80C-1B29-5B47-0EEC-589ECCB4C8EE}"/>
          </ac:grpSpMkLst>
        </pc:grpChg>
        <pc:grpChg chg="del">
          <ac:chgData name="Lukasz Glowinski" userId="67c5aaad7ecb09f5" providerId="LiveId" clId="{807A528E-B160-4BA0-8E24-88E9345CF608}" dt="2025-07-16T16:17:33.296" v="494" actId="478"/>
          <ac:grpSpMkLst>
            <pc:docMk/>
            <pc:sldMk cId="1035773387" sldId="260"/>
            <ac:grpSpMk id="35" creationId="{9D61BD70-0214-1AAD-6662-0CAE947DB46A}"/>
          </ac:grpSpMkLst>
        </pc:grpChg>
        <pc:grpChg chg="del">
          <ac:chgData name="Lukasz Glowinski" userId="67c5aaad7ecb09f5" providerId="LiveId" clId="{807A528E-B160-4BA0-8E24-88E9345CF608}" dt="2025-07-16T16:17:33.910" v="495" actId="478"/>
          <ac:grpSpMkLst>
            <pc:docMk/>
            <pc:sldMk cId="1035773387" sldId="260"/>
            <ac:grpSpMk id="37" creationId="{F0E2B6C3-CF7D-B559-4BC2-326CEB08A167}"/>
          </ac:grpSpMkLst>
        </pc:grpChg>
        <pc:picChg chg="mod">
          <ac:chgData name="Lukasz Glowinski" userId="67c5aaad7ecb09f5" providerId="LiveId" clId="{807A528E-B160-4BA0-8E24-88E9345CF608}" dt="2025-07-16T17:56:01.100" v="1325" actId="12788"/>
          <ac:picMkLst>
            <pc:docMk/>
            <pc:sldMk cId="1035773387" sldId="260"/>
            <ac:picMk id="9" creationId="{037C0A56-211F-9CBC-8CE3-632913793A72}"/>
          </ac:picMkLst>
        </pc:picChg>
      </pc:sldChg>
      <pc:sldChg chg="del modNotesTx">
        <pc:chgData name="Lukasz Glowinski" userId="67c5aaad7ecb09f5" providerId="LiveId" clId="{807A528E-B160-4BA0-8E24-88E9345CF608}" dt="2025-07-16T15:58:32.741" v="136" actId="47"/>
        <pc:sldMkLst>
          <pc:docMk/>
          <pc:sldMk cId="2294765628" sldId="260"/>
        </pc:sldMkLst>
      </pc:sldChg>
      <pc:sldChg chg="add del setBg">
        <pc:chgData name="Lukasz Glowinski" userId="67c5aaad7ecb09f5" providerId="LiveId" clId="{807A528E-B160-4BA0-8E24-88E9345CF608}" dt="2025-07-16T16:20:28.887" v="520"/>
        <pc:sldMkLst>
          <pc:docMk/>
          <pc:sldMk cId="2928646847" sldId="261"/>
        </pc:sldMkLst>
      </pc:sldChg>
      <pc:sldChg chg="add del">
        <pc:chgData name="Lukasz Glowinski" userId="67c5aaad7ecb09f5" providerId="LiveId" clId="{807A528E-B160-4BA0-8E24-88E9345CF608}" dt="2025-07-16T16:26:15.629" v="546" actId="47"/>
        <pc:sldMkLst>
          <pc:docMk/>
          <pc:sldMk cId="3582479914" sldId="261"/>
        </pc:sldMkLst>
      </pc:sldChg>
      <pc:sldChg chg="addSp delSp modSp del mod modTransition modNotesTx">
        <pc:chgData name="Lukasz Glowinski" userId="67c5aaad7ecb09f5" providerId="LiveId" clId="{807A528E-B160-4BA0-8E24-88E9345CF608}" dt="2025-07-16T15:58:33.302" v="137" actId="47"/>
        <pc:sldMkLst>
          <pc:docMk/>
          <pc:sldMk cId="4119288753" sldId="261"/>
        </pc:sldMkLst>
        <pc:spChg chg="add del mod">
          <ac:chgData name="Lukasz Glowinski" userId="67c5aaad7ecb09f5" providerId="LiveId" clId="{807A528E-B160-4BA0-8E24-88E9345CF608}" dt="2025-07-16T15:38:26.101" v="26"/>
          <ac:spMkLst>
            <pc:docMk/>
            <pc:sldMk cId="4119288753" sldId="261"/>
            <ac:spMk id="9" creationId="{2D00DF1B-964C-F58E-DF87-2C53633EE740}"/>
          </ac:spMkLst>
        </pc:spChg>
        <pc:spChg chg="add mod">
          <ac:chgData name="Lukasz Glowinski" userId="67c5aaad7ecb09f5" providerId="LiveId" clId="{807A528E-B160-4BA0-8E24-88E9345CF608}" dt="2025-07-16T15:38:11.481" v="13" actId="164"/>
          <ac:spMkLst>
            <pc:docMk/>
            <pc:sldMk cId="4119288753" sldId="261"/>
            <ac:spMk id="10" creationId="{1FF08313-632F-53AE-3238-57DE86C6EDAC}"/>
          </ac:spMkLst>
        </pc:spChg>
        <pc:spChg chg="add mod">
          <ac:chgData name="Lukasz Glowinski" userId="67c5aaad7ecb09f5" providerId="LiveId" clId="{807A528E-B160-4BA0-8E24-88E9345CF608}" dt="2025-07-16T15:38:25.064" v="24" actId="164"/>
          <ac:spMkLst>
            <pc:docMk/>
            <pc:sldMk cId="4119288753" sldId="261"/>
            <ac:spMk id="12" creationId="{3B2DC19A-C1E1-55DE-AD76-390B8B49EBAA}"/>
          </ac:spMkLst>
        </pc:spChg>
        <pc:grpChg chg="add mod">
          <ac:chgData name="Lukasz Glowinski" userId="67c5aaad7ecb09f5" providerId="LiveId" clId="{807A528E-B160-4BA0-8E24-88E9345CF608}" dt="2025-07-16T15:38:11.481" v="13" actId="164"/>
          <ac:grpSpMkLst>
            <pc:docMk/>
            <pc:sldMk cId="4119288753" sldId="261"/>
            <ac:grpSpMk id="11" creationId="{CCF6363C-AE0F-1350-B460-35D31DA9C42D}"/>
          </ac:grpSpMkLst>
        </pc:grpChg>
        <pc:grpChg chg="add mod">
          <ac:chgData name="Lukasz Glowinski" userId="67c5aaad7ecb09f5" providerId="LiveId" clId="{807A528E-B160-4BA0-8E24-88E9345CF608}" dt="2025-07-16T15:38:25.064" v="24" actId="164"/>
          <ac:grpSpMkLst>
            <pc:docMk/>
            <pc:sldMk cId="4119288753" sldId="261"/>
            <ac:grpSpMk id="13" creationId="{CD377500-1D2C-B8A2-7871-14A823AD86C8}"/>
          </ac:grpSpMkLst>
        </pc:grpChg>
        <pc:picChg chg="mod">
          <ac:chgData name="Lukasz Glowinski" userId="67c5aaad7ecb09f5" providerId="LiveId" clId="{807A528E-B160-4BA0-8E24-88E9345CF608}" dt="2025-07-16T15:38:25.064" v="24" actId="164"/>
          <ac:picMkLst>
            <pc:docMk/>
            <pc:sldMk cId="4119288753" sldId="261"/>
            <ac:picMk id="3" creationId="{2F0410AA-8E7B-2522-007A-AAD8628D28A6}"/>
          </ac:picMkLst>
        </pc:picChg>
        <pc:picChg chg="mod">
          <ac:chgData name="Lukasz Glowinski" userId="67c5aaad7ecb09f5" providerId="LiveId" clId="{807A528E-B160-4BA0-8E24-88E9345CF608}" dt="2025-07-16T15:38:11.481" v="13" actId="164"/>
          <ac:picMkLst>
            <pc:docMk/>
            <pc:sldMk cId="4119288753" sldId="261"/>
            <ac:picMk id="8" creationId="{C852A629-9766-E8B7-6989-F1CAA1273A46}"/>
          </ac:picMkLst>
        </pc:picChg>
      </pc:sldChg>
      <pc:sldChg chg="addSp delSp modSp add mod modTransition modNotesTx">
        <pc:chgData name="Lukasz Glowinski" userId="67c5aaad7ecb09f5" providerId="LiveId" clId="{807A528E-B160-4BA0-8E24-88E9345CF608}" dt="2025-07-16T23:24:02.324" v="6402"/>
        <pc:sldMkLst>
          <pc:docMk/>
          <pc:sldMk cId="2005701489" sldId="262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005701489" sldId="262"/>
            <ac:spMk id="2" creationId="{6FD4A421-8FA9-AF47-EB0E-4467B86A5282}"/>
          </ac:spMkLst>
        </pc:spChg>
        <pc:grpChg chg="del">
          <ac:chgData name="Lukasz Glowinski" userId="67c5aaad7ecb09f5" providerId="LiveId" clId="{807A528E-B160-4BA0-8E24-88E9345CF608}" dt="2025-07-16T16:23:42.808" v="525" actId="478"/>
          <ac:grpSpMkLst>
            <pc:docMk/>
            <pc:sldMk cId="2005701489" sldId="262"/>
            <ac:grpSpMk id="32" creationId="{6F38871F-F2FB-38ED-D526-A268584D25BC}"/>
          </ac:grpSpMkLst>
        </pc:grpChg>
        <pc:picChg chg="add del">
          <ac:chgData name="Lukasz Glowinski" userId="67c5aaad7ecb09f5" providerId="LiveId" clId="{807A528E-B160-4BA0-8E24-88E9345CF608}" dt="2025-07-16T16:23:16.571" v="524" actId="22"/>
          <ac:picMkLst>
            <pc:docMk/>
            <pc:sldMk cId="2005701489" sldId="262"/>
            <ac:picMk id="4" creationId="{9FD2DF26-C0CD-9167-7511-69DE21C3F659}"/>
          </ac:picMkLst>
        </pc:picChg>
        <pc:picChg chg="add del">
          <ac:chgData name="Lukasz Glowinski" userId="67c5aaad7ecb09f5" providerId="LiveId" clId="{807A528E-B160-4BA0-8E24-88E9345CF608}" dt="2025-07-16T16:23:44.531" v="527" actId="22"/>
          <ac:picMkLst>
            <pc:docMk/>
            <pc:sldMk cId="2005701489" sldId="262"/>
            <ac:picMk id="6" creationId="{9DB65F5E-FFF4-6BE2-E9D5-2B43B2B35D6E}"/>
          </ac:picMkLst>
        </pc:picChg>
        <pc:picChg chg="add mod">
          <ac:chgData name="Lukasz Glowinski" userId="67c5aaad7ecb09f5" providerId="LiveId" clId="{807A528E-B160-4BA0-8E24-88E9345CF608}" dt="2025-07-16T17:57:59.344" v="1328" actId="14100"/>
          <ac:picMkLst>
            <pc:docMk/>
            <pc:sldMk cId="2005701489" sldId="262"/>
            <ac:picMk id="8" creationId="{F3DF0B81-139F-3CB4-57A6-09DAAEA826A8}"/>
          </ac:picMkLst>
        </pc:picChg>
      </pc:sldChg>
      <pc:sldChg chg="add del setBg">
        <pc:chgData name="Lukasz Glowinski" userId="67c5aaad7ecb09f5" providerId="LiveId" clId="{807A528E-B160-4BA0-8E24-88E9345CF608}" dt="2025-07-16T15:39:20.323" v="31" actId="47"/>
        <pc:sldMkLst>
          <pc:docMk/>
          <pc:sldMk cId="2221173584" sldId="262"/>
        </pc:sldMkLst>
      </pc:sldChg>
      <pc:sldChg chg="delSp modSp add del mod">
        <pc:chgData name="Lukasz Glowinski" userId="67c5aaad7ecb09f5" providerId="LiveId" clId="{807A528E-B160-4BA0-8E24-88E9345CF608}" dt="2025-07-16T15:58:34.155" v="138" actId="47"/>
        <pc:sldMkLst>
          <pc:docMk/>
          <pc:sldMk cId="2807050955" sldId="262"/>
        </pc:sldMkLst>
        <pc:grpChg chg="mod">
          <ac:chgData name="Lukasz Glowinski" userId="67c5aaad7ecb09f5" providerId="LiveId" clId="{807A528E-B160-4BA0-8E24-88E9345CF608}" dt="2025-07-16T15:40:58.444" v="34" actId="1076"/>
          <ac:grpSpMkLst>
            <pc:docMk/>
            <pc:sldMk cId="2807050955" sldId="262"/>
            <ac:grpSpMk id="11" creationId="{DC1AA0B7-5D3A-5990-24B2-A6617DAA0A1D}"/>
          </ac:grpSpMkLst>
        </pc:grpChg>
        <pc:grpChg chg="del">
          <ac:chgData name="Lukasz Glowinski" userId="67c5aaad7ecb09f5" providerId="LiveId" clId="{807A528E-B160-4BA0-8E24-88E9345CF608}" dt="2025-07-16T15:40:52.198" v="33" actId="478"/>
          <ac:grpSpMkLst>
            <pc:docMk/>
            <pc:sldMk cId="2807050955" sldId="262"/>
            <ac:grpSpMk id="13" creationId="{9F0C3421-30FD-BD16-E736-B6FCBBEF6CAA}"/>
          </ac:grpSpMkLst>
        </pc:grpChg>
      </pc:sldChg>
      <pc:sldChg chg="addSp delSp modSp add mod ord modAnim">
        <pc:chgData name="Lukasz Glowinski" userId="67c5aaad7ecb09f5" providerId="LiveId" clId="{807A528E-B160-4BA0-8E24-88E9345CF608}" dt="2025-07-16T23:24:02.324" v="6402"/>
        <pc:sldMkLst>
          <pc:docMk/>
          <pc:sldMk cId="4219852385" sldId="263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219852385" sldId="263"/>
            <ac:spMk id="2" creationId="{57D01E81-C79D-7489-0961-C991F7912760}"/>
          </ac:spMkLst>
        </pc:spChg>
        <pc:spChg chg="mod">
          <ac:chgData name="Lukasz Glowinski" userId="67c5aaad7ecb09f5" providerId="LiveId" clId="{807A528E-B160-4BA0-8E24-88E9345CF608}" dt="2025-07-16T17:55:45.929" v="1324" actId="12788"/>
          <ac:spMkLst>
            <pc:docMk/>
            <pc:sldMk cId="4219852385" sldId="263"/>
            <ac:spMk id="5" creationId="{9F5FA45F-7013-47D9-CAE7-424D03FD5ADD}"/>
          </ac:spMkLst>
        </pc:spChg>
        <pc:grpChg chg="add mod">
          <ac:chgData name="Lukasz Glowinski" userId="67c5aaad7ecb09f5" providerId="LiveId" clId="{807A528E-B160-4BA0-8E24-88E9345CF608}" dt="2025-07-16T17:55:36.401" v="1323" actId="12788"/>
          <ac:grpSpMkLst>
            <pc:docMk/>
            <pc:sldMk cId="4219852385" sldId="263"/>
            <ac:grpSpMk id="3" creationId="{48FD6134-6ACD-6FD5-3AF3-2D6453B02FBD}"/>
          </ac:grpSpMkLst>
        </pc:grpChg>
        <pc:grpChg chg="del">
          <ac:chgData name="Lukasz Glowinski" userId="67c5aaad7ecb09f5" providerId="LiveId" clId="{807A528E-B160-4BA0-8E24-88E9345CF608}" dt="2025-07-16T17:02:23.843" v="556" actId="478"/>
          <ac:grpSpMkLst>
            <pc:docMk/>
            <pc:sldMk cId="4219852385" sldId="263"/>
            <ac:grpSpMk id="32" creationId="{7A848349-FD74-A8C9-90AF-1EF0D15D300E}"/>
          </ac:grpSpMkLst>
        </pc:grpChg>
        <pc:picChg chg="mod">
          <ac:chgData name="Lukasz Glowinski" userId="67c5aaad7ecb09f5" providerId="LiveId" clId="{807A528E-B160-4BA0-8E24-88E9345CF608}" dt="2025-07-16T17:55:45.929" v="1324" actId="12788"/>
          <ac:picMkLst>
            <pc:docMk/>
            <pc:sldMk cId="4219852385" sldId="263"/>
            <ac:picMk id="4" creationId="{6DED0656-C576-1954-5E3C-B51F8CB84FD9}"/>
          </ac:picMkLst>
        </pc:picChg>
      </pc:sldChg>
      <pc:sldChg chg="addSp delSp modSp add mod delAnim modAnim modNotesTx">
        <pc:chgData name="Lukasz Glowinski" userId="67c5aaad7ecb09f5" providerId="LiveId" clId="{807A528E-B160-4BA0-8E24-88E9345CF608}" dt="2025-07-16T23:24:02.324" v="6402"/>
        <pc:sldMkLst>
          <pc:docMk/>
          <pc:sldMk cId="635897499" sldId="264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635897499" sldId="264"/>
            <ac:spMk id="2" creationId="{461A0997-1212-6BDC-C0DC-9F697134BFB1}"/>
          </ac:spMkLst>
        </pc:spChg>
        <pc:spChg chg="add mod">
          <ac:chgData name="Lukasz Glowinski" userId="67c5aaad7ecb09f5" providerId="LiveId" clId="{807A528E-B160-4BA0-8E24-88E9345CF608}" dt="2025-07-16T23:02:49.914" v="5751" actId="1076"/>
          <ac:spMkLst>
            <pc:docMk/>
            <pc:sldMk cId="635897499" sldId="264"/>
            <ac:spMk id="7" creationId="{BD670FF7-E47E-92E8-5EEA-CE8945542789}"/>
          </ac:spMkLst>
        </pc:spChg>
        <pc:spChg chg="add mod">
          <ac:chgData name="Lukasz Glowinski" userId="67c5aaad7ecb09f5" providerId="LiveId" clId="{807A528E-B160-4BA0-8E24-88E9345CF608}" dt="2025-07-16T17:19:13.553" v="714" actId="164"/>
          <ac:spMkLst>
            <pc:docMk/>
            <pc:sldMk cId="635897499" sldId="264"/>
            <ac:spMk id="8" creationId="{8B354A1D-7403-5897-1EFE-53692766F369}"/>
          </ac:spMkLst>
        </pc:spChg>
        <pc:spChg chg="add del">
          <ac:chgData name="Lukasz Glowinski" userId="67c5aaad7ecb09f5" providerId="LiveId" clId="{807A528E-B160-4BA0-8E24-88E9345CF608}" dt="2025-07-16T17:11:48.306" v="607" actId="478"/>
          <ac:spMkLst>
            <pc:docMk/>
            <pc:sldMk cId="635897499" sldId="264"/>
            <ac:spMk id="11" creationId="{B57F0CC3-2E3C-3442-BF98-BAA335A96353}"/>
          </ac:spMkLst>
        </pc:spChg>
        <pc:spChg chg="add mod">
          <ac:chgData name="Lukasz Glowinski" userId="67c5aaad7ecb09f5" providerId="LiveId" clId="{807A528E-B160-4BA0-8E24-88E9345CF608}" dt="2025-07-16T17:39:29.605" v="968" actId="20577"/>
          <ac:spMkLst>
            <pc:docMk/>
            <pc:sldMk cId="635897499" sldId="264"/>
            <ac:spMk id="18" creationId="{F977A229-8152-0DCC-9A7C-5C3E6387F7A1}"/>
          </ac:spMkLst>
        </pc:spChg>
        <pc:spChg chg="add mod">
          <ac:chgData name="Lukasz Glowinski" userId="67c5aaad7ecb09f5" providerId="LiveId" clId="{807A528E-B160-4BA0-8E24-88E9345CF608}" dt="2025-07-16T17:39:23.598" v="956" actId="20577"/>
          <ac:spMkLst>
            <pc:docMk/>
            <pc:sldMk cId="635897499" sldId="264"/>
            <ac:spMk id="20" creationId="{672A5954-6E6E-BA57-2F9C-04431DA1C648}"/>
          </ac:spMkLst>
        </pc:spChg>
        <pc:spChg chg="add mod">
          <ac:chgData name="Lukasz Glowinski" userId="67c5aaad7ecb09f5" providerId="LiveId" clId="{807A528E-B160-4BA0-8E24-88E9345CF608}" dt="2025-07-16T17:39:12.739" v="938" actId="164"/>
          <ac:spMkLst>
            <pc:docMk/>
            <pc:sldMk cId="635897499" sldId="264"/>
            <ac:spMk id="22" creationId="{41934DD4-1E4F-18AD-A19D-5CB854D1C6AF}"/>
          </ac:spMkLst>
        </pc:spChg>
        <pc:spChg chg="add mod">
          <ac:chgData name="Lukasz Glowinski" userId="67c5aaad7ecb09f5" providerId="LiveId" clId="{807A528E-B160-4BA0-8E24-88E9345CF608}" dt="2025-07-16T17:39:46.610" v="986" actId="164"/>
          <ac:spMkLst>
            <pc:docMk/>
            <pc:sldMk cId="635897499" sldId="264"/>
            <ac:spMk id="24" creationId="{6162BA17-C519-696D-200D-B0D1C090DB7D}"/>
          </ac:spMkLst>
        </pc:spChg>
        <pc:spChg chg="add del">
          <ac:chgData name="Lukasz Glowinski" userId="67c5aaad7ecb09f5" providerId="LiveId" clId="{807A528E-B160-4BA0-8E24-88E9345CF608}" dt="2025-07-16T17:17:04.817" v="674" actId="478"/>
          <ac:spMkLst>
            <pc:docMk/>
            <pc:sldMk cId="635897499" sldId="264"/>
            <ac:spMk id="41" creationId="{7358417B-8CD3-E707-2F2D-AD50F0489D83}"/>
          </ac:spMkLst>
        </pc:spChg>
        <pc:spChg chg="add del mod">
          <ac:chgData name="Lukasz Glowinski" userId="67c5aaad7ecb09f5" providerId="LiveId" clId="{807A528E-B160-4BA0-8E24-88E9345CF608}" dt="2025-07-16T17:20:09.446" v="753"/>
          <ac:spMkLst>
            <pc:docMk/>
            <pc:sldMk cId="635897499" sldId="264"/>
            <ac:spMk id="1041" creationId="{B087CA2B-4AEE-E6F1-36B8-0C10154AE437}"/>
          </ac:spMkLst>
        </pc:spChg>
        <pc:spChg chg="add mod">
          <ac:chgData name="Lukasz Glowinski" userId="67c5aaad7ecb09f5" providerId="LiveId" clId="{807A528E-B160-4BA0-8E24-88E9345CF608}" dt="2025-07-16T17:20:20.701" v="756" actId="164"/>
          <ac:spMkLst>
            <pc:docMk/>
            <pc:sldMk cId="635897499" sldId="264"/>
            <ac:spMk id="1042" creationId="{868FEE9A-2C50-07B4-1625-8F305DD5BCB2}"/>
          </ac:spMkLst>
        </pc:spChg>
        <pc:spChg chg="add del">
          <ac:chgData name="Lukasz Glowinski" userId="67c5aaad7ecb09f5" providerId="LiveId" clId="{807A528E-B160-4BA0-8E24-88E9345CF608}" dt="2025-07-16T17:28:49.145" v="811" actId="22"/>
          <ac:spMkLst>
            <pc:docMk/>
            <pc:sldMk cId="635897499" sldId="264"/>
            <ac:spMk id="1045" creationId="{7B5492DD-60A0-FD27-5B3C-8D486334FB28}"/>
          </ac:spMkLst>
        </pc:spChg>
        <pc:spChg chg="add del">
          <ac:chgData name="Lukasz Glowinski" userId="67c5aaad7ecb09f5" providerId="LiveId" clId="{807A528E-B160-4BA0-8E24-88E9345CF608}" dt="2025-07-16T17:28:57.468" v="813" actId="22"/>
          <ac:spMkLst>
            <pc:docMk/>
            <pc:sldMk cId="635897499" sldId="264"/>
            <ac:spMk id="1047" creationId="{57FD84EE-248F-C8B4-7DDD-83A3D05A28ED}"/>
          </ac:spMkLst>
        </pc:spChg>
        <pc:grpChg chg="del">
          <ac:chgData name="Lukasz Glowinski" userId="67c5aaad7ecb09f5" providerId="LiveId" clId="{807A528E-B160-4BA0-8E24-88E9345CF608}" dt="2025-07-16T17:06:34.312" v="576" actId="478"/>
          <ac:grpSpMkLst>
            <pc:docMk/>
            <pc:sldMk cId="635897499" sldId="264"/>
            <ac:grpSpMk id="3" creationId="{62F0068F-1582-1F13-AECE-76D5B7330B59}"/>
          </ac:grpSpMkLst>
        </pc:grpChg>
        <pc:grpChg chg="add mod">
          <ac:chgData name="Lukasz Glowinski" userId="67c5aaad7ecb09f5" providerId="LiveId" clId="{807A528E-B160-4BA0-8E24-88E9345CF608}" dt="2025-07-16T17:53:45.200" v="1299" actId="12789"/>
          <ac:grpSpMkLst>
            <pc:docMk/>
            <pc:sldMk cId="635897499" sldId="264"/>
            <ac:grpSpMk id="19" creationId="{0576AE83-761E-8C51-F69B-74AA62E0C0C2}"/>
          </ac:grpSpMkLst>
        </pc:grpChg>
        <pc:grpChg chg="add mod">
          <ac:chgData name="Lukasz Glowinski" userId="67c5aaad7ecb09f5" providerId="LiveId" clId="{807A528E-B160-4BA0-8E24-88E9345CF608}" dt="2025-07-16T17:53:48.594" v="1300" actId="408"/>
          <ac:grpSpMkLst>
            <pc:docMk/>
            <pc:sldMk cId="635897499" sldId="264"/>
            <ac:grpSpMk id="21" creationId="{F2BA8CE0-F7D3-B727-2471-7F9DC308E2ED}"/>
          </ac:grpSpMkLst>
        </pc:grpChg>
        <pc:grpChg chg="add mod">
          <ac:chgData name="Lukasz Glowinski" userId="67c5aaad7ecb09f5" providerId="LiveId" clId="{807A528E-B160-4BA0-8E24-88E9345CF608}" dt="2025-07-16T17:53:48.594" v="1300" actId="408"/>
          <ac:grpSpMkLst>
            <pc:docMk/>
            <pc:sldMk cId="635897499" sldId="264"/>
            <ac:grpSpMk id="23" creationId="{7B86BD18-770E-2E3D-6F02-4AE63B01DB03}"/>
          </ac:grpSpMkLst>
        </pc:grpChg>
        <pc:grpChg chg="add mod">
          <ac:chgData name="Lukasz Glowinski" userId="67c5aaad7ecb09f5" providerId="LiveId" clId="{807A528E-B160-4BA0-8E24-88E9345CF608}" dt="2025-07-16T17:53:45.200" v="1299" actId="12789"/>
          <ac:grpSpMkLst>
            <pc:docMk/>
            <pc:sldMk cId="635897499" sldId="264"/>
            <ac:grpSpMk id="25" creationId="{076A6AA9-92BB-119A-4039-2CFA279F2E18}"/>
          </ac:grpSpMkLst>
        </pc:grpChg>
        <pc:grpChg chg="add mod">
          <ac:chgData name="Lukasz Glowinski" userId="67c5aaad7ecb09f5" providerId="LiveId" clId="{807A528E-B160-4BA0-8E24-88E9345CF608}" dt="2025-07-16T17:19:13.553" v="714" actId="164"/>
          <ac:grpSpMkLst>
            <pc:docMk/>
            <pc:sldMk cId="635897499" sldId="264"/>
            <ac:grpSpMk id="40" creationId="{8FCFADF8-583D-2C24-8B64-0A26BF30996C}"/>
          </ac:grpSpMkLst>
        </pc:grpChg>
        <pc:grpChg chg="add mod">
          <ac:chgData name="Lukasz Glowinski" userId="67c5aaad7ecb09f5" providerId="LiveId" clId="{807A528E-B160-4BA0-8E24-88E9345CF608}" dt="2025-07-16T17:19:13.553" v="714" actId="164"/>
          <ac:grpSpMkLst>
            <pc:docMk/>
            <pc:sldMk cId="635897499" sldId="264"/>
            <ac:grpSpMk id="1032" creationId="{9E5F4070-1F2A-4507-FDC0-84AFE5A3A19A}"/>
          </ac:grpSpMkLst>
        </pc:grpChg>
        <pc:grpChg chg="add mod">
          <ac:chgData name="Lukasz Glowinski" userId="67c5aaad7ecb09f5" providerId="LiveId" clId="{807A528E-B160-4BA0-8E24-88E9345CF608}" dt="2025-07-16T17:19:13.553" v="714" actId="164"/>
          <ac:grpSpMkLst>
            <pc:docMk/>
            <pc:sldMk cId="635897499" sldId="264"/>
            <ac:grpSpMk id="1033" creationId="{A063A82A-4D15-53A8-30E3-5B88F00ED5A7}"/>
          </ac:grpSpMkLst>
        </pc:grpChg>
        <pc:grpChg chg="add mod">
          <ac:chgData name="Lukasz Glowinski" userId="67c5aaad7ecb09f5" providerId="LiveId" clId="{807A528E-B160-4BA0-8E24-88E9345CF608}" dt="2025-07-16T17:20:20.701" v="756" actId="164"/>
          <ac:grpSpMkLst>
            <pc:docMk/>
            <pc:sldMk cId="635897499" sldId="264"/>
            <ac:grpSpMk id="1040" creationId="{3DF1DDA3-BE2F-701B-FD5D-70EE1782BA66}"/>
          </ac:grpSpMkLst>
        </pc:grpChg>
        <pc:grpChg chg="add del mod">
          <ac:chgData name="Lukasz Glowinski" userId="67c5aaad7ecb09f5" providerId="LiveId" clId="{807A528E-B160-4BA0-8E24-88E9345CF608}" dt="2025-07-16T17:22:02.822" v="757" actId="478"/>
          <ac:grpSpMkLst>
            <pc:docMk/>
            <pc:sldMk cId="635897499" sldId="264"/>
            <ac:grpSpMk id="1043" creationId="{95119A17-9BF6-9727-7FF4-584BC1CD2C38}"/>
          </ac:grpSpMkLst>
        </pc:grpChg>
        <pc:picChg chg="add mod">
          <ac:chgData name="Lukasz Glowinski" userId="67c5aaad7ecb09f5" providerId="LiveId" clId="{807A528E-B160-4BA0-8E24-88E9345CF608}" dt="2025-07-16T17:30:57.015" v="814" actId="931"/>
          <ac:picMkLst>
            <pc:docMk/>
            <pc:sldMk cId="635897499" sldId="264"/>
            <ac:picMk id="4" creationId="{1F17B150-9F48-F34D-E1EC-EA007DDD4FE0}"/>
          </ac:picMkLst>
        </pc:picChg>
        <pc:picChg chg="add del mod">
          <ac:chgData name="Lukasz Glowinski" userId="67c5aaad7ecb09f5" providerId="LiveId" clId="{807A528E-B160-4BA0-8E24-88E9345CF608}" dt="2025-07-16T17:32:22.726" v="818" actId="478"/>
          <ac:picMkLst>
            <pc:docMk/>
            <pc:sldMk cId="635897499" sldId="264"/>
            <ac:picMk id="6" creationId="{80D37C8C-4C16-3704-14C4-CCD3F715852D}"/>
          </ac:picMkLst>
        </pc:picChg>
        <pc:picChg chg="add del mod">
          <ac:chgData name="Lukasz Glowinski" userId="67c5aaad7ecb09f5" providerId="LiveId" clId="{807A528E-B160-4BA0-8E24-88E9345CF608}" dt="2025-07-16T17:32:36.127" v="821" actId="478"/>
          <ac:picMkLst>
            <pc:docMk/>
            <pc:sldMk cId="635897499" sldId="264"/>
            <ac:picMk id="9" creationId="{0478F810-7D0E-AE6D-00E5-BFC663A882C6}"/>
          </ac:picMkLst>
        </pc:picChg>
        <pc:picChg chg="add mod">
          <ac:chgData name="Lukasz Glowinski" userId="67c5aaad7ecb09f5" providerId="LiveId" clId="{807A528E-B160-4BA0-8E24-88E9345CF608}" dt="2025-07-16T17:37:41.964" v="867" actId="164"/>
          <ac:picMkLst>
            <pc:docMk/>
            <pc:sldMk cId="635897499" sldId="264"/>
            <ac:picMk id="11" creationId="{F6C38AE5-BBDE-5945-FE1E-EB44FB8FAA9E}"/>
          </ac:picMkLst>
        </pc:picChg>
        <pc:picChg chg="add mod">
          <ac:chgData name="Lukasz Glowinski" userId="67c5aaad7ecb09f5" providerId="LiveId" clId="{807A528E-B160-4BA0-8E24-88E9345CF608}" dt="2025-07-16T17:37:58.845" v="872" actId="164"/>
          <ac:picMkLst>
            <pc:docMk/>
            <pc:sldMk cId="635897499" sldId="264"/>
            <ac:picMk id="13" creationId="{1CEB634D-702B-6F44-520C-98ACEA599866}"/>
          </ac:picMkLst>
        </pc:picChg>
        <pc:picChg chg="add mod">
          <ac:chgData name="Lukasz Glowinski" userId="67c5aaad7ecb09f5" providerId="LiveId" clId="{807A528E-B160-4BA0-8E24-88E9345CF608}" dt="2025-07-16T17:39:12.739" v="938" actId="164"/>
          <ac:picMkLst>
            <pc:docMk/>
            <pc:sldMk cId="635897499" sldId="264"/>
            <ac:picMk id="15" creationId="{75761E9D-2300-7CA9-482B-1A06A2C90D75}"/>
          </ac:picMkLst>
        </pc:picChg>
        <pc:picChg chg="add mod">
          <ac:chgData name="Lukasz Glowinski" userId="67c5aaad7ecb09f5" providerId="LiveId" clId="{807A528E-B160-4BA0-8E24-88E9345CF608}" dt="2025-07-16T17:39:46.610" v="986" actId="164"/>
          <ac:picMkLst>
            <pc:docMk/>
            <pc:sldMk cId="635897499" sldId="264"/>
            <ac:picMk id="17" creationId="{4FEE6EC5-B5A3-0462-1954-92FFF50E79C8}"/>
          </ac:picMkLst>
        </pc:picChg>
        <pc:picChg chg="add">
          <ac:chgData name="Lukasz Glowinski" userId="67c5aaad7ecb09f5" providerId="LiveId" clId="{807A528E-B160-4BA0-8E24-88E9345CF608}" dt="2025-07-16T17:09:00.928" v="593"/>
          <ac:picMkLst>
            <pc:docMk/>
            <pc:sldMk cId="635897499" sldId="264"/>
            <ac:picMk id="1026" creationId="{ECDCABB5-902E-852C-F84D-165E6486125B}"/>
          </ac:picMkLst>
        </pc:picChg>
        <pc:cxnChg chg="add del mod">
          <ac:chgData name="Lukasz Glowinski" userId="67c5aaad7ecb09f5" providerId="LiveId" clId="{807A528E-B160-4BA0-8E24-88E9345CF608}" dt="2025-07-16T17:11:26.557" v="605" actId="11529"/>
          <ac:cxnSpMkLst>
            <pc:docMk/>
            <pc:sldMk cId="635897499" sldId="264"/>
            <ac:cxnSpMk id="10" creationId="{F838A0B5-BB78-5A38-25E1-9CA2B9CDA716}"/>
          </ac:cxnSpMkLst>
        </pc:cxnChg>
        <pc:cxnChg chg="add del mod">
          <ac:chgData name="Lukasz Glowinski" userId="67c5aaad7ecb09f5" providerId="LiveId" clId="{807A528E-B160-4BA0-8E24-88E9345CF608}" dt="2025-07-16T17:14:07.941" v="632" actId="478"/>
          <ac:cxnSpMkLst>
            <pc:docMk/>
            <pc:sldMk cId="635897499" sldId="264"/>
            <ac:cxnSpMk id="13" creationId="{FB7050BF-BB4D-1F4B-3F3F-06400A594D72}"/>
          </ac:cxnSpMkLst>
        </pc:cxnChg>
        <pc:cxnChg chg="add del mod">
          <ac:chgData name="Lukasz Glowinski" userId="67c5aaad7ecb09f5" providerId="LiveId" clId="{807A528E-B160-4BA0-8E24-88E9345CF608}" dt="2025-07-16T17:14:07.941" v="632" actId="478"/>
          <ac:cxnSpMkLst>
            <pc:docMk/>
            <pc:sldMk cId="635897499" sldId="264"/>
            <ac:cxnSpMk id="16" creationId="{A164E9F2-83D0-FA90-3893-25D25DF36AFD}"/>
          </ac:cxnSpMkLst>
        </pc:cxnChg>
        <pc:cxnChg chg="add del mod">
          <ac:chgData name="Lukasz Glowinski" userId="67c5aaad7ecb09f5" providerId="LiveId" clId="{807A528E-B160-4BA0-8E24-88E9345CF608}" dt="2025-07-16T17:14:07.941" v="632" actId="478"/>
          <ac:cxnSpMkLst>
            <pc:docMk/>
            <pc:sldMk cId="635897499" sldId="264"/>
            <ac:cxnSpMk id="17" creationId="{E866FC1D-BE2D-61CC-1E97-3DF0090F7C36}"/>
          </ac:cxnSpMkLst>
        </pc:cxnChg>
        <pc:cxnChg chg="add del mod">
          <ac:chgData name="Lukasz Glowinski" userId="67c5aaad7ecb09f5" providerId="LiveId" clId="{807A528E-B160-4BA0-8E24-88E9345CF608}" dt="2025-07-16T17:14:10.639" v="633" actId="478"/>
          <ac:cxnSpMkLst>
            <pc:docMk/>
            <pc:sldMk cId="635897499" sldId="264"/>
            <ac:cxnSpMk id="20" creationId="{13F3A2FF-81A6-F86F-D538-FB19AAA56DA6}"/>
          </ac:cxnSpMkLst>
        </pc:cxnChg>
        <pc:cxnChg chg="add mod">
          <ac:chgData name="Lukasz Glowinski" userId="67c5aaad7ecb09f5" providerId="LiveId" clId="{807A528E-B160-4BA0-8E24-88E9345CF608}" dt="2025-07-16T17:13:42.544" v="627" actId="1076"/>
          <ac:cxnSpMkLst>
            <pc:docMk/>
            <pc:sldMk cId="635897499" sldId="264"/>
            <ac:cxnSpMk id="24" creationId="{106D71A0-AF0C-9458-3D57-F91A30E05233}"/>
          </ac:cxnSpMkLst>
        </pc:cxnChg>
        <pc:cxnChg chg="add del mod">
          <ac:chgData name="Lukasz Glowinski" userId="67c5aaad7ecb09f5" providerId="LiveId" clId="{807A528E-B160-4BA0-8E24-88E9345CF608}" dt="2025-07-16T17:14:10.639" v="633" actId="478"/>
          <ac:cxnSpMkLst>
            <pc:docMk/>
            <pc:sldMk cId="635897499" sldId="264"/>
            <ac:cxnSpMk id="25" creationId="{D5566CDD-036A-C6B7-471C-5B3CCD166012}"/>
          </ac:cxnSpMkLst>
        </pc:cxnChg>
        <pc:cxnChg chg="add del mod">
          <ac:chgData name="Lukasz Glowinski" userId="67c5aaad7ecb09f5" providerId="LiveId" clId="{807A528E-B160-4BA0-8E24-88E9345CF608}" dt="2025-07-16T17:14:38.433" v="640" actId="478"/>
          <ac:cxnSpMkLst>
            <pc:docMk/>
            <pc:sldMk cId="635897499" sldId="264"/>
            <ac:cxnSpMk id="27" creationId="{0D9D0124-4597-42C6-96A6-6ED0673F3B51}"/>
          </ac:cxnSpMkLst>
        </pc:cxnChg>
        <pc:cxnChg chg="add mod">
          <ac:chgData name="Lukasz Glowinski" userId="67c5aaad7ecb09f5" providerId="LiveId" clId="{807A528E-B160-4BA0-8E24-88E9345CF608}" dt="2025-07-16T17:16:39.565" v="672" actId="692"/>
          <ac:cxnSpMkLst>
            <pc:docMk/>
            <pc:sldMk cId="635897499" sldId="264"/>
            <ac:cxnSpMk id="29" creationId="{28AA8D69-F41D-A4FE-461C-E0722DBCEAA8}"/>
          </ac:cxnSpMkLst>
        </pc:cxnChg>
        <pc:cxnChg chg="add mod">
          <ac:chgData name="Lukasz Glowinski" userId="67c5aaad7ecb09f5" providerId="LiveId" clId="{807A528E-B160-4BA0-8E24-88E9345CF608}" dt="2025-07-16T17:16:39.565" v="672" actId="692"/>
          <ac:cxnSpMkLst>
            <pc:docMk/>
            <pc:sldMk cId="635897499" sldId="264"/>
            <ac:cxnSpMk id="34" creationId="{8D7ACCF1-1108-D2FD-2887-E9C801A94467}"/>
          </ac:cxnSpMkLst>
        </pc:cxnChg>
        <pc:cxnChg chg="add mod">
          <ac:chgData name="Lukasz Glowinski" userId="67c5aaad7ecb09f5" providerId="LiveId" clId="{807A528E-B160-4BA0-8E24-88E9345CF608}" dt="2025-07-16T17:22:02.822" v="757" actId="478"/>
          <ac:cxnSpMkLst>
            <pc:docMk/>
            <pc:sldMk cId="635897499" sldId="264"/>
            <ac:cxnSpMk id="43" creationId="{79F9AF93-F5F1-75FF-612D-F007AE8DE08D}"/>
          </ac:cxnSpMkLst>
        </pc:cxnChg>
        <pc:cxnChg chg="add mod">
          <ac:chgData name="Lukasz Glowinski" userId="67c5aaad7ecb09f5" providerId="LiveId" clId="{807A528E-B160-4BA0-8E24-88E9345CF608}" dt="2025-07-16T17:22:02.822" v="757" actId="478"/>
          <ac:cxnSpMkLst>
            <pc:docMk/>
            <pc:sldMk cId="635897499" sldId="264"/>
            <ac:cxnSpMk id="44" creationId="{DDCCE360-069A-9BEF-B439-9BB07BCA5615}"/>
          </ac:cxnSpMkLst>
        </pc:cxnChg>
        <pc:cxnChg chg="add mod">
          <ac:chgData name="Lukasz Glowinski" userId="67c5aaad7ecb09f5" providerId="LiveId" clId="{807A528E-B160-4BA0-8E24-88E9345CF608}" dt="2025-07-16T17:18:54.069" v="709" actId="692"/>
          <ac:cxnSpMkLst>
            <pc:docMk/>
            <pc:sldMk cId="635897499" sldId="264"/>
            <ac:cxnSpMk id="45" creationId="{79D1172A-E1F6-5BF3-6274-A1B50CB93EAC}"/>
          </ac:cxnSpMkLst>
        </pc:cxnChg>
        <pc:cxnChg chg="add mod">
          <ac:chgData name="Lukasz Glowinski" userId="67c5aaad7ecb09f5" providerId="LiveId" clId="{807A528E-B160-4BA0-8E24-88E9345CF608}" dt="2025-07-16T17:22:02.822" v="757" actId="478"/>
          <ac:cxnSpMkLst>
            <pc:docMk/>
            <pc:sldMk cId="635897499" sldId="264"/>
            <ac:cxnSpMk id="52" creationId="{5E484392-0FDA-48F6-88B8-7E57B2FCFB35}"/>
          </ac:cxnSpMkLst>
        </pc:cxnChg>
        <pc:cxnChg chg="add mod">
          <ac:chgData name="Lukasz Glowinski" userId="67c5aaad7ecb09f5" providerId="LiveId" clId="{807A528E-B160-4BA0-8E24-88E9345CF608}" dt="2025-07-16T17:22:02.822" v="757" actId="478"/>
          <ac:cxnSpMkLst>
            <pc:docMk/>
            <pc:sldMk cId="635897499" sldId="264"/>
            <ac:cxnSpMk id="53" creationId="{173BF986-071A-82FD-01CE-699847AEBF76}"/>
          </ac:cxnSpMkLst>
        </pc:cxnChg>
        <pc:cxnChg chg="add mod">
          <ac:chgData name="Lukasz Glowinski" userId="67c5aaad7ecb09f5" providerId="LiveId" clId="{807A528E-B160-4BA0-8E24-88E9345CF608}" dt="2025-07-16T17:22:02.822" v="757" actId="478"/>
          <ac:cxnSpMkLst>
            <pc:docMk/>
            <pc:sldMk cId="635897499" sldId="264"/>
            <ac:cxnSpMk id="54" creationId="{69C2FBDA-3371-C005-E8EB-F40F0FA27664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4" creationId="{F37E356A-8AA2-5332-93F4-EF2B4CD5700F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5" creationId="{61A31228-7B66-D7C2-90DB-8A0B487ED6AD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6" creationId="{313841A1-FA66-945C-A6C5-194161153A9A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7" creationId="{B147C26D-CA68-EF7B-7C87-35ABAEB8DB35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8" creationId="{9D6EA9E5-C649-AF90-0C05-1B9BDD4259CA}"/>
          </ac:cxnSpMkLst>
        </pc:cxnChg>
        <pc:cxnChg chg="mod">
          <ac:chgData name="Lukasz Glowinski" userId="67c5aaad7ecb09f5" providerId="LiveId" clId="{807A528E-B160-4BA0-8E24-88E9345CF608}" dt="2025-07-16T17:19:02.123" v="711"/>
          <ac:cxnSpMkLst>
            <pc:docMk/>
            <pc:sldMk cId="635897499" sldId="264"/>
            <ac:cxnSpMk id="1039" creationId="{77763997-E948-B83C-1D09-6FAFC4A67FCE}"/>
          </ac:cxnSpMkLst>
        </pc:cxnChg>
      </pc:sldChg>
      <pc:sldChg chg="addSp delSp modSp add mod delAnim modAnim modNotesTx">
        <pc:chgData name="Lukasz Glowinski" userId="67c5aaad7ecb09f5" providerId="LiveId" clId="{807A528E-B160-4BA0-8E24-88E9345CF608}" dt="2025-07-16T23:24:02.324" v="6402"/>
        <pc:sldMkLst>
          <pc:docMk/>
          <pc:sldMk cId="2686856514" sldId="265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686856514" sldId="265"/>
            <ac:spMk id="2" creationId="{6EBBCC94-6140-1F87-45A2-BCAC59EC35AC}"/>
          </ac:spMkLst>
        </pc:spChg>
        <pc:spChg chg="mod">
          <ac:chgData name="Lukasz Glowinski" userId="67c5aaad7ecb09f5" providerId="LiveId" clId="{807A528E-B160-4BA0-8E24-88E9345CF608}" dt="2025-07-16T23:02:44.341" v="5750" actId="1076"/>
          <ac:spMkLst>
            <pc:docMk/>
            <pc:sldMk cId="2686856514" sldId="265"/>
            <ac:spMk id="7" creationId="{CA88FF10-2456-CA02-D06E-0D87730A40AC}"/>
          </ac:spMkLst>
        </pc:spChg>
        <pc:spChg chg="add mod">
          <ac:chgData name="Lukasz Glowinski" userId="67c5aaad7ecb09f5" providerId="LiveId" clId="{807A528E-B160-4BA0-8E24-88E9345CF608}" dt="2025-07-16T17:50:07.304" v="1232" actId="164"/>
          <ac:spMkLst>
            <pc:docMk/>
            <pc:sldMk cId="2686856514" sldId="265"/>
            <ac:spMk id="10" creationId="{2E4AEE75-096F-9B5F-EBD4-77440A98F505}"/>
          </ac:spMkLst>
        </pc:spChg>
        <pc:spChg chg="add mod">
          <ac:chgData name="Lukasz Glowinski" userId="67c5aaad7ecb09f5" providerId="LiveId" clId="{807A528E-B160-4BA0-8E24-88E9345CF608}" dt="2025-07-16T17:50:26.690" v="1252" actId="20577"/>
          <ac:spMkLst>
            <pc:docMk/>
            <pc:sldMk cId="2686856514" sldId="265"/>
            <ac:spMk id="14" creationId="{43E9AA40-0035-13CD-4A9A-1A987F4DEDB4}"/>
          </ac:spMkLst>
        </pc:spChg>
        <pc:spChg chg="add mod">
          <ac:chgData name="Lukasz Glowinski" userId="67c5aaad7ecb09f5" providerId="LiveId" clId="{807A528E-B160-4BA0-8E24-88E9345CF608}" dt="2025-07-16T17:50:45.735" v="1276" actId="20577"/>
          <ac:spMkLst>
            <pc:docMk/>
            <pc:sldMk cId="2686856514" sldId="265"/>
            <ac:spMk id="26" creationId="{C8CF43D0-D7E5-A0E2-E54B-8B51EFF4D927}"/>
          </ac:spMkLst>
        </pc:spChg>
        <pc:grpChg chg="add mod">
          <ac:chgData name="Lukasz Glowinski" userId="67c5aaad7ecb09f5" providerId="LiveId" clId="{807A528E-B160-4BA0-8E24-88E9345CF608}" dt="2025-07-16T17:50:07.304" v="1232" actId="164"/>
          <ac:grpSpMkLst>
            <pc:docMk/>
            <pc:sldMk cId="2686856514" sldId="265"/>
            <ac:grpSpMk id="12" creationId="{7A4BEF06-C79C-AC42-9BB0-0221361E9E3E}"/>
          </ac:grpSpMkLst>
        </pc:grpChg>
        <pc:grpChg chg="add mod">
          <ac:chgData name="Lukasz Glowinski" userId="67c5aaad7ecb09f5" providerId="LiveId" clId="{807A528E-B160-4BA0-8E24-88E9345CF608}" dt="2025-07-16T17:51:19.224" v="1281" actId="1076"/>
          <ac:grpSpMkLst>
            <pc:docMk/>
            <pc:sldMk cId="2686856514" sldId="265"/>
            <ac:grpSpMk id="16" creationId="{FE2C8C63-3C2B-ACA5-5C35-18666D7978C9}"/>
          </ac:grpSpMkLst>
        </pc:grpChg>
        <pc:grpChg chg="del">
          <ac:chgData name="Lukasz Glowinski" userId="67c5aaad7ecb09f5" providerId="LiveId" clId="{807A528E-B160-4BA0-8E24-88E9345CF608}" dt="2025-07-16T17:42:11.584" v="1008" actId="478"/>
          <ac:grpSpMkLst>
            <pc:docMk/>
            <pc:sldMk cId="2686856514" sldId="265"/>
            <ac:grpSpMk id="19" creationId="{2030DE9D-8391-51CB-B478-C9D4FAEB6125}"/>
          </ac:grpSpMkLst>
        </pc:grpChg>
        <pc:grpChg chg="del">
          <ac:chgData name="Lukasz Glowinski" userId="67c5aaad7ecb09f5" providerId="LiveId" clId="{807A528E-B160-4BA0-8E24-88E9345CF608}" dt="2025-07-16T17:42:11.584" v="1008" actId="478"/>
          <ac:grpSpMkLst>
            <pc:docMk/>
            <pc:sldMk cId="2686856514" sldId="265"/>
            <ac:grpSpMk id="21" creationId="{483FFD4F-E904-D569-A74B-3DD7D4BE2ACF}"/>
          </ac:grpSpMkLst>
        </pc:grpChg>
        <pc:grpChg chg="del">
          <ac:chgData name="Lukasz Glowinski" userId="67c5aaad7ecb09f5" providerId="LiveId" clId="{807A528E-B160-4BA0-8E24-88E9345CF608}" dt="2025-07-16T17:42:11.584" v="1008" actId="478"/>
          <ac:grpSpMkLst>
            <pc:docMk/>
            <pc:sldMk cId="2686856514" sldId="265"/>
            <ac:grpSpMk id="23" creationId="{AD32C7F5-3C9A-6D18-DDFF-EE0F868650AA}"/>
          </ac:grpSpMkLst>
        </pc:grpChg>
        <pc:grpChg chg="del">
          <ac:chgData name="Lukasz Glowinski" userId="67c5aaad7ecb09f5" providerId="LiveId" clId="{807A528E-B160-4BA0-8E24-88E9345CF608}" dt="2025-07-16T17:42:11.584" v="1008" actId="478"/>
          <ac:grpSpMkLst>
            <pc:docMk/>
            <pc:sldMk cId="2686856514" sldId="265"/>
            <ac:grpSpMk id="25" creationId="{DC8ADBCC-4E69-75A6-089D-06E5F9078074}"/>
          </ac:grpSpMkLst>
        </pc:grpChg>
        <pc:grpChg chg="add mod">
          <ac:chgData name="Lukasz Glowinski" userId="67c5aaad7ecb09f5" providerId="LiveId" clId="{807A528E-B160-4BA0-8E24-88E9345CF608}" dt="2025-07-16T17:50:36.607" v="1255" actId="164"/>
          <ac:grpSpMkLst>
            <pc:docMk/>
            <pc:sldMk cId="2686856514" sldId="265"/>
            <ac:grpSpMk id="27" creationId="{AB884D10-BC98-4706-EEC9-08A8A632DD49}"/>
          </ac:grpSpMkLst>
        </pc:grpChg>
        <pc:picChg chg="add mod">
          <ac:chgData name="Lukasz Glowinski" userId="67c5aaad7ecb09f5" providerId="LiveId" clId="{807A528E-B160-4BA0-8E24-88E9345CF608}" dt="2025-07-16T17:50:07.304" v="1232" actId="164"/>
          <ac:picMkLst>
            <pc:docMk/>
            <pc:sldMk cId="2686856514" sldId="265"/>
            <ac:picMk id="4" creationId="{7B7147C3-B2A2-A3D2-5C9B-C401AED88088}"/>
          </ac:picMkLst>
        </pc:picChg>
        <pc:picChg chg="add mod">
          <ac:chgData name="Lukasz Glowinski" userId="67c5aaad7ecb09f5" providerId="LiveId" clId="{807A528E-B160-4BA0-8E24-88E9345CF608}" dt="2025-07-16T17:50:16.379" v="1235" actId="164"/>
          <ac:picMkLst>
            <pc:docMk/>
            <pc:sldMk cId="2686856514" sldId="265"/>
            <ac:picMk id="6" creationId="{F8900348-C507-B1FC-D017-70CED9D97249}"/>
          </ac:picMkLst>
        </pc:picChg>
        <pc:picChg chg="add mod">
          <ac:chgData name="Lukasz Glowinski" userId="67c5aaad7ecb09f5" providerId="LiveId" clId="{807A528E-B160-4BA0-8E24-88E9345CF608}" dt="2025-07-16T17:50:36.607" v="1255" actId="164"/>
          <ac:picMkLst>
            <pc:docMk/>
            <pc:sldMk cId="2686856514" sldId="265"/>
            <ac:picMk id="9" creationId="{1075A9BF-2D4B-0F20-F116-E1CE885B7A5B}"/>
          </ac:picMkLst>
        </pc:picChg>
      </pc:sldChg>
      <pc:sldChg chg="addSp delSp modSp add mod delAnim modNotesTx">
        <pc:chgData name="Lukasz Glowinski" userId="67c5aaad7ecb09f5" providerId="LiveId" clId="{807A528E-B160-4BA0-8E24-88E9345CF608}" dt="2025-07-16T23:24:02.324" v="6402"/>
        <pc:sldMkLst>
          <pc:docMk/>
          <pc:sldMk cId="2812835516" sldId="266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812835516" sldId="266"/>
            <ac:spMk id="2" creationId="{7FD26A1B-285F-8D18-2A00-4B2BAD22C945}"/>
          </ac:spMkLst>
        </pc:spChg>
        <pc:grpChg chg="del">
          <ac:chgData name="Lukasz Glowinski" userId="67c5aaad7ecb09f5" providerId="LiveId" clId="{807A528E-B160-4BA0-8E24-88E9345CF608}" dt="2025-07-16T17:56:11.844" v="1326" actId="478"/>
          <ac:grpSpMkLst>
            <pc:docMk/>
            <pc:sldMk cId="2812835516" sldId="266"/>
            <ac:grpSpMk id="12" creationId="{BADAFB3F-27C7-5DFC-79C0-078DEDE008F1}"/>
          </ac:grpSpMkLst>
        </pc:grpChg>
        <pc:grpChg chg="del">
          <ac:chgData name="Lukasz Glowinski" userId="67c5aaad7ecb09f5" providerId="LiveId" clId="{807A528E-B160-4BA0-8E24-88E9345CF608}" dt="2025-07-16T17:56:11.844" v="1326" actId="478"/>
          <ac:grpSpMkLst>
            <pc:docMk/>
            <pc:sldMk cId="2812835516" sldId="266"/>
            <ac:grpSpMk id="16" creationId="{B156D664-2197-2B5A-BF74-7F9930DFBB57}"/>
          </ac:grpSpMkLst>
        </pc:grpChg>
        <pc:grpChg chg="del">
          <ac:chgData name="Lukasz Glowinski" userId="67c5aaad7ecb09f5" providerId="LiveId" clId="{807A528E-B160-4BA0-8E24-88E9345CF608}" dt="2025-07-16T17:56:11.844" v="1326" actId="478"/>
          <ac:grpSpMkLst>
            <pc:docMk/>
            <pc:sldMk cId="2812835516" sldId="266"/>
            <ac:grpSpMk id="27" creationId="{9B6A1D1B-B529-6130-D858-D46770FC7377}"/>
          </ac:grpSpMkLst>
        </pc:grpChg>
        <pc:picChg chg="add mod">
          <ac:chgData name="Lukasz Glowinski" userId="67c5aaad7ecb09f5" providerId="LiveId" clId="{807A528E-B160-4BA0-8E24-88E9345CF608}" dt="2025-07-16T18:04:28.663" v="1618" actId="14100"/>
          <ac:picMkLst>
            <pc:docMk/>
            <pc:sldMk cId="2812835516" sldId="266"/>
            <ac:picMk id="5" creationId="{C994B9AC-2B35-18E6-185F-E1BD0F9D35EB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3809646951" sldId="267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809646951" sldId="267"/>
            <ac:spMk id="2" creationId="{7FBA0660-15BA-9BBF-C84B-E572254A93F7}"/>
          </ac:spMkLst>
        </pc:spChg>
        <pc:spChg chg="mod">
          <ac:chgData name="Lukasz Glowinski" userId="67c5aaad7ecb09f5" providerId="LiveId" clId="{807A528E-B160-4BA0-8E24-88E9345CF608}" dt="2025-07-16T23:02:31.575" v="5748" actId="1076"/>
          <ac:spMkLst>
            <pc:docMk/>
            <pc:sldMk cId="3809646951" sldId="267"/>
            <ac:spMk id="7" creationId="{F48B4D85-BA42-7602-A778-9148919DC396}"/>
          </ac:spMkLst>
        </pc:spChg>
        <pc:picChg chg="add del mod">
          <ac:chgData name="Lukasz Glowinski" userId="67c5aaad7ecb09f5" providerId="LiveId" clId="{807A528E-B160-4BA0-8E24-88E9345CF608}" dt="2025-07-16T18:06:36.145" v="1764" actId="478"/>
          <ac:picMkLst>
            <pc:docMk/>
            <pc:sldMk cId="3809646951" sldId="267"/>
            <ac:picMk id="4" creationId="{82E76FCC-858C-DCB0-68E3-E13D94392D27}"/>
          </ac:picMkLst>
        </pc:picChg>
        <pc:picChg chg="del">
          <ac:chgData name="Lukasz Glowinski" userId="67c5aaad7ecb09f5" providerId="LiveId" clId="{807A528E-B160-4BA0-8E24-88E9345CF608}" dt="2025-07-16T18:04:16" v="1616" actId="478"/>
          <ac:picMkLst>
            <pc:docMk/>
            <pc:sldMk cId="3809646951" sldId="267"/>
            <ac:picMk id="5" creationId="{24CEBD29-DA4B-44EB-1D95-AA7BBD97D187}"/>
          </ac:picMkLst>
        </pc:picChg>
        <pc:picChg chg="add del">
          <ac:chgData name="Lukasz Glowinski" userId="67c5aaad7ecb09f5" providerId="LiveId" clId="{807A528E-B160-4BA0-8E24-88E9345CF608}" dt="2025-07-16T18:06:32.306" v="1760" actId="22"/>
          <ac:picMkLst>
            <pc:docMk/>
            <pc:sldMk cId="3809646951" sldId="267"/>
            <ac:picMk id="8" creationId="{C8D54834-FF4B-4E46-F18C-119608D17C88}"/>
          </ac:picMkLst>
        </pc:picChg>
        <pc:picChg chg="add del">
          <ac:chgData name="Lukasz Glowinski" userId="67c5aaad7ecb09f5" providerId="LiveId" clId="{807A528E-B160-4BA0-8E24-88E9345CF608}" dt="2025-07-16T18:06:35.141" v="1763" actId="22"/>
          <ac:picMkLst>
            <pc:docMk/>
            <pc:sldMk cId="3809646951" sldId="267"/>
            <ac:picMk id="10" creationId="{30C485AB-85EC-986C-9960-352A6B1D10A7}"/>
          </ac:picMkLst>
        </pc:picChg>
        <pc:picChg chg="add mod">
          <ac:chgData name="Lukasz Glowinski" userId="67c5aaad7ecb09f5" providerId="LiveId" clId="{807A528E-B160-4BA0-8E24-88E9345CF608}" dt="2025-07-16T18:07:06.438" v="1770" actId="1076"/>
          <ac:picMkLst>
            <pc:docMk/>
            <pc:sldMk cId="3809646951" sldId="267"/>
            <ac:picMk id="12" creationId="{BE774099-9CB3-7294-E948-459F02C9EE95}"/>
          </ac:picMkLst>
        </pc:picChg>
      </pc:sldChg>
      <pc:sldChg chg="addSp delSp modSp add mod">
        <pc:chgData name="Lukasz Glowinski" userId="67c5aaad7ecb09f5" providerId="LiveId" clId="{807A528E-B160-4BA0-8E24-88E9345CF608}" dt="2025-07-16T23:24:02.324" v="6402"/>
        <pc:sldMkLst>
          <pc:docMk/>
          <pc:sldMk cId="3219397989" sldId="268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219397989" sldId="268"/>
            <ac:spMk id="2" creationId="{677855C3-55AD-6B70-799E-754D0A8CC89E}"/>
          </ac:spMkLst>
        </pc:spChg>
        <pc:spChg chg="mod">
          <ac:chgData name="Lukasz Glowinski" userId="67c5aaad7ecb09f5" providerId="LiveId" clId="{807A528E-B160-4BA0-8E24-88E9345CF608}" dt="2025-07-16T23:02:38.609" v="5749" actId="1076"/>
          <ac:spMkLst>
            <pc:docMk/>
            <pc:sldMk cId="3219397989" sldId="268"/>
            <ac:spMk id="7" creationId="{1367851E-F9D4-00DF-217A-565D2F46A76D}"/>
          </ac:spMkLst>
        </pc:spChg>
        <pc:picChg chg="add del mod">
          <ac:chgData name="Lukasz Glowinski" userId="67c5aaad7ecb09f5" providerId="LiveId" clId="{807A528E-B160-4BA0-8E24-88E9345CF608}" dt="2025-07-16T18:09:16.046" v="1800" actId="478"/>
          <ac:picMkLst>
            <pc:docMk/>
            <pc:sldMk cId="3219397989" sldId="268"/>
            <ac:picMk id="4" creationId="{E15869A0-F8AF-DDDF-EB17-7D6E93979377}"/>
          </ac:picMkLst>
        </pc:picChg>
        <pc:picChg chg="add mod">
          <ac:chgData name="Lukasz Glowinski" userId="67c5aaad7ecb09f5" providerId="LiveId" clId="{807A528E-B160-4BA0-8E24-88E9345CF608}" dt="2025-07-16T18:09:14.305" v="1799"/>
          <ac:picMkLst>
            <pc:docMk/>
            <pc:sldMk cId="3219397989" sldId="268"/>
            <ac:picMk id="5" creationId="{83A1F3B3-10B6-D8E1-E33B-41C2E81F84A6}"/>
          </ac:picMkLst>
        </pc:picChg>
        <pc:picChg chg="del">
          <ac:chgData name="Lukasz Glowinski" userId="67c5aaad7ecb09f5" providerId="LiveId" clId="{807A528E-B160-4BA0-8E24-88E9345CF608}" dt="2025-07-16T18:08:27.426" v="1796" actId="478"/>
          <ac:picMkLst>
            <pc:docMk/>
            <pc:sldMk cId="3219397989" sldId="268"/>
            <ac:picMk id="12" creationId="{BBAF304C-69C9-599D-0FA2-0BF751D5D506}"/>
          </ac:picMkLst>
        </pc:picChg>
      </pc:sldChg>
      <pc:sldChg chg="addSp delSp modSp add mod modTransition modAnim modNotesTx">
        <pc:chgData name="Lukasz Glowinski" userId="67c5aaad7ecb09f5" providerId="LiveId" clId="{807A528E-B160-4BA0-8E24-88E9345CF608}" dt="2025-07-16T23:24:02.324" v="6402"/>
        <pc:sldMkLst>
          <pc:docMk/>
          <pc:sldMk cId="3181824903" sldId="269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181824903" sldId="269"/>
            <ac:spMk id="2" creationId="{77299E45-F0A0-8994-7273-4724CBE60465}"/>
          </ac:spMkLst>
        </pc:spChg>
        <pc:spChg chg="mod">
          <ac:chgData name="Lukasz Glowinski" userId="67c5aaad7ecb09f5" providerId="LiveId" clId="{807A528E-B160-4BA0-8E24-88E9345CF608}" dt="2025-07-16T23:03:16.933" v="5753" actId="1076"/>
          <ac:spMkLst>
            <pc:docMk/>
            <pc:sldMk cId="3181824903" sldId="269"/>
            <ac:spMk id="7" creationId="{0C4C26F5-72F8-8AE7-C6E8-B2A41EBFD0B9}"/>
          </ac:spMkLst>
        </pc:spChg>
        <pc:spChg chg="add del">
          <ac:chgData name="Lukasz Glowinski" userId="67c5aaad7ecb09f5" providerId="LiveId" clId="{807A528E-B160-4BA0-8E24-88E9345CF608}" dt="2025-07-16T18:21:53.009" v="2075" actId="22"/>
          <ac:spMkLst>
            <pc:docMk/>
            <pc:sldMk cId="3181824903" sldId="269"/>
            <ac:spMk id="10" creationId="{0CCFF2E9-668A-8A81-9B77-37A8D8A9F61B}"/>
          </ac:spMkLst>
        </pc:spChg>
        <pc:picChg chg="add mod">
          <ac:chgData name="Lukasz Glowinski" userId="67c5aaad7ecb09f5" providerId="LiveId" clId="{807A528E-B160-4BA0-8E24-88E9345CF608}" dt="2025-07-16T18:10:59.007" v="1806" actId="12788"/>
          <ac:picMkLst>
            <pc:docMk/>
            <pc:sldMk cId="3181824903" sldId="269"/>
            <ac:picMk id="4" creationId="{EC34E412-C1E8-0078-7A01-9A8D6C9398B9}"/>
          </ac:picMkLst>
        </pc:picChg>
        <pc:picChg chg="del">
          <ac:chgData name="Lukasz Glowinski" userId="67c5aaad7ecb09f5" providerId="LiveId" clId="{807A528E-B160-4BA0-8E24-88E9345CF608}" dt="2025-07-16T18:10:41.860" v="1802" actId="478"/>
          <ac:picMkLst>
            <pc:docMk/>
            <pc:sldMk cId="3181824903" sldId="269"/>
            <ac:picMk id="5" creationId="{29C74345-A65F-3C01-198F-004DE5702F67}"/>
          </ac:picMkLst>
        </pc:picChg>
        <pc:picChg chg="add mod">
          <ac:chgData name="Lukasz Glowinski" userId="67c5aaad7ecb09f5" providerId="LiveId" clId="{807A528E-B160-4BA0-8E24-88E9345CF608}" dt="2025-07-16T18:19:27.751" v="1939" actId="1076"/>
          <ac:picMkLst>
            <pc:docMk/>
            <pc:sldMk cId="3181824903" sldId="269"/>
            <ac:picMk id="8" creationId="{DC24689F-AB3A-3CF0-1818-E8A32C0F48A8}"/>
          </ac:picMkLst>
        </pc:picChg>
        <pc:picChg chg="add del mod">
          <ac:chgData name="Lukasz Glowinski" userId="67c5aaad7ecb09f5" providerId="LiveId" clId="{807A528E-B160-4BA0-8E24-88E9345CF608}" dt="2025-07-16T18:24:10.464" v="2210" actId="478"/>
          <ac:picMkLst>
            <pc:docMk/>
            <pc:sldMk cId="3181824903" sldId="269"/>
            <ac:picMk id="12" creationId="{1A798F1C-6A2F-2881-852F-814B165FE69C}"/>
          </ac:picMkLst>
        </pc:picChg>
      </pc:sldChg>
      <pc:sldChg chg="addSp delSp modSp add mod modTransition delAnim modAnim modNotesTx">
        <pc:chgData name="Lukasz Glowinski" userId="67c5aaad7ecb09f5" providerId="LiveId" clId="{807A528E-B160-4BA0-8E24-88E9345CF608}" dt="2025-07-16T23:24:02.324" v="6402"/>
        <pc:sldMkLst>
          <pc:docMk/>
          <pc:sldMk cId="1408219210" sldId="270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408219210" sldId="270"/>
            <ac:spMk id="2" creationId="{E172CF87-681A-04AA-BA81-F1612C8793C8}"/>
          </ac:spMkLst>
        </pc:spChg>
        <pc:spChg chg="mod">
          <ac:chgData name="Lukasz Glowinski" userId="67c5aaad7ecb09f5" providerId="LiveId" clId="{807A528E-B160-4BA0-8E24-88E9345CF608}" dt="2025-07-16T23:03:08.713" v="5752" actId="1076"/>
          <ac:spMkLst>
            <pc:docMk/>
            <pc:sldMk cId="1408219210" sldId="270"/>
            <ac:spMk id="7" creationId="{DDD864D2-F088-7489-E844-E76C7B219FF6}"/>
          </ac:spMkLst>
        </pc:spChg>
        <pc:picChg chg="add mod">
          <ac:chgData name="Lukasz Glowinski" userId="67c5aaad7ecb09f5" providerId="LiveId" clId="{807A528E-B160-4BA0-8E24-88E9345CF608}" dt="2025-07-16T18:24:23.895" v="2211" actId="1076"/>
          <ac:picMkLst>
            <pc:docMk/>
            <pc:sldMk cId="1408219210" sldId="270"/>
            <ac:picMk id="3" creationId="{D17FF07C-AC37-0E71-4C7D-6160B89E3945}"/>
          </ac:picMkLst>
        </pc:picChg>
        <pc:picChg chg="del">
          <ac:chgData name="Lukasz Glowinski" userId="67c5aaad7ecb09f5" providerId="LiveId" clId="{807A528E-B160-4BA0-8E24-88E9345CF608}" dt="2025-07-16T18:22:20.743" v="2085" actId="478"/>
          <ac:picMkLst>
            <pc:docMk/>
            <pc:sldMk cId="1408219210" sldId="270"/>
            <ac:picMk id="4" creationId="{C1DE76C0-9759-F200-0C05-158565D27C41}"/>
          </ac:picMkLst>
        </pc:picChg>
        <pc:picChg chg="add mod">
          <ac:chgData name="Lukasz Glowinski" userId="67c5aaad7ecb09f5" providerId="LiveId" clId="{807A528E-B160-4BA0-8E24-88E9345CF608}" dt="2025-07-16T18:24:36.699" v="2212" actId="1076"/>
          <ac:picMkLst>
            <pc:docMk/>
            <pc:sldMk cId="1408219210" sldId="270"/>
            <ac:picMk id="6" creationId="{0424A380-B70A-AA3C-53AB-4E0AE47DDDF0}"/>
          </ac:picMkLst>
        </pc:picChg>
        <pc:picChg chg="del">
          <ac:chgData name="Lukasz Glowinski" userId="67c5aaad7ecb09f5" providerId="LiveId" clId="{807A528E-B160-4BA0-8E24-88E9345CF608}" dt="2025-07-16T18:22:22.472" v="2086" actId="478"/>
          <ac:picMkLst>
            <pc:docMk/>
            <pc:sldMk cId="1408219210" sldId="270"/>
            <ac:picMk id="8" creationId="{B24B3C6E-1021-80A5-05FB-B40C3A695A8C}"/>
          </ac:picMkLst>
        </pc:picChg>
        <pc:picChg chg="add del">
          <ac:chgData name="Lukasz Glowinski" userId="67c5aaad7ecb09f5" providerId="LiveId" clId="{807A528E-B160-4BA0-8E24-88E9345CF608}" dt="2025-07-16T18:22:17.347" v="2083" actId="21"/>
          <ac:picMkLst>
            <pc:docMk/>
            <pc:sldMk cId="1408219210" sldId="270"/>
            <ac:picMk id="12" creationId="{D17FF07C-AC37-0E71-4C7D-6160B89E3945}"/>
          </ac:picMkLst>
        </pc:picChg>
      </pc:sldChg>
      <pc:sldChg chg="addSp delSp modSp add mod ord delAnim modAnim modNotesTx">
        <pc:chgData name="Lukasz Glowinski" userId="67c5aaad7ecb09f5" providerId="LiveId" clId="{807A528E-B160-4BA0-8E24-88E9345CF608}" dt="2025-07-16T23:24:02.324" v="6402"/>
        <pc:sldMkLst>
          <pc:docMk/>
          <pc:sldMk cId="1414330265" sldId="271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414330265" sldId="271"/>
            <ac:spMk id="2" creationId="{245CCC82-5F58-6950-7EDD-17B043109749}"/>
          </ac:spMkLst>
        </pc:spChg>
        <pc:spChg chg="del mod topLvl">
          <ac:chgData name="Lukasz Glowinski" userId="67c5aaad7ecb09f5" providerId="LiveId" clId="{807A528E-B160-4BA0-8E24-88E9345CF608}" dt="2025-07-16T18:42:14.806" v="2225" actId="478"/>
          <ac:spMkLst>
            <pc:docMk/>
            <pc:sldMk cId="1414330265" sldId="271"/>
            <ac:spMk id="8" creationId="{F0BBD241-1089-6841-193F-2FEDCD00E6FB}"/>
          </ac:spMkLst>
        </pc:spChg>
        <pc:spChg chg="add mod">
          <ac:chgData name="Lukasz Glowinski" userId="67c5aaad7ecb09f5" providerId="LiveId" clId="{807A528E-B160-4BA0-8E24-88E9345CF608}" dt="2025-07-16T18:42:55.381" v="2264" actId="20577"/>
          <ac:spMkLst>
            <pc:docMk/>
            <pc:sldMk cId="1414330265" sldId="271"/>
            <ac:spMk id="9" creationId="{94E70DCA-646A-8DF9-55AC-909B1FF8436B}"/>
          </ac:spMkLst>
        </pc:spChg>
        <pc:grpChg chg="del">
          <ac:chgData name="Lukasz Glowinski" userId="67c5aaad7ecb09f5" providerId="LiveId" clId="{807A528E-B160-4BA0-8E24-88E9345CF608}" dt="2025-07-16T18:41:08.688" v="2217" actId="478"/>
          <ac:grpSpMkLst>
            <pc:docMk/>
            <pc:sldMk cId="1414330265" sldId="271"/>
            <ac:grpSpMk id="3" creationId="{83CEC553-10CC-363B-CDEE-BA428D7B7FBE}"/>
          </ac:grpSpMkLst>
        </pc:grpChg>
        <pc:grpChg chg="add del mod">
          <ac:chgData name="Lukasz Glowinski" userId="67c5aaad7ecb09f5" providerId="LiveId" clId="{807A528E-B160-4BA0-8E24-88E9345CF608}" dt="2025-07-16T18:42:14.806" v="2225" actId="478"/>
          <ac:grpSpMkLst>
            <pc:docMk/>
            <pc:sldMk cId="1414330265" sldId="271"/>
            <ac:grpSpMk id="6" creationId="{9F23EFB8-4E97-AD31-167D-3BA4A0417628}"/>
          </ac:grpSpMkLst>
        </pc:grpChg>
        <pc:grpChg chg="add mod">
          <ac:chgData name="Lukasz Glowinski" userId="67c5aaad7ecb09f5" providerId="LiveId" clId="{807A528E-B160-4BA0-8E24-88E9345CF608}" dt="2025-07-16T18:42:41.921" v="2230" actId="164"/>
          <ac:grpSpMkLst>
            <pc:docMk/>
            <pc:sldMk cId="1414330265" sldId="271"/>
            <ac:grpSpMk id="10" creationId="{26A41FD6-4D9A-05E8-F940-4D7D54972D7C}"/>
          </ac:grpSpMkLst>
        </pc:grpChg>
        <pc:picChg chg="mod topLvl">
          <ac:chgData name="Lukasz Glowinski" userId="67c5aaad7ecb09f5" providerId="LiveId" clId="{807A528E-B160-4BA0-8E24-88E9345CF608}" dt="2025-07-16T18:42:41.921" v="2230" actId="164"/>
          <ac:picMkLst>
            <pc:docMk/>
            <pc:sldMk cId="1414330265" sldId="271"/>
            <ac:picMk id="7" creationId="{CD198C61-0805-7C31-9682-C66019046C32}"/>
          </ac:picMkLst>
        </pc:picChg>
      </pc:sldChg>
      <pc:sldChg chg="addSp delSp modSp add mod setBg delAnim modNotesTx">
        <pc:chgData name="Lukasz Glowinski" userId="67c5aaad7ecb09f5" providerId="LiveId" clId="{807A528E-B160-4BA0-8E24-88E9345CF608}" dt="2025-07-16T23:24:02.324" v="6402"/>
        <pc:sldMkLst>
          <pc:docMk/>
          <pc:sldMk cId="3760907948" sldId="272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760907948" sldId="272"/>
            <ac:spMk id="2" creationId="{5946DF2F-65D6-8735-12F8-C1904C1313AA}"/>
          </ac:spMkLst>
        </pc:spChg>
        <pc:spChg chg="mod">
          <ac:chgData name="Lukasz Glowinski" userId="67c5aaad7ecb09f5" providerId="LiveId" clId="{807A528E-B160-4BA0-8E24-88E9345CF608}" dt="2025-07-16T23:02:17.582" v="5747" actId="1076"/>
          <ac:spMkLst>
            <pc:docMk/>
            <pc:sldMk cId="3760907948" sldId="272"/>
            <ac:spMk id="7" creationId="{C73B10E7-35C0-B4C4-D7FF-5697D924AA3D}"/>
          </ac:spMkLst>
        </pc:spChg>
        <pc:graphicFrameChg chg="add mod modGraphic">
          <ac:chgData name="Lukasz Glowinski" userId="67c5aaad7ecb09f5" providerId="LiveId" clId="{807A528E-B160-4BA0-8E24-88E9345CF608}" dt="2025-07-16T18:51:02.496" v="2569" actId="20577"/>
          <ac:graphicFrameMkLst>
            <pc:docMk/>
            <pc:sldMk cId="3760907948" sldId="272"/>
            <ac:graphicFrameMk id="4" creationId="{2EA96137-97C7-85CD-704C-71E40E253983}"/>
          </ac:graphicFrameMkLst>
        </pc:graphicFrameChg>
        <pc:picChg chg="del">
          <ac:chgData name="Lukasz Glowinski" userId="67c5aaad7ecb09f5" providerId="LiveId" clId="{807A528E-B160-4BA0-8E24-88E9345CF608}" dt="2025-07-16T18:44:45.139" v="2282" actId="478"/>
          <ac:picMkLst>
            <pc:docMk/>
            <pc:sldMk cId="3760907948" sldId="272"/>
            <ac:picMk id="3" creationId="{77AD779D-B975-0987-3BFB-5785FC343317}"/>
          </ac:picMkLst>
        </pc:picChg>
        <pc:picChg chg="del">
          <ac:chgData name="Lukasz Glowinski" userId="67c5aaad7ecb09f5" providerId="LiveId" clId="{807A528E-B160-4BA0-8E24-88E9345CF608}" dt="2025-07-16T18:44:45.139" v="2282" actId="478"/>
          <ac:picMkLst>
            <pc:docMk/>
            <pc:sldMk cId="3760907948" sldId="272"/>
            <ac:picMk id="6" creationId="{2A028ABF-EF77-88E5-0EAC-9715FA9E8F30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012255293" sldId="273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012255293" sldId="273"/>
            <ac:spMk id="2" creationId="{89CA1573-0B67-F543-5600-DF638020499B}"/>
          </ac:spMkLst>
        </pc:spChg>
        <pc:spChg chg="add del">
          <ac:chgData name="Lukasz Glowinski" userId="67c5aaad7ecb09f5" providerId="LiveId" clId="{807A528E-B160-4BA0-8E24-88E9345CF608}" dt="2025-07-16T19:51:52.176" v="2573" actId="22"/>
          <ac:spMkLst>
            <pc:docMk/>
            <pc:sldMk cId="2012255293" sldId="273"/>
            <ac:spMk id="5" creationId="{18BFA8BF-F8BA-ED38-DD9F-58EF4A71A820}"/>
          </ac:spMkLst>
        </pc:spChg>
        <pc:spChg chg="mod">
          <ac:chgData name="Lukasz Glowinski" userId="67c5aaad7ecb09f5" providerId="LiveId" clId="{807A528E-B160-4BA0-8E24-88E9345CF608}" dt="2025-07-16T23:02:10.708" v="5746" actId="1076"/>
          <ac:spMkLst>
            <pc:docMk/>
            <pc:sldMk cId="2012255293" sldId="273"/>
            <ac:spMk id="7" creationId="{222B6800-F287-1805-4D29-0CAFA0EFE438}"/>
          </ac:spMkLst>
        </pc:spChg>
        <pc:graphicFrameChg chg="del">
          <ac:chgData name="Lukasz Glowinski" userId="67c5aaad7ecb09f5" providerId="LiveId" clId="{807A528E-B160-4BA0-8E24-88E9345CF608}" dt="2025-07-16T19:51:57.181" v="2574" actId="478"/>
          <ac:graphicFrameMkLst>
            <pc:docMk/>
            <pc:sldMk cId="2012255293" sldId="273"/>
            <ac:graphicFrameMk id="4" creationId="{FE56F053-EE53-0988-94CB-7114F81F3092}"/>
          </ac:graphicFrameMkLst>
        </pc:graphicFrameChg>
        <pc:graphicFrameChg chg="add del mod modGraphic">
          <ac:chgData name="Lukasz Glowinski" userId="67c5aaad7ecb09f5" providerId="LiveId" clId="{807A528E-B160-4BA0-8E24-88E9345CF608}" dt="2025-07-16T19:54:09.715" v="2584" actId="478"/>
          <ac:graphicFrameMkLst>
            <pc:docMk/>
            <pc:sldMk cId="2012255293" sldId="273"/>
            <ac:graphicFrameMk id="6" creationId="{01A46BEE-1744-0017-F6B7-CE8AF9E426D9}"/>
          </ac:graphicFrameMkLst>
        </pc:graphicFrameChg>
        <pc:graphicFrameChg chg="add mod modGraphic">
          <ac:chgData name="Lukasz Glowinski" userId="67c5aaad7ecb09f5" providerId="LiveId" clId="{807A528E-B160-4BA0-8E24-88E9345CF608}" dt="2025-07-16T20:00:53.938" v="2722"/>
          <ac:graphicFrameMkLst>
            <pc:docMk/>
            <pc:sldMk cId="2012255293" sldId="273"/>
            <ac:graphicFrameMk id="8" creationId="{BEDA3E37-7DE1-2683-2C92-CAF16FD743BA}"/>
          </ac:graphicFrameMkLst>
        </pc:graphicFrameChg>
      </pc:sldChg>
      <pc:sldChg chg="new add del">
        <pc:chgData name="Lukasz Glowinski" userId="67c5aaad7ecb09f5" providerId="LiveId" clId="{807A528E-B160-4BA0-8E24-88E9345CF608}" dt="2025-07-16T18:50:15.948" v="2501" actId="680"/>
        <pc:sldMkLst>
          <pc:docMk/>
          <pc:sldMk cId="3505110608" sldId="273"/>
        </pc:sldMkLst>
      </pc:sldChg>
      <pc:sldChg chg="addSp delSp modSp add del mod modNotesTx">
        <pc:chgData name="Lukasz Glowinski" userId="67c5aaad7ecb09f5" providerId="LiveId" clId="{807A528E-B160-4BA0-8E24-88E9345CF608}" dt="2025-07-16T21:58:20.464" v="3052" actId="47"/>
        <pc:sldMkLst>
          <pc:docMk/>
          <pc:sldMk cId="3008824586" sldId="274"/>
        </pc:sldMkLst>
        <pc:grpChg chg="del">
          <ac:chgData name="Lukasz Glowinski" userId="67c5aaad7ecb09f5" providerId="LiveId" clId="{807A528E-B160-4BA0-8E24-88E9345CF608}" dt="2025-07-16T20:05:00.527" v="2811" actId="478"/>
          <ac:grpSpMkLst>
            <pc:docMk/>
            <pc:sldMk cId="3008824586" sldId="274"/>
            <ac:grpSpMk id="10" creationId="{D6E1097D-31C1-F85F-0A3F-82CB87FA664E}"/>
          </ac:grpSpMkLst>
        </pc:grpChg>
        <pc:grpChg chg="add mod">
          <ac:chgData name="Lukasz Glowinski" userId="67c5aaad7ecb09f5" providerId="LiveId" clId="{807A528E-B160-4BA0-8E24-88E9345CF608}" dt="2025-07-16T21:57:05.032" v="2888" actId="1076"/>
          <ac:grpSpMkLst>
            <pc:docMk/>
            <pc:sldMk cId="3008824586" sldId="274"/>
            <ac:grpSpMk id="12" creationId="{074E7838-421C-89A7-5676-B93BDC354745}"/>
          </ac:grpSpMkLst>
        </pc:grpChg>
        <pc:picChg chg="add del mod">
          <ac:chgData name="Lukasz Glowinski" userId="67c5aaad7ecb09f5" providerId="LiveId" clId="{807A528E-B160-4BA0-8E24-88E9345CF608}" dt="2025-07-16T20:09:45.215" v="2871" actId="478"/>
          <ac:picMkLst>
            <pc:docMk/>
            <pc:sldMk cId="3008824586" sldId="274"/>
            <ac:picMk id="4" creationId="{DEC39A0E-533B-4643-68E0-F25302D2968E}"/>
          </ac:picMkLst>
        </pc:picChg>
        <pc:picChg chg="add mod">
          <ac:chgData name="Lukasz Glowinski" userId="67c5aaad7ecb09f5" providerId="LiveId" clId="{807A528E-B160-4BA0-8E24-88E9345CF608}" dt="2025-07-16T21:57:11.075" v="2890" actId="1076"/>
          <ac:picMkLst>
            <pc:docMk/>
            <pc:sldMk cId="3008824586" sldId="274"/>
            <ac:picMk id="6" creationId="{B8723A43-EBB3-84BD-0C54-6166D2476A43}"/>
          </ac:picMkLst>
        </pc:picChg>
        <pc:picChg chg="add mod">
          <ac:chgData name="Lukasz Glowinski" userId="67c5aaad7ecb09f5" providerId="LiveId" clId="{807A528E-B160-4BA0-8E24-88E9345CF608}" dt="2025-07-16T21:57:09.247" v="2889" actId="1076"/>
          <ac:picMkLst>
            <pc:docMk/>
            <pc:sldMk cId="3008824586" sldId="274"/>
            <ac:picMk id="11" creationId="{AC219E80-6081-FBFB-7F59-3AE64E7CF47C}"/>
          </ac:picMkLst>
        </pc:picChg>
      </pc:sldChg>
      <pc:sldChg chg="delSp modSp add ord modAnim">
        <pc:chgData name="Lukasz Glowinski" userId="67c5aaad7ecb09f5" providerId="LiveId" clId="{807A528E-B160-4BA0-8E24-88E9345CF608}" dt="2025-07-16T23:24:02.324" v="6402"/>
        <pc:sldMkLst>
          <pc:docMk/>
          <pc:sldMk cId="4138024580" sldId="275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138024580" sldId="275"/>
            <ac:spMk id="2" creationId="{3EF4AD9F-93F7-0D54-E38B-582FD42932A6}"/>
          </ac:spMkLst>
        </pc:spChg>
        <pc:grpChg chg="del">
          <ac:chgData name="Lukasz Glowinski" userId="67c5aaad7ecb09f5" providerId="LiveId" clId="{807A528E-B160-4BA0-8E24-88E9345CF608}" dt="2025-07-16T21:58:05.286" v="3048" actId="165"/>
          <ac:grpSpMkLst>
            <pc:docMk/>
            <pc:sldMk cId="4138024580" sldId="275"/>
            <ac:grpSpMk id="12" creationId="{C90EE40A-E506-1A7C-7A72-8EE22A645450}"/>
          </ac:grpSpMkLst>
        </pc:grpChg>
        <pc:picChg chg="mod topLvl">
          <ac:chgData name="Lukasz Glowinski" userId="67c5aaad7ecb09f5" providerId="LiveId" clId="{807A528E-B160-4BA0-8E24-88E9345CF608}" dt="2025-07-16T21:58:05.286" v="3048" actId="165"/>
          <ac:picMkLst>
            <pc:docMk/>
            <pc:sldMk cId="4138024580" sldId="275"/>
            <ac:picMk id="6" creationId="{1DB88201-7046-5D44-D3AC-3D76DD978E13}"/>
          </ac:picMkLst>
        </pc:picChg>
        <pc:picChg chg="mod topLvl">
          <ac:chgData name="Lukasz Glowinski" userId="67c5aaad7ecb09f5" providerId="LiveId" clId="{807A528E-B160-4BA0-8E24-88E9345CF608}" dt="2025-07-16T21:58:05.286" v="3048" actId="165"/>
          <ac:picMkLst>
            <pc:docMk/>
            <pc:sldMk cId="4138024580" sldId="275"/>
            <ac:picMk id="11" creationId="{DFFF7EF5-1151-0083-9462-B3FE27EB647F}"/>
          </ac:picMkLst>
        </pc:picChg>
      </pc:sldChg>
      <pc:sldChg chg="addSp delSp modSp add mod delAnim modNotesTx">
        <pc:chgData name="Lukasz Glowinski" userId="67c5aaad7ecb09f5" providerId="LiveId" clId="{807A528E-B160-4BA0-8E24-88E9345CF608}" dt="2025-07-16T23:24:02.324" v="6402"/>
        <pc:sldMkLst>
          <pc:docMk/>
          <pc:sldMk cId="944775477" sldId="276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944775477" sldId="276"/>
            <ac:spMk id="2" creationId="{3BACA62D-800E-901B-5A0F-3A00C305A20A}"/>
          </ac:spMkLst>
        </pc:spChg>
        <pc:picChg chg="add mod">
          <ac:chgData name="Lukasz Glowinski" userId="67c5aaad7ecb09f5" providerId="LiveId" clId="{807A528E-B160-4BA0-8E24-88E9345CF608}" dt="2025-07-16T22:01:43.851" v="3518" actId="12788"/>
          <ac:picMkLst>
            <pc:docMk/>
            <pc:sldMk cId="944775477" sldId="276"/>
            <ac:picMk id="4" creationId="{86F33FAB-45CC-20FF-B76B-7E0502D9099A}"/>
          </ac:picMkLst>
        </pc:picChg>
        <pc:picChg chg="del">
          <ac:chgData name="Lukasz Glowinski" userId="67c5aaad7ecb09f5" providerId="LiveId" clId="{807A528E-B160-4BA0-8E24-88E9345CF608}" dt="2025-07-16T22:00:54.338" v="3362" actId="478"/>
          <ac:picMkLst>
            <pc:docMk/>
            <pc:sldMk cId="944775477" sldId="276"/>
            <ac:picMk id="6" creationId="{0F3CA8D0-EB73-D77F-9B2D-F5C1F79F44E5}"/>
          </ac:picMkLst>
        </pc:picChg>
        <pc:picChg chg="del">
          <ac:chgData name="Lukasz Glowinski" userId="67c5aaad7ecb09f5" providerId="LiveId" clId="{807A528E-B160-4BA0-8E24-88E9345CF608}" dt="2025-07-16T22:00:54.338" v="3362" actId="478"/>
          <ac:picMkLst>
            <pc:docMk/>
            <pc:sldMk cId="944775477" sldId="276"/>
            <ac:picMk id="11" creationId="{BE6E71F4-DA7F-A6FE-9B04-4CD7E27C4A7F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462580675" sldId="277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462580675" sldId="277"/>
            <ac:spMk id="2" creationId="{F3965F09-0CB9-272D-17E5-AC410403F511}"/>
          </ac:spMkLst>
        </pc:spChg>
        <pc:spChg chg="add del">
          <ac:chgData name="Lukasz Glowinski" userId="67c5aaad7ecb09f5" providerId="LiveId" clId="{807A528E-B160-4BA0-8E24-88E9345CF608}" dt="2025-07-16T22:03:16.843" v="3522" actId="22"/>
          <ac:spMkLst>
            <pc:docMk/>
            <pc:sldMk cId="2462580675" sldId="277"/>
            <ac:spMk id="5" creationId="{75AF286E-980A-AD56-5040-FE0616F69B32}"/>
          </ac:spMkLst>
        </pc:spChg>
        <pc:picChg chg="del">
          <ac:chgData name="Lukasz Glowinski" userId="67c5aaad7ecb09f5" providerId="LiveId" clId="{807A528E-B160-4BA0-8E24-88E9345CF608}" dt="2025-07-16T22:03:15.374" v="3520" actId="478"/>
          <ac:picMkLst>
            <pc:docMk/>
            <pc:sldMk cId="2462580675" sldId="277"/>
            <ac:picMk id="4" creationId="{57B39FFC-19DC-5186-11E1-7068C9389299}"/>
          </ac:picMkLst>
        </pc:picChg>
        <pc:picChg chg="add del mod">
          <ac:chgData name="Lukasz Glowinski" userId="67c5aaad7ecb09f5" providerId="LiveId" clId="{807A528E-B160-4BA0-8E24-88E9345CF608}" dt="2025-07-16T22:05:33.420" v="3663" actId="478"/>
          <ac:picMkLst>
            <pc:docMk/>
            <pc:sldMk cId="2462580675" sldId="277"/>
            <ac:picMk id="7" creationId="{2BA60BEB-DD62-CC0D-26D1-F4D7618052FB}"/>
          </ac:picMkLst>
        </pc:picChg>
        <pc:picChg chg="add del mod">
          <ac:chgData name="Lukasz Glowinski" userId="67c5aaad7ecb09f5" providerId="LiveId" clId="{807A528E-B160-4BA0-8E24-88E9345CF608}" dt="2025-07-16T22:15:43.779" v="3909" actId="478"/>
          <ac:picMkLst>
            <pc:docMk/>
            <pc:sldMk cId="2462580675" sldId="277"/>
            <ac:picMk id="9" creationId="{62BE8DC0-4141-93D8-A757-721510A04B08}"/>
          </ac:picMkLst>
        </pc:picChg>
        <pc:picChg chg="add mod">
          <ac:chgData name="Lukasz Glowinski" userId="67c5aaad7ecb09f5" providerId="LiveId" clId="{807A528E-B160-4BA0-8E24-88E9345CF608}" dt="2025-07-16T22:16:01.698" v="3914" actId="12789"/>
          <ac:picMkLst>
            <pc:docMk/>
            <pc:sldMk cId="2462580675" sldId="277"/>
            <ac:picMk id="11" creationId="{148B2CD4-62EA-D7BF-FA44-8FAD72C6B411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147976545" sldId="278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147976545" sldId="278"/>
            <ac:spMk id="2" creationId="{D99018D8-95CF-FF2E-D5DB-1DE94098681B}"/>
          </ac:spMkLst>
        </pc:spChg>
        <pc:picChg chg="add del mod">
          <ac:chgData name="Lukasz Glowinski" userId="67c5aaad7ecb09f5" providerId="LiveId" clId="{807A528E-B160-4BA0-8E24-88E9345CF608}" dt="2025-07-16T22:14:29.050" v="3904" actId="478"/>
          <ac:picMkLst>
            <pc:docMk/>
            <pc:sldMk cId="2147976545" sldId="278"/>
            <ac:picMk id="4" creationId="{4295568A-3DFE-F691-8B4D-E7E26A4B7F5E}"/>
          </ac:picMkLst>
        </pc:picChg>
        <pc:picChg chg="add mod">
          <ac:chgData name="Lukasz Glowinski" userId="67c5aaad7ecb09f5" providerId="LiveId" clId="{807A528E-B160-4BA0-8E24-88E9345CF608}" dt="2025-07-16T23:01:57.707" v="5745" actId="12789"/>
          <ac:picMkLst>
            <pc:docMk/>
            <pc:sldMk cId="2147976545" sldId="278"/>
            <ac:picMk id="6" creationId="{2F78CA30-9330-9089-1731-4D829516C7B5}"/>
          </ac:picMkLst>
        </pc:picChg>
        <pc:picChg chg="del">
          <ac:chgData name="Lukasz Glowinski" userId="67c5aaad7ecb09f5" providerId="LiveId" clId="{807A528E-B160-4BA0-8E24-88E9345CF608}" dt="2025-07-16T22:07:34.924" v="3721" actId="478"/>
          <ac:picMkLst>
            <pc:docMk/>
            <pc:sldMk cId="2147976545" sldId="278"/>
            <ac:picMk id="9" creationId="{384AB506-B598-A428-D470-7F85724349B8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1072952311" sldId="279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072952311" sldId="279"/>
            <ac:spMk id="2" creationId="{16420224-52D3-7656-729C-28FA592FB3F7}"/>
          </ac:spMkLst>
        </pc:spChg>
        <pc:picChg chg="del">
          <ac:chgData name="Lukasz Glowinski" userId="67c5aaad7ecb09f5" providerId="LiveId" clId="{807A528E-B160-4BA0-8E24-88E9345CF608}" dt="2025-07-16T22:10:04.716" v="3793" actId="478"/>
          <ac:picMkLst>
            <pc:docMk/>
            <pc:sldMk cId="1072952311" sldId="279"/>
            <ac:picMk id="4" creationId="{A6824D97-4CE5-93BF-BA36-E28586E086E1}"/>
          </ac:picMkLst>
        </pc:picChg>
        <pc:picChg chg="add mod">
          <ac:chgData name="Lukasz Glowinski" userId="67c5aaad7ecb09f5" providerId="LiveId" clId="{807A528E-B160-4BA0-8E24-88E9345CF608}" dt="2025-07-16T23:01:46.568" v="5743" actId="1076"/>
          <ac:picMkLst>
            <pc:docMk/>
            <pc:sldMk cId="1072952311" sldId="279"/>
            <ac:picMk id="5" creationId="{F07408DE-DF21-1ED1-9772-E882AAF82B0D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3520449309" sldId="280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520449309" sldId="280"/>
            <ac:spMk id="2" creationId="{6AC963CB-D065-6A95-236D-C753F02D253D}"/>
          </ac:spMkLst>
        </pc:spChg>
        <pc:picChg chg="add mod">
          <ac:chgData name="Lukasz Glowinski" userId="67c5aaad7ecb09f5" providerId="LiveId" clId="{807A528E-B160-4BA0-8E24-88E9345CF608}" dt="2025-07-16T22:13:36.619" v="3903" actId="12788"/>
          <ac:picMkLst>
            <pc:docMk/>
            <pc:sldMk cId="3520449309" sldId="280"/>
            <ac:picMk id="4" creationId="{9FAD2D24-2CF9-786C-3814-48771E1BACCF}"/>
          </ac:picMkLst>
        </pc:picChg>
        <pc:picChg chg="del">
          <ac:chgData name="Lukasz Glowinski" userId="67c5aaad7ecb09f5" providerId="LiveId" clId="{807A528E-B160-4BA0-8E24-88E9345CF608}" dt="2025-07-16T22:13:28.530" v="3899" actId="478"/>
          <ac:picMkLst>
            <pc:docMk/>
            <pc:sldMk cId="3520449309" sldId="280"/>
            <ac:picMk id="5" creationId="{9B2483E0-7890-4A89-311C-1D6267BD503B}"/>
          </ac:picMkLst>
        </pc:picChg>
      </pc:sldChg>
      <pc:sldChg chg="addSp modSp add mod">
        <pc:chgData name="Lukasz Glowinski" userId="67c5aaad7ecb09f5" providerId="LiveId" clId="{807A528E-B160-4BA0-8E24-88E9345CF608}" dt="2025-07-16T23:24:02.324" v="6402"/>
        <pc:sldMkLst>
          <pc:docMk/>
          <pc:sldMk cId="3423747631" sldId="281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423747631" sldId="281"/>
            <ac:spMk id="2" creationId="{AA609739-F2B8-8BB5-743E-17C6899B510C}"/>
          </ac:spMkLst>
        </pc:spChg>
        <pc:picChg chg="add mod">
          <ac:chgData name="Lukasz Glowinski" userId="67c5aaad7ecb09f5" providerId="LiveId" clId="{807A528E-B160-4BA0-8E24-88E9345CF608}" dt="2025-07-16T23:01:27.943" v="5741" actId="1036"/>
          <ac:picMkLst>
            <pc:docMk/>
            <pc:sldMk cId="3423747631" sldId="281"/>
            <ac:picMk id="3" creationId="{D10141EF-5620-3D73-BFDA-7C3E1B73CD1A}"/>
          </ac:picMkLst>
        </pc:picChg>
        <pc:picChg chg="mod">
          <ac:chgData name="Lukasz Glowinski" userId="67c5aaad7ecb09f5" providerId="LiveId" clId="{807A528E-B160-4BA0-8E24-88E9345CF608}" dt="2025-07-16T23:01:39.433" v="5742" actId="1076"/>
          <ac:picMkLst>
            <pc:docMk/>
            <pc:sldMk cId="3423747631" sldId="281"/>
            <ac:picMk id="4" creationId="{1A22CFA9-1F63-8CC6-78FA-CB63F639CAC7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32564557" sldId="282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2564557" sldId="282"/>
            <ac:spMk id="2" creationId="{D2004F70-2550-5617-07B9-27F93A883F38}"/>
          </ac:spMkLst>
        </pc:spChg>
        <pc:picChg chg="del mod">
          <ac:chgData name="Lukasz Glowinski" userId="67c5aaad7ecb09f5" providerId="LiveId" clId="{807A528E-B160-4BA0-8E24-88E9345CF608}" dt="2025-07-16T22:18:39.949" v="4035" actId="478"/>
          <ac:picMkLst>
            <pc:docMk/>
            <pc:sldMk cId="32564557" sldId="282"/>
            <ac:picMk id="4" creationId="{F5B26F1C-5806-9BDC-43B1-B5DBECD3FE2A}"/>
          </ac:picMkLst>
        </pc:picChg>
        <pc:picChg chg="add mod">
          <ac:chgData name="Lukasz Glowinski" userId="67c5aaad7ecb09f5" providerId="LiveId" clId="{807A528E-B160-4BA0-8E24-88E9345CF608}" dt="2025-07-16T23:01:10.738" v="5696" actId="1076"/>
          <ac:picMkLst>
            <pc:docMk/>
            <pc:sldMk cId="32564557" sldId="282"/>
            <ac:picMk id="5" creationId="{274975F0-13BE-DE10-E8A4-4BD177756EC3}"/>
          </ac:picMkLst>
        </pc:picChg>
      </pc:sldChg>
      <pc:sldChg chg="addSp delSp modSp add mod ord modAnim">
        <pc:chgData name="Lukasz Glowinski" userId="67c5aaad7ecb09f5" providerId="LiveId" clId="{807A528E-B160-4BA0-8E24-88E9345CF608}" dt="2025-07-16T23:24:02.324" v="6402"/>
        <pc:sldMkLst>
          <pc:docMk/>
          <pc:sldMk cId="676161465" sldId="283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676161465" sldId="283"/>
            <ac:spMk id="2" creationId="{7EA27FDC-840F-1E3C-EE80-F5F971D8A982}"/>
          </ac:spMkLst>
        </pc:spChg>
        <pc:spChg chg="mod">
          <ac:chgData name="Lukasz Glowinski" userId="67c5aaad7ecb09f5" providerId="LiveId" clId="{807A528E-B160-4BA0-8E24-88E9345CF608}" dt="2025-07-16T22:25:08.709" v="4583"/>
          <ac:spMkLst>
            <pc:docMk/>
            <pc:sldMk cId="676161465" sldId="283"/>
            <ac:spMk id="5" creationId="{0E41C15B-1BF6-2890-C9A0-A428A7FAA892}"/>
          </ac:spMkLst>
        </pc:spChg>
        <pc:spChg chg="mod">
          <ac:chgData name="Lukasz Glowinski" userId="67c5aaad7ecb09f5" providerId="LiveId" clId="{807A528E-B160-4BA0-8E24-88E9345CF608}" dt="2025-07-16T22:26:07.431" v="4593" actId="255"/>
          <ac:spMkLst>
            <pc:docMk/>
            <pc:sldMk cId="676161465" sldId="283"/>
            <ac:spMk id="11" creationId="{137E5771-6661-ED6E-9E39-72129AAD144F}"/>
          </ac:spMkLst>
        </pc:spChg>
        <pc:grpChg chg="add mod">
          <ac:chgData name="Lukasz Glowinski" userId="67c5aaad7ecb09f5" providerId="LiveId" clId="{807A528E-B160-4BA0-8E24-88E9345CF608}" dt="2025-07-16T22:25:08.709" v="4583"/>
          <ac:grpSpMkLst>
            <pc:docMk/>
            <pc:sldMk cId="676161465" sldId="283"/>
            <ac:grpSpMk id="3" creationId="{5C3EA3AA-0D78-1F14-B339-C52A7F7A208F}"/>
          </ac:grpSpMkLst>
        </pc:grpChg>
        <pc:grpChg chg="add mod">
          <ac:chgData name="Lukasz Glowinski" userId="67c5aaad7ecb09f5" providerId="LiveId" clId="{807A528E-B160-4BA0-8E24-88E9345CF608}" dt="2025-07-16T22:25:52.404" v="4592" actId="12789"/>
          <ac:grpSpMkLst>
            <pc:docMk/>
            <pc:sldMk cId="676161465" sldId="283"/>
            <ac:grpSpMk id="6" creationId="{11ABDBCE-08B1-209F-894B-91D40B93C28D}"/>
          </ac:grpSpMkLst>
        </pc:grpChg>
        <pc:grpChg chg="del">
          <ac:chgData name="Lukasz Glowinski" userId="67c5aaad7ecb09f5" providerId="LiveId" clId="{807A528E-B160-4BA0-8E24-88E9345CF608}" dt="2025-07-16T22:25:12.191" v="4585" actId="478"/>
          <ac:grpSpMkLst>
            <pc:docMk/>
            <pc:sldMk cId="676161465" sldId="283"/>
            <ac:grpSpMk id="10" creationId="{07E94E11-A647-2471-708B-8AEBBDB75E97}"/>
          </ac:grpSpMkLst>
        </pc:grpChg>
        <pc:picChg chg="mod">
          <ac:chgData name="Lukasz Glowinski" userId="67c5aaad7ecb09f5" providerId="LiveId" clId="{807A528E-B160-4BA0-8E24-88E9345CF608}" dt="2025-07-16T22:25:08.709" v="4583"/>
          <ac:picMkLst>
            <pc:docMk/>
            <pc:sldMk cId="676161465" sldId="283"/>
            <ac:picMk id="4" creationId="{9CFE9EA4-E044-1A74-9814-0310BCECD845}"/>
          </ac:picMkLst>
        </pc:picChg>
        <pc:picChg chg="mod">
          <ac:chgData name="Lukasz Glowinski" userId="67c5aaad7ecb09f5" providerId="LiveId" clId="{807A528E-B160-4BA0-8E24-88E9345CF608}" dt="2025-07-16T22:25:12.962" v="4586"/>
          <ac:picMkLst>
            <pc:docMk/>
            <pc:sldMk cId="676161465" sldId="283"/>
            <ac:picMk id="8" creationId="{62948601-25B7-69F5-6C80-F3D7C1DBB03B}"/>
          </ac:picMkLst>
        </pc:picChg>
      </pc:sldChg>
      <pc:sldChg chg="addSp delSp modSp add mod delAnim modAnim modNotesTx">
        <pc:chgData name="Lukasz Glowinski" userId="67c5aaad7ecb09f5" providerId="LiveId" clId="{807A528E-B160-4BA0-8E24-88E9345CF608}" dt="2025-07-16T23:24:02.324" v="6402"/>
        <pc:sldMkLst>
          <pc:docMk/>
          <pc:sldMk cId="4030503771" sldId="284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030503771" sldId="284"/>
            <ac:spMk id="2" creationId="{650FCF43-8C46-A07F-A12D-B13AC6C28C9F}"/>
          </ac:spMkLst>
        </pc:spChg>
        <pc:spChg chg="add mod">
          <ac:chgData name="Lukasz Glowinski" userId="67c5aaad7ecb09f5" providerId="LiveId" clId="{807A528E-B160-4BA0-8E24-88E9345CF608}" dt="2025-07-16T23:01:04.800" v="5695" actId="1076"/>
          <ac:spMkLst>
            <pc:docMk/>
            <pc:sldMk cId="4030503771" sldId="284"/>
            <ac:spMk id="3" creationId="{A1424EFF-B71F-A30C-4998-802E505332A9}"/>
          </ac:spMkLst>
        </pc:spChg>
        <pc:spChg chg="add mod">
          <ac:chgData name="Lukasz Glowinski" userId="67c5aaad7ecb09f5" providerId="LiveId" clId="{807A528E-B160-4BA0-8E24-88E9345CF608}" dt="2025-07-16T22:32:10.645" v="4803" actId="165"/>
          <ac:spMkLst>
            <pc:docMk/>
            <pc:sldMk cId="4030503771" sldId="284"/>
            <ac:spMk id="7" creationId="{FBCB3B08-8252-1AEF-E226-AC4CB725E322}"/>
          </ac:spMkLst>
        </pc:spChg>
        <pc:spChg chg="mod">
          <ac:chgData name="Lukasz Glowinski" userId="67c5aaad7ecb09f5" providerId="LiveId" clId="{807A528E-B160-4BA0-8E24-88E9345CF608}" dt="2025-07-16T22:32:10.645" v="4803" actId="165"/>
          <ac:spMkLst>
            <pc:docMk/>
            <pc:sldMk cId="4030503771" sldId="284"/>
            <ac:spMk id="13" creationId="{ABEDBC95-6DD9-8D46-1900-8378BFFC1E57}"/>
          </ac:spMkLst>
        </pc:spChg>
        <pc:spChg chg="add mod topLvl">
          <ac:chgData name="Lukasz Glowinski" userId="67c5aaad7ecb09f5" providerId="LiveId" clId="{807A528E-B160-4BA0-8E24-88E9345CF608}" dt="2025-07-16T22:34:50.399" v="4844" actId="12788"/>
          <ac:spMkLst>
            <pc:docMk/>
            <pc:sldMk cId="4030503771" sldId="284"/>
            <ac:spMk id="16" creationId="{488D67BC-B49C-FC98-BA1A-2DFB8CE7DB0D}"/>
          </ac:spMkLst>
        </pc:spChg>
        <pc:spChg chg="add mod">
          <ac:chgData name="Lukasz Glowinski" userId="67c5aaad7ecb09f5" providerId="LiveId" clId="{807A528E-B160-4BA0-8E24-88E9345CF608}" dt="2025-07-16T22:32:52.134" v="4812" actId="164"/>
          <ac:spMkLst>
            <pc:docMk/>
            <pc:sldMk cId="4030503771" sldId="284"/>
            <ac:spMk id="26" creationId="{E00E9BA6-C836-B674-F8BC-442698E2FEE8}"/>
          </ac:spMkLst>
        </pc:spChg>
        <pc:spChg chg="add mod">
          <ac:chgData name="Lukasz Glowinski" userId="67c5aaad7ecb09f5" providerId="LiveId" clId="{807A528E-B160-4BA0-8E24-88E9345CF608}" dt="2025-07-16T22:32:48.071" v="4811" actId="164"/>
          <ac:spMkLst>
            <pc:docMk/>
            <pc:sldMk cId="4030503771" sldId="284"/>
            <ac:spMk id="27" creationId="{28F1E20D-5F3A-E7C6-1AEB-7F6D0BD07AA1}"/>
          </ac:spMkLst>
        </pc:spChg>
        <pc:grpChg chg="del">
          <ac:chgData name="Lukasz Glowinski" userId="67c5aaad7ecb09f5" providerId="LiveId" clId="{807A528E-B160-4BA0-8E24-88E9345CF608}" dt="2025-07-16T22:26:32.750" v="4595" actId="478"/>
          <ac:grpSpMkLst>
            <pc:docMk/>
            <pc:sldMk cId="4030503771" sldId="284"/>
            <ac:grpSpMk id="6" creationId="{F4268325-521B-6068-F128-35154F9DD794}"/>
          </ac:grpSpMkLst>
        </pc:grpChg>
        <pc:grpChg chg="add mod topLvl">
          <ac:chgData name="Lukasz Glowinski" userId="67c5aaad7ecb09f5" providerId="LiveId" clId="{807A528E-B160-4BA0-8E24-88E9345CF608}" dt="2025-07-16T22:32:10.645" v="4803" actId="165"/>
          <ac:grpSpMkLst>
            <pc:docMk/>
            <pc:sldMk cId="4030503771" sldId="284"/>
            <ac:grpSpMk id="9" creationId="{4BBB8300-0DCE-0EDE-C4CC-1EFDFE59C71B}"/>
          </ac:grpSpMkLst>
        </pc:grpChg>
        <pc:grpChg chg="add mod topLvl">
          <ac:chgData name="Lukasz Glowinski" userId="67c5aaad7ecb09f5" providerId="LiveId" clId="{807A528E-B160-4BA0-8E24-88E9345CF608}" dt="2025-07-16T22:32:10.645" v="4803" actId="165"/>
          <ac:grpSpMkLst>
            <pc:docMk/>
            <pc:sldMk cId="4030503771" sldId="284"/>
            <ac:grpSpMk id="10" creationId="{200292EA-18A4-D74F-0F12-FFDD16734350}"/>
          </ac:grpSpMkLst>
        </pc:grpChg>
        <pc:grpChg chg="add del mod topLvl">
          <ac:chgData name="Lukasz Glowinski" userId="67c5aaad7ecb09f5" providerId="LiveId" clId="{807A528E-B160-4BA0-8E24-88E9345CF608}" dt="2025-07-16T22:32:26.203" v="4806" actId="165"/>
          <ac:grpSpMkLst>
            <pc:docMk/>
            <pc:sldMk cId="4030503771" sldId="284"/>
            <ac:grpSpMk id="17" creationId="{E524ABDE-1D44-04CF-AC4C-0AEE1A6ED7D9}"/>
          </ac:grpSpMkLst>
        </pc:grpChg>
        <pc:grpChg chg="add del mod">
          <ac:chgData name="Lukasz Glowinski" userId="67c5aaad7ecb09f5" providerId="LiveId" clId="{807A528E-B160-4BA0-8E24-88E9345CF608}" dt="2025-07-16T22:32:10.645" v="4803" actId="165"/>
          <ac:grpSpMkLst>
            <pc:docMk/>
            <pc:sldMk cId="4030503771" sldId="284"/>
            <ac:grpSpMk id="18" creationId="{2683DB52-14AB-E938-33BF-86E4DD5291E5}"/>
          </ac:grpSpMkLst>
        </pc:grpChg>
        <pc:grpChg chg="add mod">
          <ac:chgData name="Lukasz Glowinski" userId="67c5aaad7ecb09f5" providerId="LiveId" clId="{807A528E-B160-4BA0-8E24-88E9345CF608}" dt="2025-07-16T22:32:48.071" v="4811" actId="164"/>
          <ac:grpSpMkLst>
            <pc:docMk/>
            <pc:sldMk cId="4030503771" sldId="284"/>
            <ac:grpSpMk id="28" creationId="{115132B0-8537-0583-4F74-543459D5AA7A}"/>
          </ac:grpSpMkLst>
        </pc:grpChg>
        <pc:grpChg chg="add mod">
          <ac:chgData name="Lukasz Glowinski" userId="67c5aaad7ecb09f5" providerId="LiveId" clId="{807A528E-B160-4BA0-8E24-88E9345CF608}" dt="2025-07-16T22:32:52.134" v="4812" actId="164"/>
          <ac:grpSpMkLst>
            <pc:docMk/>
            <pc:sldMk cId="4030503771" sldId="284"/>
            <ac:grpSpMk id="29" creationId="{78DBF0A4-1DFE-497F-37C1-76B03BE7292A}"/>
          </ac:grpSpMkLst>
        </pc:grpChg>
        <pc:picChg chg="add mod">
          <ac:chgData name="Lukasz Glowinski" userId="67c5aaad7ecb09f5" providerId="LiveId" clId="{807A528E-B160-4BA0-8E24-88E9345CF608}" dt="2025-07-16T22:32:10.645" v="4803" actId="165"/>
          <ac:picMkLst>
            <pc:docMk/>
            <pc:sldMk cId="4030503771" sldId="284"/>
            <ac:picMk id="5" creationId="{B84715B3-3C9F-FFBF-36D0-E4B4A39EFD63}"/>
          </ac:picMkLst>
        </pc:picChg>
        <pc:picChg chg="mod">
          <ac:chgData name="Lukasz Glowinski" userId="67c5aaad7ecb09f5" providerId="LiveId" clId="{807A528E-B160-4BA0-8E24-88E9345CF608}" dt="2025-07-16T22:32:10.645" v="4803" actId="165"/>
          <ac:picMkLst>
            <pc:docMk/>
            <pc:sldMk cId="4030503771" sldId="284"/>
            <ac:picMk id="12" creationId="{4F42361C-24BF-1DF3-F061-1EC995D372BD}"/>
          </ac:picMkLst>
        </pc:picChg>
        <pc:cxnChg chg="add mod topLvl">
          <ac:chgData name="Lukasz Glowinski" userId="67c5aaad7ecb09f5" providerId="LiveId" clId="{807A528E-B160-4BA0-8E24-88E9345CF608}" dt="2025-07-16T22:32:52.134" v="4812" actId="164"/>
          <ac:cxnSpMkLst>
            <pc:docMk/>
            <pc:sldMk cId="4030503771" sldId="284"/>
            <ac:cxnSpMk id="15" creationId="{C60E1F7B-AB7C-D7AB-ADDC-5EB26DADA427}"/>
          </ac:cxnSpMkLst>
        </pc:cxnChg>
        <pc:cxnChg chg="add del mod">
          <ac:chgData name="Lukasz Glowinski" userId="67c5aaad7ecb09f5" providerId="LiveId" clId="{807A528E-B160-4BA0-8E24-88E9345CF608}" dt="2025-07-16T22:30:59.467" v="4730" actId="478"/>
          <ac:cxnSpMkLst>
            <pc:docMk/>
            <pc:sldMk cId="4030503771" sldId="284"/>
            <ac:cxnSpMk id="19" creationId="{8A3E5A8A-DE34-8239-B99D-721DE724CC34}"/>
          </ac:cxnSpMkLst>
        </pc:cxnChg>
        <pc:cxnChg chg="add mod">
          <ac:chgData name="Lukasz Glowinski" userId="67c5aaad7ecb09f5" providerId="LiveId" clId="{807A528E-B160-4BA0-8E24-88E9345CF608}" dt="2025-07-16T22:32:48.071" v="4811" actId="164"/>
          <ac:cxnSpMkLst>
            <pc:docMk/>
            <pc:sldMk cId="4030503771" sldId="284"/>
            <ac:cxnSpMk id="25" creationId="{B89007A5-A492-5CF3-7F03-B817A2D4BC87}"/>
          </ac:cxnSpMkLst>
        </pc:cxnChg>
      </pc:sldChg>
      <pc:sldChg chg="modSp add mod">
        <pc:chgData name="Lukasz Glowinski" userId="67c5aaad7ecb09f5" providerId="LiveId" clId="{807A528E-B160-4BA0-8E24-88E9345CF608}" dt="2025-07-16T23:24:02.324" v="6402"/>
        <pc:sldMkLst>
          <pc:docMk/>
          <pc:sldMk cId="260228997" sldId="285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60228997" sldId="285"/>
            <ac:spMk id="2" creationId="{2D5684F5-4C4D-50E0-EB32-B3E7145E8DEB}"/>
          </ac:spMkLst>
        </pc:spChg>
        <pc:spChg chg="mod">
          <ac:chgData name="Lukasz Glowinski" userId="67c5aaad7ecb09f5" providerId="LiveId" clId="{807A528E-B160-4BA0-8E24-88E9345CF608}" dt="2025-07-16T23:00:54.029" v="5694" actId="1076"/>
          <ac:spMkLst>
            <pc:docMk/>
            <pc:sldMk cId="260228997" sldId="285"/>
            <ac:spMk id="3" creationId="{12D90819-3AB6-A3FA-7ECE-4DFE57F35976}"/>
          </ac:spMkLst>
        </pc:spChg>
        <pc:spChg chg="mod">
          <ac:chgData name="Lukasz Glowinski" userId="67c5aaad7ecb09f5" providerId="LiveId" clId="{807A528E-B160-4BA0-8E24-88E9345CF608}" dt="2025-07-16T22:34:45.861" v="4843" actId="12788"/>
          <ac:spMkLst>
            <pc:docMk/>
            <pc:sldMk cId="260228997" sldId="285"/>
            <ac:spMk id="16" creationId="{67BC82C8-1117-D4B9-8988-FC4176150935}"/>
          </ac:spMkLst>
        </pc:spChg>
        <pc:spChg chg="mod">
          <ac:chgData name="Lukasz Glowinski" userId="67c5aaad7ecb09f5" providerId="LiveId" clId="{807A528E-B160-4BA0-8E24-88E9345CF608}" dt="2025-07-16T22:36:08.803" v="4932" actId="20577"/>
          <ac:spMkLst>
            <pc:docMk/>
            <pc:sldMk cId="260228997" sldId="285"/>
            <ac:spMk id="26" creationId="{9CC644E5-24BD-D20B-414E-5BFA12C70010}"/>
          </ac:spMkLst>
        </pc:spChg>
        <pc:cxnChg chg="mod">
          <ac:chgData name="Lukasz Glowinski" userId="67c5aaad7ecb09f5" providerId="LiveId" clId="{807A528E-B160-4BA0-8E24-88E9345CF608}" dt="2025-07-16T22:34:11.972" v="4818" actId="692"/>
          <ac:cxnSpMkLst>
            <pc:docMk/>
            <pc:sldMk cId="260228997" sldId="285"/>
            <ac:cxnSpMk id="15" creationId="{367721A9-18B2-2941-9F05-372AA35295ED}"/>
          </ac:cxnSpMkLst>
        </pc:cxnChg>
      </pc:sldChg>
      <pc:sldChg chg="modSp add mod">
        <pc:chgData name="Lukasz Glowinski" userId="67c5aaad7ecb09f5" providerId="LiveId" clId="{807A528E-B160-4BA0-8E24-88E9345CF608}" dt="2025-07-16T23:24:02.324" v="6402"/>
        <pc:sldMkLst>
          <pc:docMk/>
          <pc:sldMk cId="55412870" sldId="286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55412870" sldId="286"/>
            <ac:spMk id="2" creationId="{436E79FC-ACB7-282A-D130-E2FEF92F58FE}"/>
          </ac:spMkLst>
        </pc:spChg>
        <pc:spChg chg="mod">
          <ac:chgData name="Lukasz Glowinski" userId="67c5aaad7ecb09f5" providerId="LiveId" clId="{807A528E-B160-4BA0-8E24-88E9345CF608}" dt="2025-07-16T23:00:46.964" v="5693" actId="1076"/>
          <ac:spMkLst>
            <pc:docMk/>
            <pc:sldMk cId="55412870" sldId="286"/>
            <ac:spMk id="3" creationId="{73B17A3B-2AC8-FA7A-E49B-D134E7A46F78}"/>
          </ac:spMkLst>
        </pc:spChg>
        <pc:spChg chg="mod">
          <ac:chgData name="Lukasz Glowinski" userId="67c5aaad7ecb09f5" providerId="LiveId" clId="{807A528E-B160-4BA0-8E24-88E9345CF608}" dt="2025-07-16T22:35:41.617" v="4903" actId="12788"/>
          <ac:spMkLst>
            <pc:docMk/>
            <pc:sldMk cId="55412870" sldId="286"/>
            <ac:spMk id="16" creationId="{363E8A76-DC42-559A-6DEF-DB4EE629DA0B}"/>
          </ac:spMkLst>
        </pc:spChg>
        <pc:spChg chg="mod">
          <ac:chgData name="Lukasz Glowinski" userId="67c5aaad7ecb09f5" providerId="LiveId" clId="{807A528E-B160-4BA0-8E24-88E9345CF608}" dt="2025-07-16T22:36:03.747" v="4922" actId="20577"/>
          <ac:spMkLst>
            <pc:docMk/>
            <pc:sldMk cId="55412870" sldId="286"/>
            <ac:spMk id="26" creationId="{428504B4-4336-6F4D-2C6A-51738419A79B}"/>
          </ac:spMkLst>
        </pc:spChg>
        <pc:spChg chg="mod">
          <ac:chgData name="Lukasz Glowinski" userId="67c5aaad7ecb09f5" providerId="LiveId" clId="{807A528E-B160-4BA0-8E24-88E9345CF608}" dt="2025-07-16T22:35:21.101" v="4892" actId="1037"/>
          <ac:spMkLst>
            <pc:docMk/>
            <pc:sldMk cId="55412870" sldId="286"/>
            <ac:spMk id="27" creationId="{693BB619-91E1-A471-000D-0E51C4757813}"/>
          </ac:spMkLst>
        </pc:spChg>
        <pc:cxnChg chg="mod">
          <ac:chgData name="Lukasz Glowinski" userId="67c5aaad7ecb09f5" providerId="LiveId" clId="{807A528E-B160-4BA0-8E24-88E9345CF608}" dt="2025-07-16T22:35:01.535" v="4846" actId="692"/>
          <ac:cxnSpMkLst>
            <pc:docMk/>
            <pc:sldMk cId="55412870" sldId="286"/>
            <ac:cxnSpMk id="15" creationId="{98345DB4-BA30-25BA-3850-70A3C8C0B8DD}"/>
          </ac:cxnSpMkLst>
        </pc:cxnChg>
        <pc:cxnChg chg="mod">
          <ac:chgData name="Lukasz Glowinski" userId="67c5aaad7ecb09f5" providerId="LiveId" clId="{807A528E-B160-4BA0-8E24-88E9345CF608}" dt="2025-07-16T22:35:09.707" v="4847" actId="692"/>
          <ac:cxnSpMkLst>
            <pc:docMk/>
            <pc:sldMk cId="55412870" sldId="286"/>
            <ac:cxnSpMk id="25" creationId="{0869EE59-55B4-DC93-4CEF-30D35E187119}"/>
          </ac:cxnSpMkLst>
        </pc:cxnChg>
      </pc:sldChg>
      <pc:sldChg chg="modSp add mod">
        <pc:chgData name="Lukasz Glowinski" userId="67c5aaad7ecb09f5" providerId="LiveId" clId="{807A528E-B160-4BA0-8E24-88E9345CF608}" dt="2025-07-16T23:24:02.324" v="6402"/>
        <pc:sldMkLst>
          <pc:docMk/>
          <pc:sldMk cId="626590434" sldId="287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626590434" sldId="287"/>
            <ac:spMk id="2" creationId="{01D364BA-9A44-0BE0-0F54-E8024AA78D47}"/>
          </ac:spMkLst>
        </pc:spChg>
        <pc:spChg chg="mod">
          <ac:chgData name="Lukasz Glowinski" userId="67c5aaad7ecb09f5" providerId="LiveId" clId="{807A528E-B160-4BA0-8E24-88E9345CF608}" dt="2025-07-16T23:00:39.560" v="5692" actId="1076"/>
          <ac:spMkLst>
            <pc:docMk/>
            <pc:sldMk cId="626590434" sldId="287"/>
            <ac:spMk id="3" creationId="{79806275-3FDF-600D-04B4-F9D68B7F96D6}"/>
          </ac:spMkLst>
        </pc:spChg>
        <pc:spChg chg="mod">
          <ac:chgData name="Lukasz Glowinski" userId="67c5aaad7ecb09f5" providerId="LiveId" clId="{807A528E-B160-4BA0-8E24-88E9345CF608}" dt="2025-07-16T22:36:58.775" v="4956" actId="12788"/>
          <ac:spMkLst>
            <pc:docMk/>
            <pc:sldMk cId="626590434" sldId="287"/>
            <ac:spMk id="16" creationId="{96941201-9CF5-3891-8039-CB9DBF26F3DA}"/>
          </ac:spMkLst>
        </pc:spChg>
        <pc:spChg chg="mod">
          <ac:chgData name="Lukasz Glowinski" userId="67c5aaad7ecb09f5" providerId="LiveId" clId="{807A528E-B160-4BA0-8E24-88E9345CF608}" dt="2025-07-16T22:35:58.604" v="4915" actId="20577"/>
          <ac:spMkLst>
            <pc:docMk/>
            <pc:sldMk cId="626590434" sldId="287"/>
            <ac:spMk id="26" creationId="{B252384E-A467-574F-36B2-6E7D5B331477}"/>
          </ac:spMkLst>
        </pc:spChg>
        <pc:cxnChg chg="mod">
          <ac:chgData name="Lukasz Glowinski" userId="67c5aaad7ecb09f5" providerId="LiveId" clId="{807A528E-B160-4BA0-8E24-88E9345CF608}" dt="2025-07-16T22:35:54.431" v="4905" actId="692"/>
          <ac:cxnSpMkLst>
            <pc:docMk/>
            <pc:sldMk cId="626590434" sldId="287"/>
            <ac:cxnSpMk id="15" creationId="{83674F35-99CB-75FC-0624-73F206A035F6}"/>
          </ac:cxnSpMkLst>
        </pc:cxnChg>
      </pc:sldChg>
      <pc:sldChg chg="addSp delSp modSp add del mod delAnim modNotesTx">
        <pc:chgData name="Lukasz Glowinski" userId="67c5aaad7ecb09f5" providerId="LiveId" clId="{807A528E-B160-4BA0-8E24-88E9345CF608}" dt="2025-07-16T23:00:28.888" v="5691" actId="47"/>
        <pc:sldMkLst>
          <pc:docMk/>
          <pc:sldMk cId="616795562" sldId="288"/>
        </pc:sldMkLst>
        <pc:spChg chg="del">
          <ac:chgData name="Lukasz Glowinski" userId="67c5aaad7ecb09f5" providerId="LiveId" clId="{807A528E-B160-4BA0-8E24-88E9345CF608}" dt="2025-07-16T22:42:27.969" v="5172" actId="478"/>
          <ac:spMkLst>
            <pc:docMk/>
            <pc:sldMk cId="616795562" sldId="288"/>
            <ac:spMk id="3" creationId="{5F18B9A1-24EA-2BEE-F718-1B4668AA5083}"/>
          </ac:spMkLst>
        </pc:spChg>
        <pc:spChg chg="del">
          <ac:chgData name="Lukasz Glowinski" userId="67c5aaad7ecb09f5" providerId="LiveId" clId="{807A528E-B160-4BA0-8E24-88E9345CF608}" dt="2025-07-16T22:38:07.610" v="4958" actId="478"/>
          <ac:spMkLst>
            <pc:docMk/>
            <pc:sldMk cId="616795562" sldId="288"/>
            <ac:spMk id="16" creationId="{4DB536AE-8E2A-135D-DCE1-58A213D0D632}"/>
          </ac:spMkLst>
        </pc:spChg>
        <pc:grpChg chg="del">
          <ac:chgData name="Lukasz Glowinski" userId="67c5aaad7ecb09f5" providerId="LiveId" clId="{807A528E-B160-4BA0-8E24-88E9345CF608}" dt="2025-07-16T22:38:07.610" v="4958" actId="478"/>
          <ac:grpSpMkLst>
            <pc:docMk/>
            <pc:sldMk cId="616795562" sldId="288"/>
            <ac:grpSpMk id="9" creationId="{2BF6116A-1828-FF4B-8E48-BA5793FE3F26}"/>
          </ac:grpSpMkLst>
        </pc:grpChg>
        <pc:grpChg chg="del">
          <ac:chgData name="Lukasz Glowinski" userId="67c5aaad7ecb09f5" providerId="LiveId" clId="{807A528E-B160-4BA0-8E24-88E9345CF608}" dt="2025-07-16T22:38:07.610" v="4958" actId="478"/>
          <ac:grpSpMkLst>
            <pc:docMk/>
            <pc:sldMk cId="616795562" sldId="288"/>
            <ac:grpSpMk id="10" creationId="{DA330198-DE37-1749-FFF9-26578602D9DB}"/>
          </ac:grpSpMkLst>
        </pc:grpChg>
        <pc:grpChg chg="del">
          <ac:chgData name="Lukasz Glowinski" userId="67c5aaad7ecb09f5" providerId="LiveId" clId="{807A528E-B160-4BA0-8E24-88E9345CF608}" dt="2025-07-16T22:38:07.610" v="4958" actId="478"/>
          <ac:grpSpMkLst>
            <pc:docMk/>
            <pc:sldMk cId="616795562" sldId="288"/>
            <ac:grpSpMk id="28" creationId="{491728AB-0EBC-F52D-2C12-7F7134AA42DD}"/>
          </ac:grpSpMkLst>
        </pc:grpChg>
        <pc:grpChg chg="del">
          <ac:chgData name="Lukasz Glowinski" userId="67c5aaad7ecb09f5" providerId="LiveId" clId="{807A528E-B160-4BA0-8E24-88E9345CF608}" dt="2025-07-16T22:38:07.610" v="4958" actId="478"/>
          <ac:grpSpMkLst>
            <pc:docMk/>
            <pc:sldMk cId="616795562" sldId="288"/>
            <ac:grpSpMk id="29" creationId="{F156D876-C34B-79DA-E90F-2B7FA7D9E6A2}"/>
          </ac:grpSpMkLst>
        </pc:grpChg>
        <pc:picChg chg="add del mod">
          <ac:chgData name="Lukasz Glowinski" userId="67c5aaad7ecb09f5" providerId="LiveId" clId="{807A528E-B160-4BA0-8E24-88E9345CF608}" dt="2025-07-16T22:42:06.796" v="5125" actId="478"/>
          <ac:picMkLst>
            <pc:docMk/>
            <pc:sldMk cId="616795562" sldId="288"/>
            <ac:picMk id="6" creationId="{289415D4-D476-445F-FA76-CEE729BBA66B}"/>
          </ac:picMkLst>
        </pc:picChg>
        <pc:picChg chg="add mod">
          <ac:chgData name="Lukasz Glowinski" userId="67c5aaad7ecb09f5" providerId="LiveId" clId="{807A528E-B160-4BA0-8E24-88E9345CF608}" dt="2025-07-16T22:42:31.516" v="5193" actId="1035"/>
          <ac:picMkLst>
            <pc:docMk/>
            <pc:sldMk cId="616795562" sldId="288"/>
            <ac:picMk id="11" creationId="{F9C3AD0B-534D-5CEC-03AA-FA2E148BB9C2}"/>
          </ac:picMkLst>
        </pc:picChg>
      </pc:sldChg>
      <pc:sldChg chg="modSp add mod">
        <pc:chgData name="Lukasz Glowinski" userId="67c5aaad7ecb09f5" providerId="LiveId" clId="{807A528E-B160-4BA0-8E24-88E9345CF608}" dt="2025-07-16T23:24:02.324" v="6402"/>
        <pc:sldMkLst>
          <pc:docMk/>
          <pc:sldMk cId="4043867569" sldId="289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043867569" sldId="289"/>
            <ac:spMk id="2" creationId="{616AC641-5DFD-0E1A-B869-CFBB8EAB5160}"/>
          </ac:spMkLst>
        </pc:spChg>
        <pc:picChg chg="mod">
          <ac:chgData name="Lukasz Glowinski" userId="67c5aaad7ecb09f5" providerId="LiveId" clId="{807A528E-B160-4BA0-8E24-88E9345CF608}" dt="2025-07-16T23:00:23.322" v="5690" actId="1076"/>
          <ac:picMkLst>
            <pc:docMk/>
            <pc:sldMk cId="4043867569" sldId="289"/>
            <ac:picMk id="11" creationId="{E7B71500-AA8E-65B4-B0E1-562262C1A76A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4293839708" sldId="290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4293839708" sldId="290"/>
            <ac:spMk id="2" creationId="{2BC3E8FB-629C-4D4C-AB0B-15CD035E2426}"/>
          </ac:spMkLst>
        </pc:spChg>
        <pc:picChg chg="add mod">
          <ac:chgData name="Lukasz Glowinski" userId="67c5aaad7ecb09f5" providerId="LiveId" clId="{807A528E-B160-4BA0-8E24-88E9345CF608}" dt="2025-07-16T23:00:16.547" v="5689" actId="1076"/>
          <ac:picMkLst>
            <pc:docMk/>
            <pc:sldMk cId="4293839708" sldId="290"/>
            <ac:picMk id="4" creationId="{2613F405-9DF1-D418-1D80-C35FA5D302A0}"/>
          </ac:picMkLst>
        </pc:picChg>
        <pc:picChg chg="del">
          <ac:chgData name="Lukasz Glowinski" userId="67c5aaad7ecb09f5" providerId="LiveId" clId="{807A528E-B160-4BA0-8E24-88E9345CF608}" dt="2025-07-16T22:51:13.452" v="5203" actId="478"/>
          <ac:picMkLst>
            <pc:docMk/>
            <pc:sldMk cId="4293839708" sldId="290"/>
            <ac:picMk id="11" creationId="{A76B65DC-7EAA-3D10-D294-912C59B05730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731377203" sldId="291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731377203" sldId="291"/>
            <ac:spMk id="2" creationId="{19027E19-4972-B071-ED00-4C6FC61094C1}"/>
          </ac:spMkLst>
        </pc:spChg>
        <pc:picChg chg="del">
          <ac:chgData name="Lukasz Glowinski" userId="67c5aaad7ecb09f5" providerId="LiveId" clId="{807A528E-B160-4BA0-8E24-88E9345CF608}" dt="2025-07-16T22:54:21.897" v="5267" actId="478"/>
          <ac:picMkLst>
            <pc:docMk/>
            <pc:sldMk cId="2731377203" sldId="291"/>
            <ac:picMk id="4" creationId="{26C624D5-592E-FB51-4740-8631B4DA1D05}"/>
          </ac:picMkLst>
        </pc:picChg>
        <pc:picChg chg="add mod">
          <ac:chgData name="Lukasz Glowinski" userId="67c5aaad7ecb09f5" providerId="LiveId" clId="{807A528E-B160-4BA0-8E24-88E9345CF608}" dt="2025-07-16T22:59:59.327" v="5687" actId="1076"/>
          <ac:picMkLst>
            <pc:docMk/>
            <pc:sldMk cId="2731377203" sldId="291"/>
            <ac:picMk id="5" creationId="{D1E6FBD8-5866-7645-6FB3-E9922DF8E825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882259776" sldId="292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882259776" sldId="292"/>
            <ac:spMk id="2" creationId="{C8236EE0-45D1-6CC3-2746-C683C0E2C8EF}"/>
          </ac:spMkLst>
        </pc:spChg>
        <pc:picChg chg="add del mod">
          <ac:chgData name="Lukasz Glowinski" userId="67c5aaad7ecb09f5" providerId="LiveId" clId="{807A528E-B160-4BA0-8E24-88E9345CF608}" dt="2025-07-16T22:59:09.692" v="5660" actId="478"/>
          <ac:picMkLst>
            <pc:docMk/>
            <pc:sldMk cId="2882259776" sldId="292"/>
            <ac:picMk id="4" creationId="{0D0E59A4-9D0C-8329-C993-9E13B4560E87}"/>
          </ac:picMkLst>
        </pc:picChg>
        <pc:picChg chg="del">
          <ac:chgData name="Lukasz Glowinski" userId="67c5aaad7ecb09f5" providerId="LiveId" clId="{807A528E-B160-4BA0-8E24-88E9345CF608}" dt="2025-07-16T22:57:59.926" v="5438" actId="478"/>
          <ac:picMkLst>
            <pc:docMk/>
            <pc:sldMk cId="2882259776" sldId="292"/>
            <ac:picMk id="5" creationId="{F12AAB23-CBA6-973B-3FB9-2627B8C7C820}"/>
          </ac:picMkLst>
        </pc:picChg>
        <pc:picChg chg="add mod">
          <ac:chgData name="Lukasz Glowinski" userId="67c5aaad7ecb09f5" providerId="LiveId" clId="{807A528E-B160-4BA0-8E24-88E9345CF608}" dt="2025-07-16T23:00:07.226" v="5688" actId="1076"/>
          <ac:picMkLst>
            <pc:docMk/>
            <pc:sldMk cId="2882259776" sldId="292"/>
            <ac:picMk id="7" creationId="{5F280C8B-2D59-C755-E66C-E5B5A4A19282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1987177191" sldId="293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987177191" sldId="293"/>
            <ac:spMk id="2" creationId="{FDA68E8C-F742-735D-17B6-4CE7D8EA3DBC}"/>
          </ac:spMkLst>
        </pc:spChg>
        <pc:picChg chg="add del">
          <ac:chgData name="Lukasz Glowinski" userId="67c5aaad7ecb09f5" providerId="LiveId" clId="{807A528E-B160-4BA0-8E24-88E9345CF608}" dt="2025-07-16T23:04:32.911" v="5757" actId="478"/>
          <ac:picMkLst>
            <pc:docMk/>
            <pc:sldMk cId="1987177191" sldId="293"/>
            <ac:picMk id="4" creationId="{17C16E0A-2338-6A44-81A4-13D47C568454}"/>
          </ac:picMkLst>
        </pc:picChg>
        <pc:picChg chg="add del mod">
          <ac:chgData name="Lukasz Glowinski" userId="67c5aaad7ecb09f5" providerId="LiveId" clId="{807A528E-B160-4BA0-8E24-88E9345CF608}" dt="2025-07-16T23:05:29.699" v="5878" actId="478"/>
          <ac:picMkLst>
            <pc:docMk/>
            <pc:sldMk cId="1987177191" sldId="293"/>
            <ac:picMk id="6" creationId="{DF6C9EAC-175F-B90B-37D7-8F949089DDFA}"/>
          </ac:picMkLst>
        </pc:picChg>
        <pc:picChg chg="del">
          <ac:chgData name="Lukasz Glowinski" userId="67c5aaad7ecb09f5" providerId="LiveId" clId="{807A528E-B160-4BA0-8E24-88E9345CF608}" dt="2025-07-16T23:04:24.741" v="5755" actId="478"/>
          <ac:picMkLst>
            <pc:docMk/>
            <pc:sldMk cId="1987177191" sldId="293"/>
            <ac:picMk id="7" creationId="{A9B4BCCE-0963-FA71-C3B4-4F8A48BE2368}"/>
          </ac:picMkLst>
        </pc:picChg>
        <pc:picChg chg="add mod">
          <ac:chgData name="Lukasz Glowinski" userId="67c5aaad7ecb09f5" providerId="LiveId" clId="{807A528E-B160-4BA0-8E24-88E9345CF608}" dt="2025-07-16T23:05:37.965" v="5882" actId="12789"/>
          <ac:picMkLst>
            <pc:docMk/>
            <pc:sldMk cId="1987177191" sldId="293"/>
            <ac:picMk id="9" creationId="{7239BF94-4C40-B1A7-8370-E0381200560D}"/>
          </ac:picMkLst>
        </pc:picChg>
      </pc:sldChg>
      <pc:sldChg chg="modSp add">
        <pc:chgData name="Lukasz Glowinski" userId="67c5aaad7ecb09f5" providerId="LiveId" clId="{807A528E-B160-4BA0-8E24-88E9345CF608}" dt="2025-07-16T23:24:02.324" v="6402"/>
        <pc:sldMkLst>
          <pc:docMk/>
          <pc:sldMk cId="2348709929" sldId="294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348709929" sldId="294"/>
            <ac:spMk id="2" creationId="{939C232D-9446-D327-9A4D-D6908D27C998}"/>
          </ac:spMkLst>
        </pc:sp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825530552" sldId="295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825530552" sldId="295"/>
            <ac:spMk id="2" creationId="{14BE0E7E-55E2-758A-11E6-5F870261EE6E}"/>
          </ac:spMkLst>
        </pc:spChg>
        <pc:picChg chg="add mod">
          <ac:chgData name="Lukasz Glowinski" userId="67c5aaad7ecb09f5" providerId="LiveId" clId="{807A528E-B160-4BA0-8E24-88E9345CF608}" dt="2025-07-16T23:10:36.057" v="5954" actId="1076"/>
          <ac:picMkLst>
            <pc:docMk/>
            <pc:sldMk cId="825530552" sldId="295"/>
            <ac:picMk id="4" creationId="{FB9F781B-C0ED-BD57-7500-7C08C5ADF0E6}"/>
          </ac:picMkLst>
        </pc:picChg>
        <pc:picChg chg="del">
          <ac:chgData name="Lukasz Glowinski" userId="67c5aaad7ecb09f5" providerId="LiveId" clId="{807A528E-B160-4BA0-8E24-88E9345CF608}" dt="2025-07-16T23:10:03.732" v="5886" actId="478"/>
          <ac:picMkLst>
            <pc:docMk/>
            <pc:sldMk cId="825530552" sldId="295"/>
            <ac:picMk id="9" creationId="{E30F5A12-147C-AFE5-8923-ED715BAA1A28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2303740364" sldId="296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2303740364" sldId="296"/>
            <ac:spMk id="2" creationId="{702517A6-7080-A3C5-E571-9431B046C699}"/>
          </ac:spMkLst>
        </pc:spChg>
        <pc:picChg chg="del">
          <ac:chgData name="Lukasz Glowinski" userId="67c5aaad7ecb09f5" providerId="LiveId" clId="{807A528E-B160-4BA0-8E24-88E9345CF608}" dt="2025-07-16T23:11:56.728" v="5956" actId="478"/>
          <ac:picMkLst>
            <pc:docMk/>
            <pc:sldMk cId="2303740364" sldId="296"/>
            <ac:picMk id="4" creationId="{AE041621-41A1-82A9-4113-CC5AC9333D87}"/>
          </ac:picMkLst>
        </pc:picChg>
        <pc:picChg chg="add mod">
          <ac:chgData name="Lukasz Glowinski" userId="67c5aaad7ecb09f5" providerId="LiveId" clId="{807A528E-B160-4BA0-8E24-88E9345CF608}" dt="2025-07-16T23:12:21.486" v="5961" actId="1076"/>
          <ac:picMkLst>
            <pc:docMk/>
            <pc:sldMk cId="2303740364" sldId="296"/>
            <ac:picMk id="5" creationId="{13983A7F-CB5C-DDDF-527B-15FE3F254D79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24:02.324" v="6402"/>
        <pc:sldMkLst>
          <pc:docMk/>
          <pc:sldMk cId="3924939118" sldId="297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3924939118" sldId="297"/>
            <ac:spMk id="2" creationId="{741C9B1D-56FA-2CDA-8723-EE3E3CC3D9C7}"/>
          </ac:spMkLst>
        </pc:spChg>
        <pc:picChg chg="add mod">
          <ac:chgData name="Lukasz Glowinski" userId="67c5aaad7ecb09f5" providerId="LiveId" clId="{807A528E-B160-4BA0-8E24-88E9345CF608}" dt="2025-07-16T23:16:10.880" v="6024" actId="12789"/>
          <ac:picMkLst>
            <pc:docMk/>
            <pc:sldMk cId="3924939118" sldId="297"/>
            <ac:picMk id="4" creationId="{E78D44CD-BE20-1A9D-C723-EE954F61129F}"/>
          </ac:picMkLst>
        </pc:picChg>
        <pc:picChg chg="del">
          <ac:chgData name="Lukasz Glowinski" userId="67c5aaad7ecb09f5" providerId="LiveId" clId="{807A528E-B160-4BA0-8E24-88E9345CF608}" dt="2025-07-16T23:16:01.868" v="6020" actId="478"/>
          <ac:picMkLst>
            <pc:docMk/>
            <pc:sldMk cId="3924939118" sldId="297"/>
            <ac:picMk id="5" creationId="{7DA6E18A-FB2D-6924-A899-C4B964D97C64}"/>
          </ac:picMkLst>
        </pc:picChg>
      </pc:sldChg>
      <pc:sldChg chg="addSp delSp modSp add mod modNotesTx">
        <pc:chgData name="Lukasz Glowinski" userId="67c5aaad7ecb09f5" providerId="LiveId" clId="{807A528E-B160-4BA0-8E24-88E9345CF608}" dt="2025-07-16T23:30:51.036" v="6447" actId="20577"/>
        <pc:sldMkLst>
          <pc:docMk/>
          <pc:sldMk cId="1892613400" sldId="298"/>
        </pc:sldMkLst>
        <pc:spChg chg="mod">
          <ac:chgData name="Lukasz Glowinski" userId="67c5aaad7ecb09f5" providerId="LiveId" clId="{807A528E-B160-4BA0-8E24-88E9345CF608}" dt="2025-07-16T23:24:02.324" v="6402"/>
          <ac:spMkLst>
            <pc:docMk/>
            <pc:sldMk cId="1892613400" sldId="298"/>
            <ac:spMk id="2" creationId="{6F636C74-4ED1-2C4A-774B-FD78BD967BCB}"/>
          </ac:spMkLst>
        </pc:spChg>
        <pc:picChg chg="del">
          <ac:chgData name="Lukasz Glowinski" userId="67c5aaad7ecb09f5" providerId="LiveId" clId="{807A528E-B160-4BA0-8E24-88E9345CF608}" dt="2025-07-16T23:19:55.084" v="6057" actId="478"/>
          <ac:picMkLst>
            <pc:docMk/>
            <pc:sldMk cId="1892613400" sldId="298"/>
            <ac:picMk id="4" creationId="{E84303AC-C77F-EE69-98F4-FAA734A4ACE8}"/>
          </ac:picMkLst>
        </pc:picChg>
        <pc:picChg chg="add mod">
          <ac:chgData name="Lukasz Glowinski" userId="67c5aaad7ecb09f5" providerId="LiveId" clId="{807A528E-B160-4BA0-8E24-88E9345CF608}" dt="2025-07-16T23:20:07.393" v="6062" actId="1076"/>
          <ac:picMkLst>
            <pc:docMk/>
            <pc:sldMk cId="1892613400" sldId="298"/>
            <ac:picMk id="5" creationId="{E55C3985-366D-E2F6-CAAB-0A18FBDE4EAA}"/>
          </ac:picMkLst>
        </pc:picChg>
      </pc:sldChg>
      <pc:sldChg chg="addSp delSp modSp add mod ord modNotesTx">
        <pc:chgData name="Lukasz Glowinski" userId="67c5aaad7ecb09f5" providerId="LiveId" clId="{807A528E-B160-4BA0-8E24-88E9345CF608}" dt="2025-07-16T23:29:27.860" v="6445" actId="1076"/>
        <pc:sldMkLst>
          <pc:docMk/>
          <pc:sldMk cId="2220239986" sldId="299"/>
        </pc:sldMkLst>
        <pc:spChg chg="mod">
          <ac:chgData name="Lukasz Glowinski" userId="67c5aaad7ecb09f5" providerId="LiveId" clId="{807A528E-B160-4BA0-8E24-88E9345CF608}" dt="2025-07-16T23:23:35.739" v="6401"/>
          <ac:spMkLst>
            <pc:docMk/>
            <pc:sldMk cId="2220239986" sldId="299"/>
            <ac:spMk id="2" creationId="{A4E4B25A-B2E6-3A67-B308-154D55050ACE}"/>
          </ac:spMkLst>
        </pc:spChg>
        <pc:graphicFrameChg chg="add del">
          <ac:chgData name="Lukasz Glowinski" userId="67c5aaad7ecb09f5" providerId="LiveId" clId="{807A528E-B160-4BA0-8E24-88E9345CF608}" dt="2025-07-16T23:24:41.644" v="6408" actId="3680"/>
          <ac:graphicFrameMkLst>
            <pc:docMk/>
            <pc:sldMk cId="2220239986" sldId="299"/>
            <ac:graphicFrameMk id="3" creationId="{1AB4B397-B159-AB5D-E9A0-D638475737AE}"/>
          </ac:graphicFrameMkLst>
        </pc:graphicFrameChg>
        <pc:picChg chg="del">
          <ac:chgData name="Lukasz Glowinski" userId="67c5aaad7ecb09f5" providerId="LiveId" clId="{807A528E-B160-4BA0-8E24-88E9345CF608}" dt="2025-07-16T23:21:48.935" v="6276" actId="478"/>
          <ac:picMkLst>
            <pc:docMk/>
            <pc:sldMk cId="2220239986" sldId="299"/>
            <ac:picMk id="5" creationId="{2F217712-FF44-4545-968F-33872E8821BE}"/>
          </ac:picMkLst>
        </pc:picChg>
        <pc:picChg chg="add mod">
          <ac:chgData name="Lukasz Glowinski" userId="67c5aaad7ecb09f5" providerId="LiveId" clId="{807A528E-B160-4BA0-8E24-88E9345CF608}" dt="2025-07-16T23:29:27.860" v="6445" actId="1076"/>
          <ac:picMkLst>
            <pc:docMk/>
            <pc:sldMk cId="2220239986" sldId="299"/>
            <ac:picMk id="8" creationId="{F870FB34-BF44-A3C4-184B-9635797D9834}"/>
          </ac:picMkLst>
        </pc:picChg>
        <pc:picChg chg="add mod">
          <ac:chgData name="Lukasz Glowinski" userId="67c5aaad7ecb09f5" providerId="LiveId" clId="{807A528E-B160-4BA0-8E24-88E9345CF608}" dt="2025-07-16T23:29:24.642" v="6444" actId="1076"/>
          <ac:picMkLst>
            <pc:docMk/>
            <pc:sldMk cId="2220239986" sldId="299"/>
            <ac:picMk id="10" creationId="{1878DA5A-6600-1E26-8FAA-63CE2AD7A4C5}"/>
          </ac:picMkLst>
        </pc:picChg>
        <pc:cxnChg chg="add mod">
          <ac:chgData name="Lukasz Glowinski" userId="67c5aaad7ecb09f5" providerId="LiveId" clId="{807A528E-B160-4BA0-8E24-88E9345CF608}" dt="2025-07-16T23:26:03.112" v="6428" actId="1076"/>
          <ac:cxnSpMkLst>
            <pc:docMk/>
            <pc:sldMk cId="2220239986" sldId="299"/>
            <ac:cxnSpMk id="6" creationId="{2047692C-317B-8CDA-A21F-91324DC5706F}"/>
          </ac:cxnSpMkLst>
        </pc:cxnChg>
      </pc:sldChg>
      <pc:sldChg chg="modSp add mod ord">
        <pc:chgData name="Lukasz Glowinski" userId="67c5aaad7ecb09f5" providerId="LiveId" clId="{807A528E-B160-4BA0-8E24-88E9345CF608}" dt="2025-07-16T23:23:32.205" v="6400" actId="20577"/>
        <pc:sldMkLst>
          <pc:docMk/>
          <pc:sldMk cId="1311710043" sldId="300"/>
        </pc:sldMkLst>
        <pc:spChg chg="mod">
          <ac:chgData name="Lukasz Glowinski" userId="67c5aaad7ecb09f5" providerId="LiveId" clId="{807A528E-B160-4BA0-8E24-88E9345CF608}" dt="2025-07-16T23:23:32.205" v="6400" actId="20577"/>
          <ac:spMkLst>
            <pc:docMk/>
            <pc:sldMk cId="1311710043" sldId="300"/>
            <ac:spMk id="2" creationId="{31B195D5-3504-DA3C-60C3-AE126C3F89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061F-6882-4FF5-8A06-10A93CD1DBDE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3F3A1-9D00-4BBE-BFAF-5D68D146E4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59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procedurę </a:t>
            </a:r>
            <a:r>
              <a:rPr lang="pl-PL" dirty="0" err="1"/>
              <a:t>call</a:t>
            </a:r>
            <a:r>
              <a:rPr lang="pl-PL" dirty="0"/>
              <a:t>) stworzonym przez gogle.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25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D5AFC-F59B-254F-480D-57F1591F0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13946-2971-1D5E-0B74-106DE30E1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17E2B-5343-F5A1-18F0-80C7AD664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Rezerwacja </a:t>
            </a:r>
            <a:r>
              <a:rPr lang="pl-PL" b="1" dirty="0" err="1"/>
              <a:t>pol</a:t>
            </a:r>
            <a:r>
              <a:rPr lang="pl-PL" b="1" dirty="0"/>
              <a:t> pozwala na zarezerwowanie wcześniejszego pola, by nie zostało one </a:t>
            </a:r>
            <a:r>
              <a:rPr lang="pl-PL" b="1" dirty="0" err="1"/>
              <a:t>uzyte</a:t>
            </a:r>
            <a:r>
              <a:rPr lang="pl-PL" b="1" dirty="0"/>
              <a:t> ponownie, pozwala to zapobiec problemom związanym z </a:t>
            </a:r>
            <a:r>
              <a:rPr lang="pl-PL" b="1" dirty="0" err="1"/>
              <a:t>kompatybilnoscia</a:t>
            </a:r>
            <a:r>
              <a:rPr lang="pl-PL" b="1" dirty="0"/>
              <a:t> wsteczna:</a:t>
            </a:r>
          </a:p>
          <a:p>
            <a:endParaRPr lang="pl-PL" b="1" dirty="0"/>
          </a:p>
          <a:p>
            <a:r>
              <a:rPr lang="pl-PL" b="1" dirty="0"/>
              <a:t>W momencie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8B8E1-DDBD-6394-B3E7-749298F5F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85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EB24-768B-6925-D1EF-4DC0D75BE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10C96-1442-B9BC-CAFD-CF55CFFF6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15663-CA64-B164-BDD4-FA9EAF635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 momencie gdy wiadomość zostanie </a:t>
            </a:r>
            <a:r>
              <a:rPr lang="pl-PL" b="1" dirty="0" err="1"/>
              <a:t>zserializowana</a:t>
            </a:r>
            <a:r>
              <a:rPr lang="pl-PL" b="1" dirty="0"/>
              <a:t>, przy podglądzie dostaniemy cos takiego(klik)</a:t>
            </a:r>
          </a:p>
          <a:p>
            <a:endParaRPr lang="pl-PL" b="1" dirty="0"/>
          </a:p>
          <a:p>
            <a:r>
              <a:rPr lang="pl-PL" b="1" dirty="0"/>
              <a:t>Możemy skorzystać z narzędzia takiego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Protoscope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zrzucić te bajty, po zrzuceniu 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powinnismy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otrzymać cos w tym stylu(klik)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BACF-E766-ED5B-E9F5-7043C8A8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04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851D-731D-9607-4953-105A7D50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C96AE-9FC4-9650-027F-9E588D156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8E939-51D6-507E-E059-15801003C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 momencie gdy wiadomość zostanie </a:t>
            </a:r>
            <a:r>
              <a:rPr lang="pl-PL" b="1" dirty="0" err="1"/>
              <a:t>zserializowana</a:t>
            </a:r>
            <a:r>
              <a:rPr lang="pl-PL" b="1" dirty="0"/>
              <a:t>, przy podglądzie dostaniemy cos takiego(klik)</a:t>
            </a:r>
          </a:p>
          <a:p>
            <a:endParaRPr lang="pl-PL" b="1" dirty="0"/>
          </a:p>
          <a:p>
            <a:r>
              <a:rPr lang="pl-PL" b="1" dirty="0"/>
              <a:t>Możemy skorzystać z narzędzia takiego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Protoscope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zrzucić te bajty, po zrzuceniu 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powinnismy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otrzymać cos w tym stylu(klik)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b="1" dirty="0"/>
              <a:t>Dla porównania przykładowy JSON(klik)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C3FD-5D55-BB1B-69CF-7C9BCC6C3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91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4654-2A1E-0415-6A83-72569F53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E8B63-0F99-7FE2-5D71-07A1A9873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2010C-70F4-956B-3BA2-D5D38AA90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Serializacji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B597-DD1A-E635-485F-EA44309F6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73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A5B0-7F3B-E1EB-6554-3F4B8457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198E0-35BE-38CC-7419-975286F4C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3B235-CB62-0E6E-9D9F-2A222D9B2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Benchmark na 10k, 100k, i 1mil </a:t>
            </a:r>
            <a:r>
              <a:rPr lang="pl-PL" b="1" dirty="0" err="1"/>
              <a:t>elementow</a:t>
            </a:r>
            <a:r>
              <a:rPr lang="pl-PL" b="1" dirty="0"/>
              <a:t>(</a:t>
            </a:r>
            <a:r>
              <a:rPr lang="pl-PL" b="1" dirty="0" err="1"/>
              <a:t>serializacja</a:t>
            </a:r>
            <a:r>
              <a:rPr lang="pl-PL" b="1" dirty="0"/>
              <a:t> i </a:t>
            </a:r>
            <a:r>
              <a:rPr lang="pl-PL" b="1" dirty="0" err="1"/>
              <a:t>deserializacja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r>
              <a:rPr lang="pl-PL" dirty="0" err="1"/>
              <a:t>Protobuf</a:t>
            </a:r>
            <a:r>
              <a:rPr lang="pl-PL" dirty="0"/>
              <a:t> jest 2-3x szybszy w </a:t>
            </a:r>
            <a:r>
              <a:rPr lang="pl-PL" dirty="0" err="1"/>
              <a:t>serialization</a:t>
            </a:r>
            <a:r>
              <a:rPr lang="pl-PL" dirty="0"/>
              <a:t>/</a:t>
            </a:r>
            <a:r>
              <a:rPr lang="pl-PL" dirty="0" err="1"/>
              <a:t>deserialization</a:t>
            </a:r>
            <a:r>
              <a:rPr lang="pl-PL" dirty="0"/>
              <a:t>, ale ma większy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footprint</a:t>
            </a:r>
            <a:r>
              <a:rPr lang="pl-PL" dirty="0"/>
              <a:t> podczas </a:t>
            </a:r>
            <a:r>
              <a:rPr lang="pl-PL" dirty="0" err="1"/>
              <a:t>parsing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A75C-01F7-D6C9-6665-C69777DBD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83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02646-43D4-F5BF-7374-F6F55AF0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A2A5B-C34E-0D67-451A-153F09F9B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BE9F6-4331-F32A-2331-A1DAC74B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Automatyczne generowanie kodu:</a:t>
            </a:r>
            <a:r>
              <a:rPr lang="pl-PL" dirty="0"/>
              <a:t> Pliki </a:t>
            </a:r>
            <a:r>
              <a:rPr lang="pl-PL" dirty="0" err="1"/>
              <a:t>proto</a:t>
            </a:r>
            <a:r>
              <a:rPr lang="pl-PL" dirty="0"/>
              <a:t> przy budowaniu aplikacji generują klasy C#, reprezentujące </a:t>
            </a:r>
            <a:r>
              <a:rPr lang="pl-PL" dirty="0" err="1"/>
              <a:t>message</a:t>
            </a:r>
            <a:r>
              <a:rPr lang="pl-PL" dirty="0"/>
              <a:t> oraz dające nam możliwość implementacji </a:t>
            </a:r>
            <a:r>
              <a:rPr lang="pl-PL" dirty="0" err="1"/>
              <a:t>serwisow</a:t>
            </a:r>
            <a:r>
              <a:rPr lang="pl-PL" dirty="0"/>
              <a:t>/konsumowania klientów w </a:t>
            </a:r>
            <a:r>
              <a:rPr lang="pl-PL" dirty="0" err="1"/>
              <a:t>zaleznosci</a:t>
            </a:r>
            <a:r>
              <a:rPr lang="pl-PL" dirty="0"/>
              <a:t> od ustawienia w pliku </a:t>
            </a:r>
            <a:r>
              <a:rPr lang="pl-PL" dirty="0" err="1"/>
              <a:t>csproj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Dzieki</a:t>
            </a:r>
            <a:r>
              <a:rPr lang="pl-PL" dirty="0"/>
              <a:t> silnemu typowaniu możemy </a:t>
            </a:r>
            <a:r>
              <a:rPr lang="pl-PL" dirty="0" err="1"/>
              <a:t>wykrywac</a:t>
            </a:r>
            <a:r>
              <a:rPr lang="pl-PL" dirty="0"/>
              <a:t> </a:t>
            </a:r>
            <a:r>
              <a:rPr lang="pl-PL" dirty="0" err="1"/>
              <a:t>bledy</a:t>
            </a:r>
            <a:r>
              <a:rPr lang="pl-PL" dirty="0"/>
              <a:t> podczas kompilacji, mamy </a:t>
            </a:r>
            <a:r>
              <a:rPr lang="pl-PL" dirty="0" err="1"/>
              <a:t>pelne</a:t>
            </a:r>
            <a:r>
              <a:rPr lang="pl-PL" dirty="0"/>
              <a:t> wsparcie IDE(</a:t>
            </a:r>
            <a:r>
              <a:rPr lang="pl-PL" dirty="0" err="1"/>
              <a:t>IntelliSesne</a:t>
            </a:r>
            <a:r>
              <a:rPr lang="pl-PL" dirty="0"/>
              <a:t>), zmiana nazwy pola w pliku </a:t>
            </a:r>
            <a:r>
              <a:rPr lang="pl-PL" dirty="0" err="1"/>
              <a:t>proto</a:t>
            </a:r>
            <a:r>
              <a:rPr lang="pl-PL" dirty="0"/>
              <a:t> dostosuje również wygenerowane klasy, a sama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sluzy</a:t>
            </a:r>
            <a:r>
              <a:rPr lang="pl-PL" dirty="0"/>
              <a:t> jako dokumentacja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A78D-6531-1CE3-8137-444955B5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10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8A07-6EFD-145B-CE77-AB2E01EB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856CC-C59F-FDB8-1F73-BE9F40B70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16A79-FEC1-E97D-65B3-68D4DCB29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Przykladowy</a:t>
            </a:r>
            <a:r>
              <a:rPr lang="pl-PL" b="1" dirty="0"/>
              <a:t> plik </a:t>
            </a:r>
            <a:r>
              <a:rPr lang="pl-PL" b="1" dirty="0" err="1"/>
              <a:t>proto</a:t>
            </a:r>
            <a:r>
              <a:rPr lang="pl-PL" b="1" dirty="0"/>
              <a:t>, który po zbudowaniu aplikacji wygeneruje nam </a:t>
            </a:r>
            <a:r>
              <a:rPr lang="pl-PL" b="1" dirty="0" err="1"/>
              <a:t>nastepujace</a:t>
            </a:r>
            <a:r>
              <a:rPr lang="pl-PL" b="1" dirty="0"/>
              <a:t> obiekty(klik)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9C933-4495-D866-6DBA-AD418C25D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99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A748-4131-49CE-17DE-80D13B30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FCD21-B4E7-0DA6-8878-A5EF54E80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F255D-EC58-DA4E-5662-459EF2BD3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Przylaczenie</a:t>
            </a:r>
            <a:r>
              <a:rPr lang="pl-PL" b="1" dirty="0"/>
              <a:t> </a:t>
            </a:r>
            <a:r>
              <a:rPr lang="pl-PL" b="1" dirty="0" err="1"/>
              <a:t>plikow</a:t>
            </a:r>
            <a:r>
              <a:rPr lang="pl-PL" b="1" dirty="0"/>
              <a:t> </a:t>
            </a:r>
            <a:r>
              <a:rPr lang="pl-PL" b="1" dirty="0" err="1"/>
              <a:t>proto</a:t>
            </a:r>
            <a:r>
              <a:rPr lang="pl-PL" b="1" dirty="0"/>
              <a:t> do projektu .NET(pozwala na generowanie kodu bazując na plikach </a:t>
            </a:r>
            <a:r>
              <a:rPr lang="pl-PL" b="1" dirty="0" err="1"/>
              <a:t>proto</a:t>
            </a:r>
            <a:r>
              <a:rPr lang="pl-PL" b="1" dirty="0"/>
              <a:t> podczas budowania aplikacji)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4770-90F0-5DF6-1EBF-1D778F1FF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12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EF32-D61F-9BFA-5C0A-8349CB03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C0E59-082A-2EA1-F1BC-3CE7136A6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E21FE-3685-35BB-71AA-12B09FD0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– wygenerowany kod dla </a:t>
            </a:r>
            <a:r>
              <a:rPr lang="pl-PL" b="1" dirty="0" err="1"/>
              <a:t>GetUserRequest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BAAE-83F2-2727-F8D7-4419BCBC6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71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94B5-B8EA-185C-49BE-21D3A69B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DC6B1-6833-D4FD-CF3D-7652A05A7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7EA1C-B049-8906-7C9B-1AEDB2F92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– wygenerowana klasa abstrakcyjna dla implementacji </a:t>
            </a:r>
            <a:r>
              <a:rPr lang="pl-PL" b="1" dirty="0" err="1"/>
              <a:t>UserService</a:t>
            </a:r>
            <a:r>
              <a:rPr lang="pl-PL" b="1" dirty="0"/>
              <a:t> po stronie </a:t>
            </a:r>
            <a:r>
              <a:rPr lang="pl-PL" b="1" dirty="0" err="1"/>
              <a:t>servera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0E6E1-8093-2358-C92F-A0E226EB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68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</a:t>
            </a:r>
            <a:r>
              <a:rPr lang="pl-PL" dirty="0" err="1"/>
              <a:t>procedure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) stworzonym przez Google.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pl-PL" b="1" dirty="0"/>
              <a:t>1. 🔗 Protokół komunikacji RPC</a:t>
            </a:r>
          </a:p>
          <a:p>
            <a:r>
              <a:rPr lang="pl-PL" dirty="0" err="1"/>
              <a:t>gRPC</a:t>
            </a:r>
            <a:r>
              <a:rPr lang="pl-PL" dirty="0"/>
              <a:t> (Google Remote </a:t>
            </a:r>
            <a:r>
              <a:rPr lang="pl-PL" dirty="0" err="1"/>
              <a:t>Procedure</a:t>
            </a:r>
            <a:r>
              <a:rPr lang="pl-PL" dirty="0"/>
              <a:t> Call) to </a:t>
            </a:r>
            <a:r>
              <a:rPr lang="pl-PL" dirty="0" err="1"/>
              <a:t>framework</a:t>
            </a:r>
            <a:r>
              <a:rPr lang="pl-PL" dirty="0"/>
              <a:t> umożliwiający wywoływanie funkcji na zdalnych serwerach tak, jakby były lokalne. Zastępuje tradycyjne REST API w komunikacji między usługami.</a:t>
            </a:r>
          </a:p>
          <a:p>
            <a:r>
              <a:rPr lang="pl-PL" b="1" dirty="0"/>
              <a:t>2. ⚡ HTTP/2 + </a:t>
            </a:r>
            <a:r>
              <a:rPr lang="pl-PL" b="1" dirty="0" err="1"/>
              <a:t>Protocol</a:t>
            </a:r>
            <a:r>
              <a:rPr lang="pl-PL" b="1" dirty="0"/>
              <a:t> </a:t>
            </a:r>
            <a:r>
              <a:rPr lang="pl-PL" b="1" dirty="0" err="1"/>
              <a:t>Buffers</a:t>
            </a:r>
            <a:endParaRPr lang="pl-PL" b="1" dirty="0"/>
          </a:p>
          <a:p>
            <a:r>
              <a:rPr lang="pl-PL" dirty="0"/>
              <a:t>Wykorzystuje HTTP/2 jako protokół transportowy i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format </a:t>
            </a:r>
            <a:r>
              <a:rPr lang="pl-PL" dirty="0" err="1"/>
              <a:t>serializacji</a:t>
            </a:r>
            <a:r>
              <a:rPr lang="pl-PL" dirty="0"/>
              <a:t> danych. Dzięki temu uzyskuje znacznie lepszą wydajność niż REST z </a:t>
            </a:r>
            <a:r>
              <a:rPr lang="pl-PL" dirty="0" err="1"/>
              <a:t>JSONem</a:t>
            </a:r>
            <a:r>
              <a:rPr lang="pl-PL" dirty="0"/>
              <a:t>.</a:t>
            </a:r>
          </a:p>
          <a:p>
            <a:r>
              <a:rPr lang="pl-PL" b="1" dirty="0"/>
              <a:t>3. 🎯 Silne typowanie i generowanie kodu</a:t>
            </a:r>
          </a:p>
          <a:p>
            <a:r>
              <a:rPr lang="pl-PL" dirty="0"/>
              <a:t>Opiera się na plikach </a:t>
            </a:r>
            <a:r>
              <a:rPr lang="pl-PL" dirty="0" err="1"/>
              <a:t>schema</a:t>
            </a:r>
            <a:r>
              <a:rPr lang="pl-PL" dirty="0"/>
              <a:t> (.</a:t>
            </a:r>
            <a:r>
              <a:rPr lang="pl-PL" dirty="0" err="1"/>
              <a:t>proto</a:t>
            </a:r>
            <a:r>
              <a:rPr lang="pl-PL" dirty="0"/>
              <a:t>), które definiują kontrakty API. Z tych definicji automatycznie generuje kod klienta i serwera w różnych językach programowania.</a:t>
            </a:r>
          </a:p>
          <a:p>
            <a:r>
              <a:rPr lang="pl-PL" b="1" dirty="0"/>
              <a:t>4. 🚀 Zaawansowane funkcje komunikacji</a:t>
            </a:r>
          </a:p>
          <a:p>
            <a:r>
              <a:rPr lang="pl-PL" dirty="0"/>
              <a:t>Wspiera nie tylko standardowe </a:t>
            </a:r>
            <a:r>
              <a:rPr lang="pl-PL" dirty="0" err="1"/>
              <a:t>request</a:t>
            </a:r>
            <a:r>
              <a:rPr lang="pl-PL" dirty="0"/>
              <a:t>/</a:t>
            </a:r>
            <a:r>
              <a:rPr lang="pl-PL" dirty="0" err="1"/>
              <a:t>response</a:t>
            </a:r>
            <a:r>
              <a:rPr lang="pl-PL" dirty="0"/>
              <a:t>, ale także streaming danych (</a:t>
            </a:r>
            <a:r>
              <a:rPr lang="pl-PL" dirty="0" err="1"/>
              <a:t>server-side</a:t>
            </a:r>
            <a:r>
              <a:rPr lang="pl-PL" dirty="0"/>
              <a:t>, </a:t>
            </a:r>
            <a:r>
              <a:rPr lang="pl-PL" dirty="0" err="1"/>
              <a:t>client-side</a:t>
            </a:r>
            <a:r>
              <a:rPr lang="pl-PL" dirty="0"/>
              <a:t>, </a:t>
            </a:r>
            <a:r>
              <a:rPr lang="pl-PL" dirty="0" err="1"/>
              <a:t>bidirectional</a:t>
            </a:r>
            <a:r>
              <a:rPr lang="pl-PL" dirty="0"/>
              <a:t>), multipleksowanie połączeń i wbudowane mechanizmy jak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balancing</a:t>
            </a:r>
            <a:r>
              <a:rPr lang="pl-PL" dirty="0"/>
              <a:t> czy </a:t>
            </a:r>
            <a:r>
              <a:rPr lang="pl-PL" dirty="0" err="1"/>
              <a:t>retry</a:t>
            </a:r>
            <a:r>
              <a:rPr lang="pl-PL" dirty="0"/>
              <a:t> </a:t>
            </a:r>
            <a:r>
              <a:rPr lang="pl-PL" dirty="0" err="1"/>
              <a:t>policies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67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FDF4-9B70-8DD1-DC5B-8502F362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3AD02-0840-738F-0B2C-72CB270C0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25863-2AB8-4136-2F9B-4E2D8CC5F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</a:t>
            </a:r>
            <a:r>
              <a:rPr lang="pl-PL" b="1" dirty="0" err="1"/>
              <a:t>UserService</a:t>
            </a:r>
            <a:r>
              <a:rPr lang="pl-PL" b="1" dirty="0"/>
              <a:t> po stronie serwera – handlowanie </a:t>
            </a:r>
            <a:r>
              <a:rPr lang="pl-PL" b="1" dirty="0" err="1"/>
              <a:t>calli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9DB9-533F-E600-4A3F-206078E38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83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67597-9F8C-0A3E-58BA-88428DCA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20821-D343-8F58-959B-E416B00FB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7EBE3-177C-B263-2445-3A91C1B12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Wygenerowana definicja klienta dla </a:t>
            </a:r>
            <a:r>
              <a:rPr lang="pl-PL" b="1" dirty="0" err="1"/>
              <a:t>UserService</a:t>
            </a:r>
            <a:r>
              <a:rPr lang="pl-PL" b="1" dirty="0"/>
              <a:t>, dzięki niej klienci mogą kontaktować się z serwerem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0873-5127-A91E-F030-18EC9FABA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410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54D9-F59C-BC66-665E-8EC54227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9A7F2-EB56-98FB-A530-619A26C0F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E07B3-93EE-39E3-6230-9B362341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Wygenerowana definicja klienta dla </a:t>
            </a:r>
            <a:r>
              <a:rPr lang="pl-PL" b="1" dirty="0" err="1"/>
              <a:t>UserService</a:t>
            </a:r>
            <a:r>
              <a:rPr lang="pl-PL" b="1" dirty="0"/>
              <a:t>, dzięki niej klienci mogą kontaktować się z serwerem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E5834-FD7A-AF5C-ECAB-0CBDD716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7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E52C-2687-F1C7-D59E-10F390B7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B6F2B-A4F4-75CF-F33A-A057E6669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83778-7D60-A4E4-5C94-B5913302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Utworzenie instancji klienta, tworzony tutaj również jest channel, który </a:t>
            </a:r>
            <a:r>
              <a:rPr lang="pl-PL" b="1" dirty="0" err="1"/>
              <a:t>laczyc</a:t>
            </a:r>
            <a:r>
              <a:rPr lang="pl-PL" b="1" dirty="0"/>
              <a:t> się będzie z podanym adresem, możemy również </a:t>
            </a:r>
            <a:r>
              <a:rPr lang="pl-PL" b="1" dirty="0" err="1"/>
              <a:t>przekazac</a:t>
            </a:r>
            <a:r>
              <a:rPr lang="pl-PL" b="1" dirty="0"/>
              <a:t> opcje konfiguracyjne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FCBC-3F89-8441-7EEF-20440F8D9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776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EB9F-4E8B-8077-55F9-993DA39C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7F816-CBF1-6A2E-1330-A3C300A8A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5102F-BCE0-FBCA-B079-1E29C3B2B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Automatyczne generowanie kodu:</a:t>
            </a:r>
            <a:r>
              <a:rPr lang="pl-PL" dirty="0"/>
              <a:t> Pliki </a:t>
            </a:r>
            <a:r>
              <a:rPr lang="pl-PL" dirty="0" err="1"/>
              <a:t>proto</a:t>
            </a:r>
            <a:r>
              <a:rPr lang="pl-PL" dirty="0"/>
              <a:t> przy budowaniu aplikacji generują klasy C#, reprezentujące </a:t>
            </a:r>
            <a:r>
              <a:rPr lang="pl-PL" dirty="0" err="1"/>
              <a:t>message</a:t>
            </a:r>
            <a:r>
              <a:rPr lang="pl-PL" dirty="0"/>
              <a:t> oraz dające nam możliwość implementacji </a:t>
            </a:r>
            <a:r>
              <a:rPr lang="pl-PL" dirty="0" err="1"/>
              <a:t>serwisow</a:t>
            </a:r>
            <a:r>
              <a:rPr lang="pl-PL" dirty="0"/>
              <a:t>/konsumowania klientów w </a:t>
            </a:r>
            <a:r>
              <a:rPr lang="pl-PL" dirty="0" err="1"/>
              <a:t>zaleznosci</a:t>
            </a:r>
            <a:r>
              <a:rPr lang="pl-PL" dirty="0"/>
              <a:t> od ustawienia w pliku </a:t>
            </a:r>
            <a:r>
              <a:rPr lang="pl-PL" dirty="0" err="1"/>
              <a:t>csproj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Dzieki</a:t>
            </a:r>
            <a:r>
              <a:rPr lang="pl-PL" dirty="0"/>
              <a:t> silnemu typowaniu możemy </a:t>
            </a:r>
            <a:r>
              <a:rPr lang="pl-PL" dirty="0" err="1"/>
              <a:t>wykrywac</a:t>
            </a:r>
            <a:r>
              <a:rPr lang="pl-PL" dirty="0"/>
              <a:t> </a:t>
            </a:r>
            <a:r>
              <a:rPr lang="pl-PL" dirty="0" err="1"/>
              <a:t>bledy</a:t>
            </a:r>
            <a:r>
              <a:rPr lang="pl-PL" dirty="0"/>
              <a:t> podczas kompilacji, mamy </a:t>
            </a:r>
            <a:r>
              <a:rPr lang="pl-PL" dirty="0" err="1"/>
              <a:t>pelne</a:t>
            </a:r>
            <a:r>
              <a:rPr lang="pl-PL" dirty="0"/>
              <a:t> wsparcie IDE(</a:t>
            </a:r>
            <a:r>
              <a:rPr lang="pl-PL" dirty="0" err="1"/>
              <a:t>IntelliSesne</a:t>
            </a:r>
            <a:r>
              <a:rPr lang="pl-PL" dirty="0"/>
              <a:t>), zmiana nazwy pola w pliku </a:t>
            </a:r>
            <a:r>
              <a:rPr lang="pl-PL" dirty="0" err="1"/>
              <a:t>proto</a:t>
            </a:r>
            <a:r>
              <a:rPr lang="pl-PL" dirty="0"/>
              <a:t> dostosuje również wygenerowane klasy, a sama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sluzy</a:t>
            </a:r>
            <a:r>
              <a:rPr lang="pl-PL" dirty="0"/>
              <a:t> jako dokumentacja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CAE2-C18E-682E-44FD-0A5C2AC15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82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B1C1C-71CB-55B7-E87D-A882D142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3F767-DCE6-2563-D762-1A2F4E506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4C7AD-7E55-A892-2D2D-5114DCE6E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Unary</a:t>
            </a:r>
            <a:r>
              <a:rPr lang="pl-PL" b="1" dirty="0"/>
              <a:t> RPC – standardowe zapytania </a:t>
            </a:r>
            <a:r>
              <a:rPr lang="pl-PL" b="1" dirty="0" err="1"/>
              <a:t>request</a:t>
            </a:r>
            <a:r>
              <a:rPr lang="pl-PL" b="1" dirty="0"/>
              <a:t>/</a:t>
            </a:r>
            <a:r>
              <a:rPr lang="pl-PL" b="1" dirty="0" err="1"/>
              <a:t>response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A1F1-D10D-F4FD-4C4C-CC86B429A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008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E2E8-18A2-EC11-9E1E-01D89CBE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EA5E9-5DC9-05AD-DBBA-37A8D9754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3C32-F099-20CC-5B47-A70F9F627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Unary</a:t>
            </a:r>
            <a:r>
              <a:rPr lang="pl-PL" b="1" dirty="0"/>
              <a:t> RPC – standardowe zapytania </a:t>
            </a:r>
            <a:r>
              <a:rPr lang="pl-PL" b="1" dirty="0" err="1"/>
              <a:t>request</a:t>
            </a:r>
            <a:r>
              <a:rPr lang="pl-PL" b="1" dirty="0"/>
              <a:t>/</a:t>
            </a:r>
            <a:r>
              <a:rPr lang="pl-PL" b="1" dirty="0" err="1"/>
              <a:t>response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ECC0-4B31-F4E1-D22E-267DA4FFE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2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5AF39-642A-6CA8-FA8B-96C61FA9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F7650-C49F-BCE3-4302-199980AA6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C6646-4F04-152A-A142-A19E813B4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Unary</a:t>
            </a:r>
            <a:r>
              <a:rPr lang="pl-PL" b="1" dirty="0"/>
              <a:t> RPC – standardowe zapytania </a:t>
            </a:r>
            <a:r>
              <a:rPr lang="pl-PL" b="1" dirty="0" err="1"/>
              <a:t>request</a:t>
            </a:r>
            <a:r>
              <a:rPr lang="pl-PL" b="1" dirty="0"/>
              <a:t>/</a:t>
            </a:r>
            <a:r>
              <a:rPr lang="pl-PL" b="1" dirty="0" err="1"/>
              <a:t>response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15FA-6101-CB54-13DC-7ACBD6553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044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0DB02-4EF5-B5DD-7709-ABFF491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67771-C185-EDCB-871B-2D46732F6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3723-2FE4-4A8D-F906-7AA5C5EC4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Unary</a:t>
            </a:r>
            <a:r>
              <a:rPr lang="pl-PL" b="1" dirty="0"/>
              <a:t> RPC – standardowe zapytania </a:t>
            </a:r>
            <a:r>
              <a:rPr lang="pl-PL" b="1" dirty="0" err="1"/>
              <a:t>request</a:t>
            </a:r>
            <a:r>
              <a:rPr lang="pl-PL" b="1" dirty="0"/>
              <a:t>/</a:t>
            </a:r>
            <a:r>
              <a:rPr lang="pl-PL" b="1" dirty="0" err="1"/>
              <a:t>response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6F4E-6336-6E0F-F6DE-E29022EA4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68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D4706-C329-4706-B57D-7CB230A8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735F6-B8FB-4D5E-8A07-509C5AC59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51076-54AB-9CDB-4240-D506E34D2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pliku </a:t>
            </a:r>
            <a:r>
              <a:rPr lang="pl-PL" b="1" dirty="0" err="1"/>
              <a:t>proto</a:t>
            </a:r>
            <a:r>
              <a:rPr lang="pl-PL" b="1" dirty="0"/>
              <a:t> prezentujące wszystkie sposoby komunikacji</a:t>
            </a:r>
          </a:p>
          <a:p>
            <a:endParaRPr lang="pl-PL" b="1" dirty="0"/>
          </a:p>
          <a:p>
            <a:r>
              <a:rPr lang="pl-PL" b="1" dirty="0" err="1"/>
              <a:t>Unary</a:t>
            </a:r>
            <a:endParaRPr lang="pl-PL" b="1" dirty="0"/>
          </a:p>
          <a:p>
            <a:r>
              <a:rPr lang="pl-PL" b="1" dirty="0"/>
              <a:t>Client </a:t>
            </a:r>
            <a:r>
              <a:rPr lang="pl-PL" b="1" dirty="0" err="1"/>
              <a:t>stream</a:t>
            </a:r>
            <a:endParaRPr lang="pl-PL" b="1" dirty="0"/>
          </a:p>
          <a:p>
            <a:r>
              <a:rPr lang="pl-PL" b="1" dirty="0"/>
              <a:t>Server </a:t>
            </a:r>
            <a:r>
              <a:rPr lang="pl-PL" b="1" dirty="0" err="1"/>
              <a:t>stream</a:t>
            </a:r>
            <a:endParaRPr lang="pl-PL" b="1" dirty="0"/>
          </a:p>
          <a:p>
            <a:r>
              <a:rPr lang="pl-PL" b="1" dirty="0" err="1"/>
              <a:t>Bidirectional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3526-3920-A4D9-73E7-0CE469D44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54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DFFD-2473-31C5-7D9F-A383922AC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50FD3-24AB-5ECC-E1F9-AE3C236A0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951B6-7106-035C-E290-C2D62D414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1. Protokół komunikacji RPC</a:t>
            </a:r>
          </a:p>
          <a:p>
            <a:r>
              <a:rPr lang="pl-PL" b="1" dirty="0"/>
              <a:t>Remote </a:t>
            </a:r>
            <a:r>
              <a:rPr lang="pl-PL" b="1" dirty="0" err="1"/>
              <a:t>Procedure</a:t>
            </a:r>
            <a:r>
              <a:rPr lang="pl-PL" b="1" dirty="0"/>
              <a:t> Call (RPC)</a:t>
            </a:r>
            <a:r>
              <a:rPr lang="pl-PL" dirty="0"/>
              <a:t> to paradygmat, w którym wywołujesz funkcję na zdalnym serwerze tak, jakby była lokalna. </a:t>
            </a:r>
            <a:r>
              <a:rPr lang="pl-PL" dirty="0" err="1"/>
              <a:t>gRPC</a:t>
            </a:r>
            <a:r>
              <a:rPr lang="pl-PL" dirty="0"/>
              <a:t> implementuje ten model w nowoczesny sposób.</a:t>
            </a:r>
          </a:p>
          <a:p>
            <a:r>
              <a:rPr lang="pl-PL" b="1" dirty="0"/>
              <a:t>Różnica w podejściu:</a:t>
            </a:r>
            <a:endParaRPr lang="pl-PL" dirty="0"/>
          </a:p>
          <a:p>
            <a:r>
              <a:rPr lang="pl-PL" b="1" dirty="0"/>
              <a:t>REST:</a:t>
            </a:r>
            <a:r>
              <a:rPr lang="pl-PL" dirty="0"/>
              <a:t> Myślisz w kategoriach zasobów (GET /</a:t>
            </a:r>
            <a:r>
              <a:rPr lang="pl-PL" dirty="0" err="1"/>
              <a:t>users</a:t>
            </a:r>
            <a:r>
              <a:rPr lang="pl-PL" dirty="0"/>
              <a:t>/123, POST /</a:t>
            </a:r>
            <a:r>
              <a:rPr lang="pl-PL" dirty="0" err="1"/>
              <a:t>users</a:t>
            </a:r>
            <a:r>
              <a:rPr lang="pl-PL" dirty="0"/>
              <a:t>)</a:t>
            </a:r>
          </a:p>
          <a:p>
            <a:r>
              <a:rPr lang="pl-PL" b="1" dirty="0" err="1"/>
              <a:t>gRPC</a:t>
            </a:r>
            <a:r>
              <a:rPr lang="pl-PL" b="1" dirty="0"/>
              <a:t>:</a:t>
            </a:r>
            <a:r>
              <a:rPr lang="pl-PL" dirty="0"/>
              <a:t> Myślisz w kategoriach funkcji (</a:t>
            </a:r>
            <a:r>
              <a:rPr lang="pl-PL" dirty="0" err="1"/>
              <a:t>GetUser</a:t>
            </a:r>
            <a:r>
              <a:rPr lang="pl-PL" dirty="0"/>
              <a:t>(id), </a:t>
            </a:r>
            <a:r>
              <a:rPr lang="pl-PL" dirty="0" err="1"/>
              <a:t>CreateUser</a:t>
            </a:r>
            <a:r>
              <a:rPr lang="pl-PL" dirty="0"/>
              <a:t>(data))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2C6AE-17CC-DE44-8397-5787037BF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530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CF588-900E-B430-FB81-E124DFFC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F7A15-C045-50DB-DBC6-D0B67C5A4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3C404-DAB4-2D01-09E0-74654EAC0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</a:t>
            </a:r>
            <a:r>
              <a:rPr lang="pl-PL" b="1" dirty="0" err="1"/>
              <a:t>Unary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po stronie serwera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02C06-7501-23B3-2304-0DF5432EA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016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B814-EA8A-7479-F6C1-767CA930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EDB29-8FE4-95A7-DC88-4BE421BDA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58968-D2C6-31F5-CD56-9FA2AAA57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Client </a:t>
            </a:r>
            <a:r>
              <a:rPr lang="pl-PL" b="1" dirty="0" err="1"/>
              <a:t>stream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po stronie serwera – serwer iteruje po </a:t>
            </a:r>
            <a:r>
              <a:rPr lang="pl-PL" b="1" dirty="0" err="1"/>
              <a:t>request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i </a:t>
            </a:r>
            <a:r>
              <a:rPr lang="pl-PL" b="1" dirty="0" err="1"/>
              <a:t>zczytuje</a:t>
            </a:r>
            <a:r>
              <a:rPr lang="pl-PL" b="1" dirty="0"/>
              <a:t> </a:t>
            </a:r>
            <a:r>
              <a:rPr lang="pl-PL" b="1" dirty="0" err="1"/>
              <a:t>content</a:t>
            </a:r>
            <a:r>
              <a:rPr lang="pl-PL" b="1" dirty="0"/>
              <a:t> w momencie otrzymania nowych danych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D4A33-1B10-667F-9CF5-958309ED0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218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597A-493C-1FB3-E656-002A675E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7DAB4-2CC2-88DB-A5D0-1B9D4F74D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018EF-784F-8CED-BADB-2AD577FE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Server </a:t>
            </a:r>
            <a:r>
              <a:rPr lang="pl-PL" b="1" dirty="0" err="1"/>
              <a:t>stream</a:t>
            </a:r>
            <a:r>
              <a:rPr lang="pl-PL" b="1" dirty="0"/>
              <a:t> po stronie serwera</a:t>
            </a:r>
          </a:p>
          <a:p>
            <a:endParaRPr lang="pl-PL" b="1" dirty="0"/>
          </a:p>
          <a:p>
            <a:r>
              <a:rPr lang="pl-PL" b="1" dirty="0"/>
              <a:t>Serwer iteruje od 0 do 99 i zapisuje do </a:t>
            </a:r>
            <a:r>
              <a:rPr lang="pl-PL" b="1" dirty="0" err="1"/>
              <a:t>streama</a:t>
            </a:r>
            <a:r>
              <a:rPr lang="pl-PL" b="1" dirty="0"/>
              <a:t> </a:t>
            </a:r>
            <a:r>
              <a:rPr lang="pl-PL" b="1" dirty="0" err="1"/>
              <a:t>responsa</a:t>
            </a:r>
            <a:r>
              <a:rPr lang="pl-PL" b="1" dirty="0"/>
              <a:t>(który jest aktualna liczba w iteracji)</a:t>
            </a:r>
          </a:p>
          <a:p>
            <a:endParaRPr lang="pl-PL" b="1" dirty="0"/>
          </a:p>
          <a:p>
            <a:r>
              <a:rPr lang="pl-PL" b="1" dirty="0" err="1"/>
              <a:t>Obslugiwane</a:t>
            </a:r>
            <a:r>
              <a:rPr lang="pl-PL" b="1" dirty="0"/>
              <a:t> jest również przerwanie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0442-0D3E-EDCA-A294-743EECBB9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980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4F605-1131-9CAB-C796-438D638A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C2DCD-4EE4-88E9-46AA-83A889F52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5C5CF-027D-59AC-4F84-BDDAADBB4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</a:t>
            </a:r>
            <a:r>
              <a:rPr lang="pl-PL" b="1" dirty="0" err="1"/>
              <a:t>Bidirectional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po stronie serwera</a:t>
            </a:r>
          </a:p>
          <a:p>
            <a:endParaRPr lang="pl-PL" b="1" dirty="0"/>
          </a:p>
          <a:p>
            <a:r>
              <a:rPr lang="pl-PL" b="1" dirty="0"/>
              <a:t>Serwer oczekuje na następne dane w </a:t>
            </a:r>
            <a:r>
              <a:rPr lang="pl-PL" b="1" dirty="0" err="1"/>
              <a:t>streamie</a:t>
            </a:r>
            <a:r>
              <a:rPr lang="pl-PL" b="1" dirty="0"/>
              <a:t>, po czym zapisuje swoje dane do </a:t>
            </a:r>
            <a:r>
              <a:rPr lang="pl-PL" b="1" dirty="0" err="1"/>
              <a:t>response</a:t>
            </a:r>
            <a:r>
              <a:rPr lang="pl-PL" b="1" dirty="0"/>
              <a:t> </a:t>
            </a:r>
            <a:r>
              <a:rPr lang="pl-PL" b="1" dirty="0" err="1"/>
              <a:t>streama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B398E-ECAF-444B-8290-ECC098E90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599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58BE-CD50-D3B2-1D42-43C6226AF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6D3CE-7CFA-1082-A53E-5B3AB1090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C5467-90CF-62F6-1B5E-00D36EBB9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</a:t>
            </a:r>
            <a:r>
              <a:rPr lang="pl-PL" b="1" dirty="0" err="1"/>
              <a:t>Bidirectional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po stronie serwera</a:t>
            </a:r>
          </a:p>
          <a:p>
            <a:endParaRPr lang="pl-PL" b="1" dirty="0"/>
          </a:p>
          <a:p>
            <a:r>
              <a:rPr lang="pl-PL" b="1" dirty="0"/>
              <a:t>Serwer oczekuje na następne dane w </a:t>
            </a:r>
            <a:r>
              <a:rPr lang="pl-PL" b="1" dirty="0" err="1"/>
              <a:t>streamie</a:t>
            </a:r>
            <a:r>
              <a:rPr lang="pl-PL" b="1" dirty="0"/>
              <a:t>, po czym zapisuje swoje dane do </a:t>
            </a:r>
            <a:r>
              <a:rPr lang="pl-PL" b="1" dirty="0" err="1"/>
              <a:t>response</a:t>
            </a:r>
            <a:r>
              <a:rPr lang="pl-PL" b="1" dirty="0"/>
              <a:t> </a:t>
            </a:r>
            <a:r>
              <a:rPr lang="pl-PL" b="1" dirty="0" err="1"/>
              <a:t>streama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3692-9451-7CBA-02BB-8D7BFFC03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16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02196-753F-1987-E520-6F51801D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762FC-A66B-7E5A-4AED-C429BCAD8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0671A-5341-6B61-2886-97EB6A918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Wysylanie</a:t>
            </a:r>
            <a:r>
              <a:rPr lang="pl-PL" b="1" dirty="0"/>
              <a:t> </a:t>
            </a:r>
            <a:r>
              <a:rPr lang="pl-PL" b="1" dirty="0" err="1"/>
              <a:t>Unary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z klienta do serwera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C392-A1C8-B396-7EE9-0911E6B3E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014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D2660-DE34-59FF-287D-08B30FAD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615A-55F8-7D36-AA07-9462A9D4D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4B8EF-0F54-6530-C2DF-52F8BB257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Wywolanie</a:t>
            </a:r>
            <a:r>
              <a:rPr lang="pl-PL" b="1" dirty="0"/>
              <a:t> </a:t>
            </a:r>
            <a:r>
              <a:rPr lang="pl-PL" b="1" dirty="0" err="1"/>
              <a:t>client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95A5-69E6-2240-B4E9-5D91DC693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109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973E-6A7C-98E8-ACAA-CD56F8FA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6080D-F3EE-A108-8C37-8084E4A9A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5D8BD-CC6E-8DB7-28CB-190E56BF6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Wywolanie</a:t>
            </a:r>
            <a:r>
              <a:rPr lang="pl-PL" b="1" dirty="0"/>
              <a:t> </a:t>
            </a:r>
            <a:r>
              <a:rPr lang="pl-PL" b="1" dirty="0" err="1"/>
              <a:t>server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9B2-D490-0C02-D84D-1DB13CE7E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211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DAF4-6FC2-B5D9-8A34-D56BE4896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18517-0AED-5E74-882E-580829C39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A7644-7DCC-AF2C-CC7D-9E288697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Obsluga</a:t>
            </a:r>
            <a:r>
              <a:rPr lang="pl-PL" b="1" dirty="0"/>
              <a:t> </a:t>
            </a:r>
            <a:r>
              <a:rPr lang="pl-PL" b="1" dirty="0" err="1"/>
              <a:t>bidirectional</a:t>
            </a:r>
            <a:r>
              <a:rPr lang="pl-PL" b="1" dirty="0"/>
              <a:t> streaming</a:t>
            </a:r>
          </a:p>
          <a:p>
            <a:endParaRPr lang="pl-PL" b="1" dirty="0"/>
          </a:p>
          <a:p>
            <a:r>
              <a:rPr lang="pl-PL" b="1" dirty="0"/>
              <a:t>Funkcja </a:t>
            </a:r>
            <a:r>
              <a:rPr lang="pl-PL" b="1" dirty="0" err="1"/>
              <a:t>SendAsync</a:t>
            </a:r>
            <a:r>
              <a:rPr lang="pl-PL" b="1" dirty="0"/>
              <a:t> odpowiada za zapisywanie ze strony klienta wartości do </a:t>
            </a:r>
            <a:r>
              <a:rPr lang="pl-PL" b="1" dirty="0" err="1"/>
              <a:t>streamu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Funkcja </a:t>
            </a:r>
            <a:r>
              <a:rPr lang="pl-PL" b="1" dirty="0" err="1"/>
              <a:t>ReadAsync</a:t>
            </a:r>
            <a:r>
              <a:rPr lang="pl-PL" b="1" dirty="0"/>
              <a:t> odpowiada za przetwarzanie odpowiedzi </a:t>
            </a:r>
            <a:r>
              <a:rPr lang="pl-PL" b="1" dirty="0" err="1"/>
              <a:t>zwracancych</a:t>
            </a:r>
            <a:r>
              <a:rPr lang="pl-PL" b="1" dirty="0"/>
              <a:t> przez serwer</a:t>
            </a:r>
          </a:p>
          <a:p>
            <a:endParaRPr lang="pl-PL" b="1" dirty="0"/>
          </a:p>
          <a:p>
            <a:r>
              <a:rPr lang="pl-PL" b="1" dirty="0"/>
              <a:t>Inne aspekty:</a:t>
            </a:r>
          </a:p>
          <a:p>
            <a:endParaRPr lang="pl-PL" b="1" dirty="0"/>
          </a:p>
          <a:p>
            <a:r>
              <a:rPr lang="pl-PL" b="1" dirty="0" err="1"/>
              <a:t>Load</a:t>
            </a:r>
            <a:r>
              <a:rPr lang="pl-PL" b="1" dirty="0"/>
              <a:t> </a:t>
            </a:r>
            <a:r>
              <a:rPr lang="pl-PL" b="1" dirty="0" err="1"/>
              <a:t>balancing</a:t>
            </a:r>
            <a:endParaRPr lang="pl-PL" b="1" dirty="0"/>
          </a:p>
          <a:p>
            <a:r>
              <a:rPr lang="pl-PL" b="1" dirty="0" err="1"/>
              <a:t>Retry</a:t>
            </a:r>
            <a:r>
              <a:rPr lang="pl-PL" b="1" dirty="0"/>
              <a:t> </a:t>
            </a:r>
            <a:r>
              <a:rPr lang="pl-PL" b="1" dirty="0" err="1"/>
              <a:t>policies</a:t>
            </a:r>
            <a:endParaRPr lang="pl-PL" b="1" dirty="0"/>
          </a:p>
          <a:p>
            <a:r>
              <a:rPr lang="pl-PL" b="1" dirty="0" err="1"/>
              <a:t>Health</a:t>
            </a:r>
            <a:r>
              <a:rPr lang="pl-PL" b="1" dirty="0"/>
              <a:t> </a:t>
            </a:r>
            <a:r>
              <a:rPr lang="pl-PL" b="1" dirty="0" err="1"/>
              <a:t>checking</a:t>
            </a:r>
            <a:endParaRPr lang="pl-PL" b="1" dirty="0"/>
          </a:p>
          <a:p>
            <a:r>
              <a:rPr lang="pl-PL" b="1" dirty="0" err="1"/>
              <a:t>Interceptors</a:t>
            </a:r>
            <a:r>
              <a:rPr lang="pl-PL" b="1" dirty="0"/>
              <a:t>(</a:t>
            </a:r>
            <a:r>
              <a:rPr lang="pl-PL" b="1" dirty="0" err="1"/>
              <a:t>middleware</a:t>
            </a:r>
            <a:r>
              <a:rPr lang="pl-PL" b="1" dirty="0"/>
              <a:t>)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8C69-5C19-71A1-0795-4899B5796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89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9865-F6C5-15FB-AF8D-7EAA000D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53EAE-6299-5B09-390A-060C20A99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E937E-5539-22FE-D34F-50B45EEC4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procedurę </a:t>
            </a:r>
            <a:r>
              <a:rPr lang="pl-PL" dirty="0" err="1"/>
              <a:t>call</a:t>
            </a:r>
            <a:r>
              <a:rPr lang="pl-PL" dirty="0"/>
              <a:t>) stworzonym przez gogle.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E243-EBCE-9BAC-80CB-C19625744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76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0E0F-5791-EAA1-BA1D-F4CAF092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58F4B-8964-C47F-842F-1268B004A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E49B3-2C70-A72F-1A86-1BD8C25B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Bardziej intuicyjne dla deweloperów (</a:t>
            </a:r>
            <a:r>
              <a:rPr lang="pl-PL" dirty="0" err="1"/>
              <a:t>natural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calls</a:t>
            </a:r>
            <a:r>
              <a:rPr lang="pl-PL" dirty="0"/>
              <a:t>)</a:t>
            </a:r>
          </a:p>
          <a:p>
            <a:r>
              <a:rPr lang="pl-PL" dirty="0"/>
              <a:t>Eliminuje </a:t>
            </a:r>
            <a:r>
              <a:rPr lang="pl-PL" dirty="0" err="1"/>
              <a:t>boilerplate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związany z HTTP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F72A-8301-EB0B-653F-E2BABC26F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77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A4C4-0249-5AA1-55EA-73A2BD74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665D1-C7E6-650E-DF98-804847E3D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58330-D634-98A3-E970-7D9C82B3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211C-7BE1-AEB4-CAF7-5ADC03472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0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D3A43-E6D9-BE88-CB7B-71242DC7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6C570-8E26-E8A4-9ABB-869A84DCF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2B2FF-6828-5169-73C2-CCB763809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procedurę </a:t>
            </a:r>
            <a:r>
              <a:rPr lang="pl-PL" dirty="0" err="1"/>
              <a:t>call</a:t>
            </a:r>
            <a:r>
              <a:rPr lang="pl-PL" dirty="0"/>
              <a:t>) stworzonym przez gogle.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B16B7-09EA-A45F-25A4-D27F2C66D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61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B21E-0544-3C95-F861-D9B8AAB9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0F550-C83F-616E-335B-16A18EA4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3B81C-0F6B-AA58-528A-6F629AFA7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1. Protokół komunikacji RPC</a:t>
            </a:r>
          </a:p>
          <a:p>
            <a:r>
              <a:rPr lang="pl-PL" b="1" dirty="0"/>
              <a:t>Remote </a:t>
            </a:r>
            <a:r>
              <a:rPr lang="pl-PL" b="1" dirty="0" err="1"/>
              <a:t>Procedure</a:t>
            </a:r>
            <a:r>
              <a:rPr lang="pl-PL" b="1" dirty="0"/>
              <a:t> Call (RPC)</a:t>
            </a:r>
            <a:r>
              <a:rPr lang="pl-PL" dirty="0"/>
              <a:t> to paradygmat, w którym wywołujesz funkcję na zdalnym serwerze tak, jakby była lokalna. </a:t>
            </a:r>
            <a:r>
              <a:rPr lang="pl-PL" dirty="0" err="1"/>
              <a:t>gRPC</a:t>
            </a:r>
            <a:r>
              <a:rPr lang="pl-PL" dirty="0"/>
              <a:t> implementuje ten model w nowoczesny sposób.</a:t>
            </a:r>
          </a:p>
          <a:p>
            <a:r>
              <a:rPr lang="pl-PL" b="1" dirty="0"/>
              <a:t>Różnica w podejściu:</a:t>
            </a:r>
            <a:endParaRPr lang="pl-PL" dirty="0"/>
          </a:p>
          <a:p>
            <a:r>
              <a:rPr lang="pl-PL" b="1" dirty="0"/>
              <a:t>REST:</a:t>
            </a:r>
            <a:r>
              <a:rPr lang="pl-PL" dirty="0"/>
              <a:t> Myślisz w kategoriach zasobów (GET /</a:t>
            </a:r>
            <a:r>
              <a:rPr lang="pl-PL" dirty="0" err="1"/>
              <a:t>users</a:t>
            </a:r>
            <a:r>
              <a:rPr lang="pl-PL" dirty="0"/>
              <a:t>/123, POST /</a:t>
            </a:r>
            <a:r>
              <a:rPr lang="pl-PL" dirty="0" err="1"/>
              <a:t>users</a:t>
            </a:r>
            <a:r>
              <a:rPr lang="pl-PL" dirty="0"/>
              <a:t>)</a:t>
            </a:r>
          </a:p>
          <a:p>
            <a:r>
              <a:rPr lang="pl-PL" b="1" dirty="0" err="1"/>
              <a:t>gRPC</a:t>
            </a:r>
            <a:r>
              <a:rPr lang="pl-PL" b="1" dirty="0"/>
              <a:t>:</a:t>
            </a:r>
            <a:r>
              <a:rPr lang="pl-PL" dirty="0"/>
              <a:t> Myślisz w kategoriach funkcji (</a:t>
            </a:r>
            <a:r>
              <a:rPr lang="pl-PL" dirty="0" err="1"/>
              <a:t>GetUser</a:t>
            </a:r>
            <a:r>
              <a:rPr lang="pl-PL" dirty="0"/>
              <a:t>(id), </a:t>
            </a:r>
            <a:r>
              <a:rPr lang="pl-PL" dirty="0" err="1"/>
              <a:t>CreateUser</a:t>
            </a:r>
            <a:r>
              <a:rPr lang="pl-PL" dirty="0"/>
              <a:t>(data))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4C02-4CC0-9984-8CE4-C3128EDD7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44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5367-48E9-61C6-647C-B40DD23D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CCF4B-B870-2D71-4664-8A2C52EDA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6F7CB-ED08-D6C8-7875-B1B2A12A4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Glowne</a:t>
            </a:r>
            <a:r>
              <a:rPr lang="pl-PL" b="1" dirty="0"/>
              <a:t> korzyści wykorzystania HTTP/2</a:t>
            </a:r>
          </a:p>
          <a:p>
            <a:endParaRPr lang="pl-PL" b="1" dirty="0"/>
          </a:p>
          <a:p>
            <a:r>
              <a:rPr lang="pl-PL" b="1" dirty="0"/>
              <a:t>Multipleksowanie:</a:t>
            </a:r>
            <a:r>
              <a:rPr lang="pl-PL" dirty="0"/>
              <a:t> Wiele równoczesnych </a:t>
            </a:r>
            <a:r>
              <a:rPr lang="pl-PL" dirty="0" err="1"/>
              <a:t>requestów</a:t>
            </a:r>
            <a:r>
              <a:rPr lang="pl-PL" dirty="0"/>
              <a:t> przez jedno połączenie </a:t>
            </a:r>
          </a:p>
          <a:p>
            <a:r>
              <a:rPr lang="pl-PL" b="1" dirty="0" err="1"/>
              <a:t>Header</a:t>
            </a:r>
            <a:r>
              <a:rPr lang="pl-PL" b="1" dirty="0"/>
              <a:t> </a:t>
            </a:r>
            <a:r>
              <a:rPr lang="pl-PL" b="1" dirty="0" err="1"/>
              <a:t>compression</a:t>
            </a:r>
            <a:r>
              <a:rPr lang="pl-PL" b="1" dirty="0"/>
              <a:t>:</a:t>
            </a:r>
            <a:r>
              <a:rPr lang="pl-PL" dirty="0"/>
              <a:t> Zmniejsza </a:t>
            </a:r>
            <a:r>
              <a:rPr lang="pl-PL" dirty="0" err="1"/>
              <a:t>overhead</a:t>
            </a:r>
            <a:r>
              <a:rPr lang="pl-PL" dirty="0"/>
              <a:t> </a:t>
            </a:r>
          </a:p>
          <a:p>
            <a:r>
              <a:rPr lang="pl-PL" b="1" dirty="0"/>
              <a:t>Server </a:t>
            </a:r>
            <a:r>
              <a:rPr lang="pl-PL" b="1" dirty="0" err="1"/>
              <a:t>push</a:t>
            </a:r>
            <a:r>
              <a:rPr lang="pl-PL" b="1" dirty="0"/>
              <a:t>:</a:t>
            </a:r>
            <a:r>
              <a:rPr lang="pl-PL" dirty="0"/>
              <a:t> Serwer może proaktywnie wysyłać dane </a:t>
            </a:r>
          </a:p>
          <a:p>
            <a:r>
              <a:rPr lang="pl-PL" b="1" dirty="0" err="1"/>
              <a:t>Binary</a:t>
            </a:r>
            <a:r>
              <a:rPr lang="pl-PL" b="1" dirty="0"/>
              <a:t> </a:t>
            </a:r>
            <a:r>
              <a:rPr lang="pl-PL" b="1" dirty="0" err="1"/>
              <a:t>protocol</a:t>
            </a:r>
            <a:r>
              <a:rPr lang="pl-PL" b="1" dirty="0"/>
              <a:t>:</a:t>
            </a:r>
            <a:r>
              <a:rPr lang="pl-PL" dirty="0"/>
              <a:t> Szybszy </a:t>
            </a:r>
            <a:r>
              <a:rPr lang="pl-PL" dirty="0" err="1"/>
              <a:t>parsing</a:t>
            </a:r>
            <a:r>
              <a:rPr lang="pl-PL" dirty="0"/>
              <a:t> niż tekstowy HTTP/1.1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A3FF-0EF1-FC23-DD80-BECA9AB69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9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A490-3C78-28C5-F416-7D16EC90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443E2-B0CB-1165-E5F4-B510B1D0E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688D8D-4494-3454-2417-B112C77D7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Protocol</a:t>
            </a:r>
            <a:r>
              <a:rPr lang="pl-PL" b="1" dirty="0"/>
              <a:t> </a:t>
            </a:r>
            <a:r>
              <a:rPr lang="pl-PL" b="1" dirty="0" err="1"/>
              <a:t>Buffers</a:t>
            </a:r>
            <a:r>
              <a:rPr lang="pl-PL" dirty="0"/>
              <a:t>, to </a:t>
            </a:r>
            <a:r>
              <a:rPr lang="pl-PL" b="1" dirty="0"/>
              <a:t>lekki, szybki i uniwersalny format </a:t>
            </a:r>
            <a:r>
              <a:rPr lang="pl-PL" b="1" dirty="0" err="1"/>
              <a:t>serializacji</a:t>
            </a:r>
            <a:r>
              <a:rPr lang="pl-PL" b="1" dirty="0"/>
              <a:t> danych</a:t>
            </a:r>
            <a:r>
              <a:rPr lang="pl-PL" dirty="0"/>
              <a:t>, stworzony przez Google. Głównym celem </a:t>
            </a:r>
            <a:r>
              <a:rPr lang="pl-PL" dirty="0" err="1"/>
              <a:t>Protobufów</a:t>
            </a:r>
            <a:r>
              <a:rPr lang="pl-PL" dirty="0"/>
              <a:t> jest </a:t>
            </a:r>
            <a:r>
              <a:rPr lang="pl-PL" b="1" dirty="0"/>
              <a:t>efektywna wymiana danych między systemami</a:t>
            </a:r>
          </a:p>
          <a:p>
            <a:endParaRPr lang="pl-PL" dirty="0"/>
          </a:p>
          <a:p>
            <a:r>
              <a:rPr lang="pl-PL" b="1" dirty="0"/>
              <a:t>Wydajność</a:t>
            </a:r>
            <a:r>
              <a:rPr lang="pl-PL" dirty="0"/>
              <a:t> – </a:t>
            </a:r>
            <a:r>
              <a:rPr lang="pl-PL" dirty="0" err="1"/>
              <a:t>Protobufy</a:t>
            </a:r>
            <a:r>
              <a:rPr lang="pl-PL" dirty="0"/>
              <a:t> są znacznie szybsze i mniejsze (w sensie bajtów) niż np. JSON czy XML.</a:t>
            </a:r>
          </a:p>
          <a:p>
            <a:r>
              <a:rPr lang="pl-PL" b="1" dirty="0"/>
              <a:t>Silne typowanie</a:t>
            </a:r>
            <a:r>
              <a:rPr lang="pl-PL" dirty="0"/>
              <a:t> – Dzięki temu kompilator może wykryć sporo błędów już na etapie kompilacji. </a:t>
            </a:r>
          </a:p>
          <a:p>
            <a:r>
              <a:rPr lang="pl-PL" b="1" dirty="0"/>
              <a:t>Obsługa wielu języków</a:t>
            </a:r>
            <a:r>
              <a:rPr lang="pl-PL" dirty="0"/>
              <a:t> – Ten sam plik .</a:t>
            </a:r>
            <a:r>
              <a:rPr lang="pl-PL" dirty="0" err="1"/>
              <a:t>proto</a:t>
            </a:r>
            <a:r>
              <a:rPr lang="pl-PL" dirty="0"/>
              <a:t> można wykorzystać np. w .NET, Javie i </a:t>
            </a:r>
            <a:r>
              <a:rPr lang="pl-PL" dirty="0" err="1"/>
              <a:t>Pythonie</a:t>
            </a:r>
            <a:r>
              <a:rPr lang="pl-PL" dirty="0"/>
              <a:t> jednocześnie.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CCC0-47A9-41C5-C343-5B7E16E6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0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60F7-1943-EADC-7018-926381E78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3AC1D-032F-0A8C-2C14-904295ABD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3E9EC-ADDD-E6DE-F351-8FD89385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Przykladowy</a:t>
            </a:r>
            <a:r>
              <a:rPr lang="pl-PL" b="1" dirty="0"/>
              <a:t> </a:t>
            </a:r>
            <a:r>
              <a:rPr lang="pl-PL" b="1" dirty="0" err="1"/>
              <a:t>message</a:t>
            </a:r>
            <a:r>
              <a:rPr lang="pl-PL" b="1" dirty="0"/>
              <a:t> zdefiniowany w </a:t>
            </a:r>
            <a:r>
              <a:rPr lang="pl-PL" b="1" dirty="0" err="1"/>
              <a:t>protobuff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Numery przy </a:t>
            </a:r>
            <a:r>
              <a:rPr lang="pl-PL" b="1" dirty="0" err="1"/>
              <a:t>posczegolnych</a:t>
            </a:r>
            <a:r>
              <a:rPr lang="pl-PL" b="1" dirty="0"/>
              <a:t> polach to kluczowe identyfikatory używane do </a:t>
            </a:r>
            <a:r>
              <a:rPr lang="pl-PL" b="1" dirty="0" err="1"/>
              <a:t>serializacji</a:t>
            </a:r>
            <a:r>
              <a:rPr lang="pl-PL" b="1" dirty="0"/>
              <a:t> binarnej</a:t>
            </a:r>
          </a:p>
          <a:p>
            <a:endParaRPr lang="pl-PL" b="1" dirty="0"/>
          </a:p>
          <a:p>
            <a:r>
              <a:rPr lang="pl-PL" b="1" dirty="0"/>
              <a:t>19000-19999:</a:t>
            </a:r>
            <a:r>
              <a:rPr lang="pl-PL" dirty="0"/>
              <a:t> Zarezerwowane przez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00DC-1248-898D-781E-CDBFCE4B3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9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CAF9-9C3F-A961-766A-226EE7712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8DD97-B7D7-9687-0A96-806800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DAC8D-BDE6-21AD-761A-5705BA0A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Rezerwacja </a:t>
            </a:r>
            <a:r>
              <a:rPr lang="pl-PL" b="1" dirty="0" err="1"/>
              <a:t>pol</a:t>
            </a:r>
            <a:r>
              <a:rPr lang="pl-PL" b="1" dirty="0"/>
              <a:t> pozwala na zarezerwowanie wcześniejszego pola, by nie zostało one </a:t>
            </a:r>
            <a:r>
              <a:rPr lang="pl-PL" b="1" dirty="0" err="1"/>
              <a:t>uzyte</a:t>
            </a:r>
            <a:r>
              <a:rPr lang="pl-PL" b="1" dirty="0"/>
              <a:t> ponownie, pozwala to zapobiec problemom związanym z </a:t>
            </a:r>
            <a:r>
              <a:rPr lang="pl-PL" b="1" dirty="0" err="1"/>
              <a:t>kompatybilnoscia</a:t>
            </a:r>
            <a:r>
              <a:rPr lang="pl-PL" b="1" dirty="0"/>
              <a:t> wsteczna:</a:t>
            </a:r>
          </a:p>
          <a:p>
            <a:endParaRPr lang="pl-PL" b="1" dirty="0"/>
          </a:p>
          <a:p>
            <a:r>
              <a:rPr lang="pl-PL" b="1" dirty="0"/>
              <a:t>W momencie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E489-BC95-7BCC-7FB2-B924C6D6B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4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9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7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55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80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70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2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2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06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2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57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16.07.2025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11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3463-480E-C645-D79A-EB264856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000" dirty="0" err="1"/>
              <a:t>gRPC</a:t>
            </a:r>
            <a:r>
              <a:rPr lang="pl-PL" sz="8000" dirty="0"/>
              <a:t> w środowisku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01CB-0637-78E5-2177-30CF945C0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75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05AEB-7931-62FD-CA85-FB07F511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0660-15BA-9BBF-C84B-E572254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4D85-BA42-7602-A778-9148919DC396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74099-9CB3-7294-E948-459F02C9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2577600"/>
            <a:ext cx="10800000" cy="30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6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417F0-F01E-11DD-5789-1891888C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55C3-55AD-6B70-799E-754D0A8C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7851E-F9D4-00DF-217A-565D2F46A76D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1F3B3-10B6-D8E1-E33B-41C2E81F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" y="2576702"/>
            <a:ext cx="10800000" cy="2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7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7157-1123-E192-2749-82CE7847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9E45-F0A0-8994-7273-4724CBE6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C26F5-72F8-8AE7-C6E8-B2A41EBFD0B9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E412-C1E8-0078-7A01-9A8D6C93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797516"/>
            <a:ext cx="10800000" cy="126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4689F-AB3A-3CF0-1818-E8A32C0F4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4368755"/>
            <a:ext cx="10800000" cy="12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F3891-FF1B-A70A-7C00-E7A85232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F87-681A-04AA-BA81-F1612C87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864D2-F088-7489-E844-E76C7B219FF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FF07C-AC37-0E71-4C7D-6160B89E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797200"/>
            <a:ext cx="10800000" cy="1262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4A380-B70A-AA3C-53AB-4E0AE47D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4464000"/>
            <a:ext cx="10800000" cy="21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9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A6188-D275-B4FE-22B2-E93289E6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DF2F-65D6-8735-12F8-C1904C13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B10E7-35C0-B4C4-D7FF-5697D924AA3D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Protobuf</a:t>
            </a:r>
            <a:r>
              <a:rPr lang="pl-PL" sz="4000" dirty="0">
                <a:solidFill>
                  <a:schemeClr val="bg1"/>
                </a:solidFill>
              </a:rPr>
              <a:t> vs JSON</a:t>
            </a:r>
            <a:endParaRPr lang="pl-PL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96137-97C7-85CD-704C-71E40E25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9303"/>
              </p:ext>
            </p:extLst>
          </p:nvPr>
        </p:nvGraphicFramePr>
        <p:xfrm>
          <a:off x="2032000" y="2677673"/>
          <a:ext cx="81279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49536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4143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447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Protobuf</a:t>
                      </a:r>
                      <a:endParaRPr lang="pl-P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Format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Binarny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Tekstowy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73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Rozmiar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Mniejszy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Większy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25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Czytelność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Nieczytelny bez użycia narzędzi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Czytelny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77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Walidacja typów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7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Szybkość </a:t>
                      </a:r>
                      <a:r>
                        <a:rPr lang="pl-PL" dirty="0" err="1"/>
                        <a:t>serializacji</a:t>
                      </a:r>
                      <a:r>
                        <a:rPr lang="pl-PL" dirty="0"/>
                        <a:t>/</a:t>
                      </a:r>
                      <a:r>
                        <a:rPr lang="pl-PL" dirty="0" err="1"/>
                        <a:t>deserializacji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Szybszy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Wolniejszy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41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AF023-C20F-68FE-4E61-7D4265BF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573-0B67-F543-5600-DF638020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B6800-F287-1805-4D29-0CAFA0EFE438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Protobuf</a:t>
            </a:r>
            <a:r>
              <a:rPr lang="pl-PL" sz="4000" dirty="0">
                <a:solidFill>
                  <a:schemeClr val="bg1"/>
                </a:solidFill>
              </a:rPr>
              <a:t> vs JSON</a:t>
            </a:r>
            <a:endParaRPr lang="pl-PL" sz="4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DA3E37-7DE1-2683-2C92-CAF16FD74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6991"/>
              </p:ext>
            </p:extLst>
          </p:nvPr>
        </p:nvGraphicFramePr>
        <p:xfrm>
          <a:off x="815130" y="2250932"/>
          <a:ext cx="10561740" cy="450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20">
                  <a:extLst>
                    <a:ext uri="{9D8B030D-6E8A-4147-A177-3AD203B41FA5}">
                      <a16:colId xmlns:a16="http://schemas.microsoft.com/office/drawing/2014/main" val="1449536701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1455030050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2177943581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4282655277"/>
                    </a:ext>
                  </a:extLst>
                </a:gridCol>
                <a:gridCol w="1513414">
                  <a:extLst>
                    <a:ext uri="{9D8B030D-6E8A-4147-A177-3AD203B41FA5}">
                      <a16:colId xmlns:a16="http://schemas.microsoft.com/office/drawing/2014/main" val="2006653778"/>
                    </a:ext>
                  </a:extLst>
                </a:gridCol>
                <a:gridCol w="1504226">
                  <a:extLst>
                    <a:ext uri="{9D8B030D-6E8A-4147-A177-3AD203B41FA5}">
                      <a16:colId xmlns:a16="http://schemas.microsoft.com/office/drawing/2014/main" val="824143918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3964472112"/>
                    </a:ext>
                  </a:extLst>
                </a:gridCol>
              </a:tblGrid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Method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Size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Mean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Error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StdDev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Median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Allocated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0991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1,598.1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40.53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112.99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1,562.0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1245.59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41883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487.2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8.42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18.84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482.7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1093.73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2634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2,358.5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45.00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35.13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2,368.6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781.25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7726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905.2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17.78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28.71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900.2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2578.13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8184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15,744.2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313.17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321.60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15,651.0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12070.7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23439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6,923.0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144.48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421.44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6,773.9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10874.05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06419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23,685.1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464.05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552.41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23,654.6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8593.75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7264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10,490.4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205.60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313.97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10,421.2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25000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73268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154,018.6 </a:t>
                      </a:r>
                      <a:r>
                        <a:rPr lang="pl-PL" sz="1100" b="1" dirty="0" err="1">
                          <a:solidFill>
                            <a:srgbClr val="FF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3,021.35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2,678.35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154,256.1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124957.2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250190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57,880.8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1,096.70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1,173.45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57,676.7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101562.5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779100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242,405.4 </a:t>
                      </a:r>
                      <a:r>
                        <a:rPr lang="pl-PL" sz="1100" b="1" dirty="0" err="1">
                          <a:solidFill>
                            <a:srgbClr val="FF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3,387.15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2,828.42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243,227.5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78125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73455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102,688.8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1,901.59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1,778.74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103,270.6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257812.5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41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55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2971D-214F-D421-2EA0-851660F02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CC82-5F58-6950-7EDD-17B04310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A41FD6-4D9A-05E8-F940-4D7D54972D7C}"/>
              </a:ext>
            </a:extLst>
          </p:cNvPr>
          <p:cNvGrpSpPr/>
          <p:nvPr/>
        </p:nvGrpSpPr>
        <p:grpSpPr>
          <a:xfrm>
            <a:off x="2496000" y="2223000"/>
            <a:ext cx="7200000" cy="3981661"/>
            <a:chOff x="2496000" y="2223000"/>
            <a:chExt cx="7200000" cy="3981661"/>
          </a:xfrm>
        </p:grpSpPr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CD198C61-0805-7C31-9682-C66019046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33703" y="2223000"/>
              <a:ext cx="3324595" cy="24120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E70DCA-646A-8DF9-55AC-909B1FF8436B}"/>
                </a:ext>
              </a:extLst>
            </p:cNvPr>
            <p:cNvSpPr txBox="1"/>
            <p:nvPr/>
          </p:nvSpPr>
          <p:spPr>
            <a:xfrm>
              <a:off x="2496000" y="4635001"/>
              <a:ext cx="720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Silne typowanie i generowanie kodu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33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9187E-A735-5A37-68FA-55F335FD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D9F-93F7-0D54-E38B-582FD42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88201-7046-5D44-D3AC-3D76DD97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5" y="2026497"/>
            <a:ext cx="5400000" cy="3497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F7EF5-1151-0083-9462-B3FE27EB6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25" y="2407007"/>
            <a:ext cx="5400000" cy="27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4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D2239-6B8F-088D-7B7E-8A2429AD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62D-800E-901B-5A0F-3A00C305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33FAB-45CC-20FF-B76B-7E0502D9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97966"/>
            <a:ext cx="10800000" cy="18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5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4FDFD-BAAE-E867-1322-51718C92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5F09-0CB9-272D-17E5-AC410403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B2CD4-62EA-D7BF-FA44-8FAD72C6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820369"/>
            <a:ext cx="10800000" cy="32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31EF-8863-9DEF-65B5-AA84A93E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10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F4AC1-ECAD-8DF6-6AA9-50F6F345A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18D8-95CF-FF2E-D5DB-1DE94098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8CA30-9330-9089-1731-4D829516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036369"/>
            <a:ext cx="10800000" cy="27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6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FAB73-DB58-8A81-00CF-586E1DE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0224-52D3-7656-729C-28FA592F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08DE-DF21-1ED1-9772-E882AAF8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6" y="1620000"/>
            <a:ext cx="984434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2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65100-F8B4-9019-D9BC-B95DE51FF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63CB-D065-6A95-236D-C753F02D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D2D24-2CF9-786C-3814-48771E1B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54685"/>
            <a:ext cx="10800000" cy="21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353E8-B606-18A8-A61D-3FEBE35E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739-F2B8-8BB5-743E-17C6899B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CFA9-1F63-8CC6-78FA-CB63F639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54685"/>
            <a:ext cx="10800000" cy="21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ECEC9-C425-8BF0-4B5C-D7603882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F70-2550-5617-07B9-27F93A88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975F0-13BE-DE10-E8A4-4BD17775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35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0F477-D402-F52C-D0CE-5799B187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FDC-840F-1E3C-EE80-F5F971D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ABDBCE-08B1-209F-894B-91D40B93C28D}"/>
              </a:ext>
            </a:extLst>
          </p:cNvPr>
          <p:cNvGrpSpPr/>
          <p:nvPr/>
        </p:nvGrpSpPr>
        <p:grpSpPr>
          <a:xfrm>
            <a:off x="2496000" y="1989000"/>
            <a:ext cx="7200000" cy="3245405"/>
            <a:chOff x="9250732" y="2907736"/>
            <a:chExt cx="2688199" cy="1741829"/>
          </a:xfrm>
        </p:grpSpPr>
        <p:pic>
          <p:nvPicPr>
            <p:cNvPr id="8" name="Graphic 7" descr="Rocket with solid fill">
              <a:extLst>
                <a:ext uri="{FF2B5EF4-FFF2-40B4-BE49-F238E27FC236}">
                  <a16:creationId xmlns:a16="http://schemas.microsoft.com/office/drawing/2014/main" id="{62948601-25B7-69F5-6C80-F3D7C1D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37632" y="2907736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E5771-6661-ED6E-9E39-72129AAD144F}"/>
                </a:ext>
              </a:extLst>
            </p:cNvPr>
            <p:cNvSpPr txBox="1"/>
            <p:nvPr/>
          </p:nvSpPr>
          <p:spPr>
            <a:xfrm>
              <a:off x="9250732" y="3807119"/>
              <a:ext cx="2688199" cy="84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Zaawansowane funkcje komunikacji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61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5BCC9-10A9-EC28-D61D-1DB331DA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CF43-8C46-A07F-A12D-B13AC6C2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4EFF-B71F-A30C-4998-802E505332A9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B8300-0DCE-0EDE-C4CC-1EFDFE59C71B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84715B3-3C9F-FFBF-36D0-E4B4A39E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CB3B08-8252-1AEF-E226-AC4CB725E322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0292EA-18A4-D74F-0F12-FFDD16734350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F42361C-24BF-1DF3-F061-1EC995D3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BC95-6DD9-8D46-1900-8378BFFC1E57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8D67BC-B49C-FC98-BA1A-2DFB8CE7DB0D}"/>
              </a:ext>
            </a:extLst>
          </p:cNvPr>
          <p:cNvSpPr txBox="1"/>
          <p:nvPr/>
        </p:nvSpPr>
        <p:spPr>
          <a:xfrm>
            <a:off x="5515777" y="4393203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Unary</a:t>
            </a:r>
            <a:r>
              <a:rPr lang="pl-PL" b="1" dirty="0">
                <a:solidFill>
                  <a:schemeClr val="bg1"/>
                </a:solidFill>
              </a:rPr>
              <a:t> RPC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DBF0A4-1DFE-497F-37C1-76B03BE7292A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0E1F7B-AB7C-D7AB-ADDC-5EB26DADA427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0E9BA6-C836-B674-F8BC-442698E2FEE8}"/>
                </a:ext>
              </a:extLst>
            </p:cNvPr>
            <p:cNvSpPr txBox="1"/>
            <p:nvPr/>
          </p:nvSpPr>
          <p:spPr>
            <a:xfrm>
              <a:off x="3993892" y="2912061"/>
              <a:ext cx="91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5132B0-8537-0583-4F74-543459D5AA7A}"/>
              </a:ext>
            </a:extLst>
          </p:cNvPr>
          <p:cNvGrpSpPr/>
          <p:nvPr/>
        </p:nvGrpSpPr>
        <p:grpSpPr>
          <a:xfrm>
            <a:off x="3883674" y="3637649"/>
            <a:ext cx="4466590" cy="432449"/>
            <a:chOff x="3883674" y="3637649"/>
            <a:chExt cx="4466590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007A5-A492-5CF3-7F03-B817A2D4BC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F1E20D-5F3A-E7C6-1AEB-7F6D0BD07AA1}"/>
                </a:ext>
              </a:extLst>
            </p:cNvPr>
            <p:cNvSpPr txBox="1"/>
            <p:nvPr/>
          </p:nvSpPr>
          <p:spPr>
            <a:xfrm>
              <a:off x="7296449" y="3700766"/>
              <a:ext cx="105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03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BF806-77A2-80C6-981F-BB09466A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84F5-4C4D-50E0-EB32-B3E7145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90819-3AB6-A3FA-7ECE-4DFE57F3597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CA8481-3F1E-86D8-BCF7-23D052005531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6758F25-4F5A-20F7-1F99-8132CC9D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8929A1-6745-705D-EE86-CF7B816CB69B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4C94AC-BACE-9C3C-21ED-B6868B7A8BDE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E807966-B883-7B4D-BA8A-FB0BB837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07D7F-7978-9B56-AAA3-E7CEC0EE2283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BC82C8-1117-D4B9-8988-FC4176150935}"/>
              </a:ext>
            </a:extLst>
          </p:cNvPr>
          <p:cNvSpPr txBox="1"/>
          <p:nvPr/>
        </p:nvSpPr>
        <p:spPr>
          <a:xfrm>
            <a:off x="5264106" y="4393203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Client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488296-0B89-5A58-E702-CCA5BC58A7A1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7721A9-18B2-2941-9F05-372AA352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C644E5-24BD-D20B-414E-5BFA12C70010}"/>
                </a:ext>
              </a:extLst>
            </p:cNvPr>
            <p:cNvSpPr txBox="1"/>
            <p:nvPr/>
          </p:nvSpPr>
          <p:spPr>
            <a:xfrm>
              <a:off x="3993892" y="2912061"/>
              <a:ext cx="16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8E7074-602D-6E79-AF02-FB90CE4047EC}"/>
              </a:ext>
            </a:extLst>
          </p:cNvPr>
          <p:cNvGrpSpPr/>
          <p:nvPr/>
        </p:nvGrpSpPr>
        <p:grpSpPr>
          <a:xfrm>
            <a:off x="3883674" y="3637649"/>
            <a:ext cx="4466590" cy="432449"/>
            <a:chOff x="3883674" y="3637649"/>
            <a:chExt cx="4466590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577B40-D46C-6C72-A24D-4C0C92BBFD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F844AB-F8E1-263F-D504-F768B5A15AC5}"/>
                </a:ext>
              </a:extLst>
            </p:cNvPr>
            <p:cNvSpPr txBox="1"/>
            <p:nvPr/>
          </p:nvSpPr>
          <p:spPr>
            <a:xfrm>
              <a:off x="7296449" y="3700766"/>
              <a:ext cx="105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28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DE645-F877-F7D0-CA7E-F5106780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79FC-ACB7-282A-D130-E2FEF92F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17A3B-2AC8-FA7A-E49B-D134E7A46F78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7EFC3A-F675-DDEE-AED0-BC52ACCFD4D1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E59ACAE-9150-B048-3A74-6FE34D4C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0DE06-B8D1-4CA1-4B57-F0E292D8A59C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07A68C-E655-5F1D-AD34-6B040AB78172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70EBDB5-B095-64C8-20E3-EC16F146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BBEB9-94A7-334A-C146-C81C05EE1A0F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63E8A76-DC42-559A-6DEF-DB4EE629DA0B}"/>
              </a:ext>
            </a:extLst>
          </p:cNvPr>
          <p:cNvSpPr txBox="1"/>
          <p:nvPr/>
        </p:nvSpPr>
        <p:spPr>
          <a:xfrm>
            <a:off x="5207680" y="4393203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Server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83E6BD-C8ED-3DB7-7FBE-C71D033C8A48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345DB4-BA30-25BA-3850-70A3C8C0B8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504B4-4336-6F4D-2C6A-51738419A79B}"/>
                </a:ext>
              </a:extLst>
            </p:cNvPr>
            <p:cNvSpPr txBox="1"/>
            <p:nvPr/>
          </p:nvSpPr>
          <p:spPr>
            <a:xfrm>
              <a:off x="3993892" y="2912061"/>
              <a:ext cx="91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6287C4-CF45-3401-289B-91EB216B7D8A}"/>
              </a:ext>
            </a:extLst>
          </p:cNvPr>
          <p:cNvGrpSpPr/>
          <p:nvPr/>
        </p:nvGrpSpPr>
        <p:grpSpPr>
          <a:xfrm>
            <a:off x="3883674" y="3637649"/>
            <a:ext cx="4454977" cy="432449"/>
            <a:chOff x="3883674" y="3637649"/>
            <a:chExt cx="4454977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69EE59-55B4-DC93-4CEF-30D35E187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BB619-91E1-A471-000D-0E51C4757813}"/>
                </a:ext>
              </a:extLst>
            </p:cNvPr>
            <p:cNvSpPr txBox="1"/>
            <p:nvPr/>
          </p:nvSpPr>
          <p:spPr>
            <a:xfrm>
              <a:off x="6600162" y="3700766"/>
              <a:ext cx="17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2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5FB99-C8A1-177B-EBEA-544AEB93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64BA-9A44-0BE0-0F54-E8024AA7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06275-3FDF-600D-04B4-F9D68B7F96D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DE395-81E2-FA5B-FB87-C806AD5924FD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470460E-4B44-1416-242A-F3FC0AAE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EE37C7-4D47-4BC3-BC3D-C2088622B349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42E88-20D3-E712-EC63-1AA87A35DCED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39C0ACB-50A3-2571-142E-CB1CF41A0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D9647-0D0D-739F-6AA5-22D99136332D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941201-9CF5-3891-8039-CB9DBF26F3DA}"/>
              </a:ext>
            </a:extLst>
          </p:cNvPr>
          <p:cNvSpPr txBox="1"/>
          <p:nvPr/>
        </p:nvSpPr>
        <p:spPr>
          <a:xfrm>
            <a:off x="4956105" y="439320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Bidirectional</a:t>
            </a:r>
            <a:r>
              <a:rPr lang="pl-PL" b="1" dirty="0">
                <a:solidFill>
                  <a:schemeClr val="bg1"/>
                </a:solidFill>
              </a:rPr>
              <a:t>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B88F0-AD97-4045-FC31-F4106C35E251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674F35-99CB-75FC-0624-73F206A035F6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52384E-A467-574F-36B2-6E7D5B331477}"/>
                </a:ext>
              </a:extLst>
            </p:cNvPr>
            <p:cNvSpPr txBox="1"/>
            <p:nvPr/>
          </p:nvSpPr>
          <p:spPr>
            <a:xfrm>
              <a:off x="3993892" y="2912061"/>
              <a:ext cx="16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19A7E1-66D5-C431-B25A-59168862F800}"/>
              </a:ext>
            </a:extLst>
          </p:cNvPr>
          <p:cNvGrpSpPr/>
          <p:nvPr/>
        </p:nvGrpSpPr>
        <p:grpSpPr>
          <a:xfrm>
            <a:off x="3883674" y="3637649"/>
            <a:ext cx="4454977" cy="432449"/>
            <a:chOff x="3883674" y="3637649"/>
            <a:chExt cx="4454977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3C6A3E-ECDA-E83E-610B-EB71DFB06E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8C32C1-FD4C-A4C4-48B6-15B1118E79D8}"/>
                </a:ext>
              </a:extLst>
            </p:cNvPr>
            <p:cNvSpPr txBox="1"/>
            <p:nvPr/>
          </p:nvSpPr>
          <p:spPr>
            <a:xfrm>
              <a:off x="6600162" y="3700766"/>
              <a:ext cx="17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590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914C3-859F-6330-735C-76FD6CC9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ABE0-EE90-57CA-EE73-2A67D57B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A3EE00-DEFA-BBB5-BF91-D187D71A21CE}"/>
              </a:ext>
            </a:extLst>
          </p:cNvPr>
          <p:cNvGrpSpPr/>
          <p:nvPr/>
        </p:nvGrpSpPr>
        <p:grpSpPr>
          <a:xfrm>
            <a:off x="528076" y="3010935"/>
            <a:ext cx="2688199" cy="1440000"/>
            <a:chOff x="528076" y="3043068"/>
            <a:chExt cx="2688199" cy="1133852"/>
          </a:xfrm>
        </p:grpSpPr>
        <p:pic>
          <p:nvPicPr>
            <p:cNvPr id="9" name="Graphic 8" descr="Link with solid fill">
              <a:extLst>
                <a:ext uri="{FF2B5EF4-FFF2-40B4-BE49-F238E27FC236}">
                  <a16:creationId xmlns:a16="http://schemas.microsoft.com/office/drawing/2014/main" id="{D8560EBA-5902-5FE6-B592-D5B657ADD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4976" y="304306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AD24F1-24C0-086C-D389-5B0DB24A322C}"/>
                </a:ext>
              </a:extLst>
            </p:cNvPr>
            <p:cNvSpPr txBox="1"/>
            <p:nvPr/>
          </p:nvSpPr>
          <p:spPr>
            <a:xfrm>
              <a:off x="528076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Protokół komunikacji RPC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9545C7-F9F9-1052-806F-9A939D13162C}"/>
              </a:ext>
            </a:extLst>
          </p:cNvPr>
          <p:cNvGrpSpPr/>
          <p:nvPr/>
        </p:nvGrpSpPr>
        <p:grpSpPr>
          <a:xfrm>
            <a:off x="3435628" y="3010935"/>
            <a:ext cx="2688199" cy="1440000"/>
            <a:chOff x="3293047" y="3043068"/>
            <a:chExt cx="2688199" cy="1133852"/>
          </a:xfrm>
        </p:grpSpPr>
        <p:pic>
          <p:nvPicPr>
            <p:cNvPr id="29" name="Graphic 28" descr="Lightning bolt with solid fill">
              <a:extLst>
                <a:ext uri="{FF2B5EF4-FFF2-40B4-BE49-F238E27FC236}">
                  <a16:creationId xmlns:a16="http://schemas.microsoft.com/office/drawing/2014/main" id="{812E7311-D016-4F9A-F08C-4C230F47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03175" y="3043068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7409ED-90D1-74D2-3C10-EEC0B7267F0C}"/>
                </a:ext>
              </a:extLst>
            </p:cNvPr>
            <p:cNvSpPr txBox="1"/>
            <p:nvPr/>
          </p:nvSpPr>
          <p:spPr>
            <a:xfrm>
              <a:off x="3293047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HTTP/2 + </a:t>
              </a:r>
              <a:r>
                <a:rPr lang="pl-PL" dirty="0" err="1">
                  <a:solidFill>
                    <a:schemeClr val="bg1"/>
                  </a:solidFill>
                </a:rPr>
                <a:t>Protocol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Buffers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1BA0F-7F38-7096-505A-26F8C0E81B7B}"/>
              </a:ext>
            </a:extLst>
          </p:cNvPr>
          <p:cNvGrpSpPr/>
          <p:nvPr/>
        </p:nvGrpSpPr>
        <p:grpSpPr>
          <a:xfrm>
            <a:off x="6343180" y="3010935"/>
            <a:ext cx="2688199" cy="1440000"/>
            <a:chOff x="6171997" y="2971800"/>
            <a:chExt cx="2688199" cy="1482119"/>
          </a:xfrm>
        </p:grpSpPr>
        <p:pic>
          <p:nvPicPr>
            <p:cNvPr id="22" name="Graphic 21" descr="Bullseye with solid fill">
              <a:extLst>
                <a:ext uri="{FF2B5EF4-FFF2-40B4-BE49-F238E27FC236}">
                  <a16:creationId xmlns:a16="http://schemas.microsoft.com/office/drawing/2014/main" id="{9B46BDE3-A4FD-B2B6-D22C-05BFFD20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8897" y="297180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AADB53-4BD0-0BD3-421E-576338DDEB65}"/>
                </a:ext>
              </a:extLst>
            </p:cNvPr>
            <p:cNvSpPr txBox="1"/>
            <p:nvPr/>
          </p:nvSpPr>
          <p:spPr>
            <a:xfrm>
              <a:off x="6171997" y="3807588"/>
              <a:ext cx="268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Silne typowanie i generowanie kodu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0146FB-340E-6E24-2EDB-7B4810F1FC3E}"/>
              </a:ext>
            </a:extLst>
          </p:cNvPr>
          <p:cNvGrpSpPr/>
          <p:nvPr/>
        </p:nvGrpSpPr>
        <p:grpSpPr>
          <a:xfrm>
            <a:off x="9250732" y="3010935"/>
            <a:ext cx="2688199" cy="1440000"/>
            <a:chOff x="9250732" y="2907736"/>
            <a:chExt cx="2688199" cy="1545714"/>
          </a:xfrm>
        </p:grpSpPr>
        <p:pic>
          <p:nvPicPr>
            <p:cNvPr id="24" name="Graphic 23" descr="Rocket with solid fill">
              <a:extLst>
                <a:ext uri="{FF2B5EF4-FFF2-40B4-BE49-F238E27FC236}">
                  <a16:creationId xmlns:a16="http://schemas.microsoft.com/office/drawing/2014/main" id="{F1B9406E-6C5D-A501-FAD3-BC5F7296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37632" y="2907736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C52BA-3A5F-9D62-2916-E0CE242AC25E}"/>
                </a:ext>
              </a:extLst>
            </p:cNvPr>
            <p:cNvSpPr txBox="1"/>
            <p:nvPr/>
          </p:nvSpPr>
          <p:spPr>
            <a:xfrm>
              <a:off x="9250732" y="3807119"/>
              <a:ext cx="268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Zaawansowane funkcje komunikacji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2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17F9A-0F29-3304-A1DB-805796F9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641-5DFD-0E1A-B869-CFBB8EAB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71500-AA8E-65B4-B0E1-562262C1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16" y="1620000"/>
            <a:ext cx="9080168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7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675A5-1368-E2AA-1AC4-02BE598A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8FB-629C-4D4C-AB0B-15CD035E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3F405-9DF1-D418-1D80-C35FA5D3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31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9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8E875-4295-7653-2893-2C2708341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7E19-4972-B071-ED00-4C6FC61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6FBD8-5866-7645-6FB3-E9922DF8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23" y="1620000"/>
            <a:ext cx="9880354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7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00186-64F2-BCF6-1AD8-4F98AF461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EE0-45D1-6CC3-2746-C683C0E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80C8B-2D59-C755-E66C-E5B5A4A1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43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C8C20-510A-2B49-F6CB-F5C10844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8E8C-F742-735D-17B6-4CE7D8EA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9BF94-4C40-B1A7-8370-E0381200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71344"/>
            <a:ext cx="10800000" cy="1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7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5C7E2-53C1-AF9E-FA42-71AA0A08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32D-9446-D327-9A4D-D6908D27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ABCF8-D4C4-B8B1-C2C1-1EB4BCEA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71344"/>
            <a:ext cx="10800000" cy="1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9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5224E-8BE3-35DC-6041-EC731F27B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E7E-55E2-758A-11E6-5F870261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F781B-C0ED-BD57-7500-7C08C5AD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4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0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F81DB-AF01-2D48-8AED-E9D672D3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17A6-7080-A3C5-E571-9431B04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83A7F-CB5C-DDDF-527B-15FE3F25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91" y="1620000"/>
            <a:ext cx="836281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83B6C-EAB4-5F1A-ED1D-9A909C763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B1D-56FA-2CDA-8723-EE3E3CC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D44CD-BE20-1A9D-C723-EE954F61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989000"/>
            <a:ext cx="108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BCB73-E8AB-7699-9FB5-14CB56FD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C74-4ED1-2C4A-774B-FD78BD96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3985-366D-E2F6-CAAB-0A18FBDE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10" y="1620000"/>
            <a:ext cx="613398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3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426B7-C59D-BF06-4ECB-F508B7F2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0FF-6138-9B10-8970-11818E27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8A59A0-5738-F24D-2388-13560D535688}"/>
              </a:ext>
            </a:extLst>
          </p:cNvPr>
          <p:cNvGrpSpPr/>
          <p:nvPr/>
        </p:nvGrpSpPr>
        <p:grpSpPr>
          <a:xfrm>
            <a:off x="2506854" y="1992754"/>
            <a:ext cx="7200000" cy="2880000"/>
            <a:chOff x="528076" y="3043068"/>
            <a:chExt cx="2688199" cy="1075720"/>
          </a:xfrm>
        </p:grpSpPr>
        <p:pic>
          <p:nvPicPr>
            <p:cNvPr id="9" name="Graphic 8" descr="Link with solid fill">
              <a:extLst>
                <a:ext uri="{FF2B5EF4-FFF2-40B4-BE49-F238E27FC236}">
                  <a16:creationId xmlns:a16="http://schemas.microsoft.com/office/drawing/2014/main" id="{037C0A56-211F-9CBC-8CE3-63291379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4976" y="304306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E31FF4-6648-A031-C601-EEEB71A984CC}"/>
                </a:ext>
              </a:extLst>
            </p:cNvPr>
            <p:cNvSpPr txBox="1"/>
            <p:nvPr/>
          </p:nvSpPr>
          <p:spPr>
            <a:xfrm>
              <a:off x="528076" y="3807588"/>
              <a:ext cx="2688199" cy="311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Protokół komunikacji RPC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7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7D529-8ABA-4BA9-1C7F-2FB136AD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95D5-3504-DA3C-60C3-AE126C3F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Zalety i ograniczenia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10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F91E-77AB-4959-E0BA-DC65EF9E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B25A-B2E6-3A67-B308-154D5505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Zalety i ograniczenia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47692C-317B-8CDA-A21F-91324DC5706F}"/>
              </a:ext>
            </a:extLst>
          </p:cNvPr>
          <p:cNvCxnSpPr>
            <a:cxnSpLocks/>
          </p:cNvCxnSpPr>
          <p:nvPr/>
        </p:nvCxnSpPr>
        <p:spPr>
          <a:xfrm rot="60000">
            <a:off x="6046778" y="1629210"/>
            <a:ext cx="98443" cy="486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870FB34-BF44-A3C4-184B-9635797D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7836" y="1440000"/>
            <a:ext cx="889200" cy="889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878DA5A-6600-1E26-8FAA-63CE2AD7A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63" y="1440000"/>
            <a:ext cx="889200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9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B7F9-2C31-56FF-DEEF-2B6A5B19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9CB-DB8B-97F4-7D43-7F6CE5DA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866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FAFAC-EBB5-9EA5-063A-A321C73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A421-8FA9-AF47-EB0E-4467B86A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F0B81-139F-3CB4-57A6-09DAAEA8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5" y="2144653"/>
            <a:ext cx="1081064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939A5-2805-DA05-D48F-32D5F08C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E81-C79D-7489-0961-C991F791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D6134-6ACD-6FD5-3AF3-2D6453B02FBD}"/>
              </a:ext>
            </a:extLst>
          </p:cNvPr>
          <p:cNvGrpSpPr/>
          <p:nvPr/>
        </p:nvGrpSpPr>
        <p:grpSpPr>
          <a:xfrm>
            <a:off x="2496000" y="1989000"/>
            <a:ext cx="7200000" cy="2880000"/>
            <a:chOff x="3293047" y="3043068"/>
            <a:chExt cx="2688199" cy="1092502"/>
          </a:xfrm>
        </p:grpSpPr>
        <p:pic>
          <p:nvPicPr>
            <p:cNvPr id="4" name="Graphic 3" descr="Lightning bolt with solid fill">
              <a:extLst>
                <a:ext uri="{FF2B5EF4-FFF2-40B4-BE49-F238E27FC236}">
                  <a16:creationId xmlns:a16="http://schemas.microsoft.com/office/drawing/2014/main" id="{6DED0656-C576-1954-5E3C-B51F8CB8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9947" y="304306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5FA45F-7013-47D9-CAE7-424D03FD5ADD}"/>
                </a:ext>
              </a:extLst>
            </p:cNvPr>
            <p:cNvSpPr txBox="1"/>
            <p:nvPr/>
          </p:nvSpPr>
          <p:spPr>
            <a:xfrm>
              <a:off x="3293047" y="3807588"/>
              <a:ext cx="2688199" cy="3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HTTP/2 + </a:t>
              </a:r>
              <a:r>
                <a:rPr lang="pl-PL" sz="4800" dirty="0" err="1">
                  <a:solidFill>
                    <a:schemeClr val="bg1"/>
                  </a:solidFill>
                </a:rPr>
                <a:t>Protocol</a:t>
              </a:r>
              <a:r>
                <a:rPr lang="pl-PL" sz="4800" dirty="0">
                  <a:solidFill>
                    <a:schemeClr val="bg1"/>
                  </a:solidFill>
                </a:rPr>
                <a:t> </a:t>
              </a:r>
              <a:r>
                <a:rPr lang="pl-PL" sz="4800" dirty="0" err="1">
                  <a:solidFill>
                    <a:schemeClr val="bg1"/>
                  </a:solidFill>
                </a:rPr>
                <a:t>Buffers</a:t>
              </a:r>
              <a:endParaRPr lang="pl-PL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85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EDECE-4FA0-B5EB-D895-4156C1D4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0997-1212-6BDC-C0DC-9F697134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70FF7-E47E-92E8-5EEA-CE8945542789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Korzyści HTTP/2 </a:t>
            </a:r>
            <a:endParaRPr lang="pl-PL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76AE83-761E-8C51-F69B-74AA62E0C0C2}"/>
              </a:ext>
            </a:extLst>
          </p:cNvPr>
          <p:cNvGrpSpPr/>
          <p:nvPr/>
        </p:nvGrpSpPr>
        <p:grpSpPr>
          <a:xfrm>
            <a:off x="276615" y="3001188"/>
            <a:ext cx="2688199" cy="1440000"/>
            <a:chOff x="315303" y="2978330"/>
            <a:chExt cx="2688199" cy="119859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C38AE5-BBDE-5945-FE1E-EB44FB8F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2203" y="297833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77A229-8152-0DCC-9A7C-5C3E6387F7A1}"/>
                </a:ext>
              </a:extLst>
            </p:cNvPr>
            <p:cNvSpPr txBox="1"/>
            <p:nvPr/>
          </p:nvSpPr>
          <p:spPr>
            <a:xfrm>
              <a:off x="315303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Multiplexing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BA8CE0-F7D3-B727-2471-7F9DC308E2ED}"/>
              </a:ext>
            </a:extLst>
          </p:cNvPr>
          <p:cNvGrpSpPr/>
          <p:nvPr/>
        </p:nvGrpSpPr>
        <p:grpSpPr>
          <a:xfrm>
            <a:off x="3180453" y="3001188"/>
            <a:ext cx="2688199" cy="1440000"/>
            <a:chOff x="3120306" y="2978330"/>
            <a:chExt cx="2688199" cy="128373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CEB634D-702B-6F44-520C-98ACEA59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07206" y="2978330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2A5954-6E6E-BA57-2F9C-04431DA1C648}"/>
                </a:ext>
              </a:extLst>
            </p:cNvPr>
            <p:cNvSpPr txBox="1"/>
            <p:nvPr/>
          </p:nvSpPr>
          <p:spPr>
            <a:xfrm>
              <a:off x="3120306" y="3892730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Header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compression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86BD18-770E-2E3D-6F02-4AE63B01DB03}"/>
              </a:ext>
            </a:extLst>
          </p:cNvPr>
          <p:cNvGrpSpPr/>
          <p:nvPr/>
        </p:nvGrpSpPr>
        <p:grpSpPr>
          <a:xfrm>
            <a:off x="6084291" y="3001188"/>
            <a:ext cx="2688199" cy="1440000"/>
            <a:chOff x="6275121" y="2893188"/>
            <a:chExt cx="2688199" cy="128373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5761E9D-2300-7CA9-482B-1A06A2C9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62021" y="289318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934DD4-1E4F-18AD-A19D-5CB854D1C6AF}"/>
                </a:ext>
              </a:extLst>
            </p:cNvPr>
            <p:cNvSpPr txBox="1"/>
            <p:nvPr/>
          </p:nvSpPr>
          <p:spPr>
            <a:xfrm>
              <a:off x="6275121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Server </a:t>
              </a:r>
              <a:r>
                <a:rPr lang="pl-PL" dirty="0" err="1">
                  <a:solidFill>
                    <a:schemeClr val="bg1"/>
                  </a:solidFill>
                </a:rPr>
                <a:t>push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6A6AA9-92BB-119A-4039-2CFA279F2E18}"/>
              </a:ext>
            </a:extLst>
          </p:cNvPr>
          <p:cNvGrpSpPr/>
          <p:nvPr/>
        </p:nvGrpSpPr>
        <p:grpSpPr>
          <a:xfrm>
            <a:off x="8988130" y="3001188"/>
            <a:ext cx="2688199" cy="1440000"/>
            <a:chOff x="9198572" y="2978330"/>
            <a:chExt cx="2688199" cy="119859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EE6EC5-B5A3-0462-1954-92FFF50E7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85472" y="29783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62BA17-C519-696D-200D-B0D1C090DB7D}"/>
                </a:ext>
              </a:extLst>
            </p:cNvPr>
            <p:cNvSpPr txBox="1"/>
            <p:nvPr/>
          </p:nvSpPr>
          <p:spPr>
            <a:xfrm>
              <a:off x="9198572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Binary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protocol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9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FB4A7-99A4-AAB6-267D-C7C81F80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C94-6140-1F87-45A2-BCAC59E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8FF10-2456-CA02-D06E-0D87730A40AC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4BEF06-C79C-AC42-9BB0-0221361E9E3E}"/>
              </a:ext>
            </a:extLst>
          </p:cNvPr>
          <p:cNvGrpSpPr/>
          <p:nvPr/>
        </p:nvGrpSpPr>
        <p:grpSpPr>
          <a:xfrm>
            <a:off x="1872175" y="2971800"/>
            <a:ext cx="2688199" cy="1196731"/>
            <a:chOff x="1872175" y="2971800"/>
            <a:chExt cx="2688199" cy="119673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B7147C3-B2A2-A3D2-5C9B-C401AED8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9075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4AEE75-096F-9B5F-EBD4-77440A98F505}"/>
                </a:ext>
              </a:extLst>
            </p:cNvPr>
            <p:cNvSpPr txBox="1"/>
            <p:nvPr/>
          </p:nvSpPr>
          <p:spPr>
            <a:xfrm>
              <a:off x="1872175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Wydajność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C8C63-3C2B-ACA5-5C35-18666D7978C9}"/>
              </a:ext>
            </a:extLst>
          </p:cNvPr>
          <p:cNvGrpSpPr/>
          <p:nvPr/>
        </p:nvGrpSpPr>
        <p:grpSpPr>
          <a:xfrm>
            <a:off x="4796364" y="2971800"/>
            <a:ext cx="2688199" cy="1196731"/>
            <a:chOff x="4751900" y="2971800"/>
            <a:chExt cx="2688199" cy="11967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8900348-C507-B1FC-D017-70CED9D9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9AA40-0035-13CD-4A9A-1A987F4DEDB4}"/>
                </a:ext>
              </a:extLst>
            </p:cNvPr>
            <p:cNvSpPr txBox="1"/>
            <p:nvPr/>
          </p:nvSpPr>
          <p:spPr>
            <a:xfrm>
              <a:off x="4751900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Silne typowanie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84D10-BC98-4706-EEC9-08A8A632DD49}"/>
              </a:ext>
            </a:extLst>
          </p:cNvPr>
          <p:cNvGrpSpPr/>
          <p:nvPr/>
        </p:nvGrpSpPr>
        <p:grpSpPr>
          <a:xfrm>
            <a:off x="7720554" y="2971800"/>
            <a:ext cx="2688199" cy="1196731"/>
            <a:chOff x="7720554" y="2971800"/>
            <a:chExt cx="2688199" cy="11967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5A9BF-2D4B-0F20-F116-E1CE885B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07454" y="297180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CF43D0-D7E5-A0E2-E54B-8B51EFF4D927}"/>
                </a:ext>
              </a:extLst>
            </p:cNvPr>
            <p:cNvSpPr txBox="1"/>
            <p:nvPr/>
          </p:nvSpPr>
          <p:spPr>
            <a:xfrm>
              <a:off x="7720554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Obsługa wielu języków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5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D3446-45AD-9868-F83C-2E296EE8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A1B-285F-8D18-2A00-4B2BAD22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9F2ED-2550-6D36-3B18-D9D28C73B13E}"/>
              </a:ext>
            </a:extLst>
          </p:cNvPr>
          <p:cNvSpPr txBox="1"/>
          <p:nvPr/>
        </p:nvSpPr>
        <p:spPr>
          <a:xfrm>
            <a:off x="4382521" y="1672555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B9AC-2B35-18E6-185F-E1BD0F9D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" y="2576702"/>
            <a:ext cx="10800000" cy="2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486</TotalTime>
  <Words>1668</Words>
  <Application>Microsoft Office PowerPoint</Application>
  <PresentationFormat>Widescreen</PresentationFormat>
  <Paragraphs>350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Aptos</vt:lpstr>
      <vt:lpstr>Arial</vt:lpstr>
      <vt:lpstr>Calibri Light</vt:lpstr>
      <vt:lpstr>Metropolitan</vt:lpstr>
      <vt:lpstr>gRPC w środowisku .NET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Zalety i ograniczenia gRPC</vt:lpstr>
      <vt:lpstr>Zalety i ograniczenia gRPC</vt:lpstr>
      <vt:lpstr>Czym jest gRPC?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Lukasz Glowinski</dc:creator>
  <cp:lastModifiedBy>Lukasz Glowinski</cp:lastModifiedBy>
  <cp:revision>1</cp:revision>
  <dcterms:created xsi:type="dcterms:W3CDTF">2025-07-16T15:23:00Z</dcterms:created>
  <dcterms:modified xsi:type="dcterms:W3CDTF">2025-07-16T23:30:58Z</dcterms:modified>
</cp:coreProperties>
</file>