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45"/>
    <a:srgbClr val="43B02A"/>
    <a:srgbClr val="FF33CC"/>
    <a:srgbClr val="426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905DB-B090-4CFC-A0BF-BFE3D1F29B5D}" v="370" dt="2021-03-29T14:23:12.134"/>
    <p1510:client id="{E1C71F9A-A834-4D95-9CEE-2A16DD09566A}" v="16" dt="2021-03-29T20:47:39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gliaro" userId="bec108da-92c5-44a6-b4d9-75d09f21e47e" providerId="ADAL" clId="{30B905DB-B090-4CFC-A0BF-BFE3D1F29B5D}"/>
    <pc:docChg chg="undo custSel mod addSld delSld modSld">
      <pc:chgData name="Leonardo Magliaro" userId="bec108da-92c5-44a6-b4d9-75d09f21e47e" providerId="ADAL" clId="{30B905DB-B090-4CFC-A0BF-BFE3D1F29B5D}" dt="2021-03-29T14:23:12.134" v="1246" actId="403"/>
      <pc:docMkLst>
        <pc:docMk/>
      </pc:docMkLst>
      <pc:sldChg chg="modSp">
        <pc:chgData name="Leonardo Magliaro" userId="bec108da-92c5-44a6-b4d9-75d09f21e47e" providerId="ADAL" clId="{30B905DB-B090-4CFC-A0BF-BFE3D1F29B5D}" dt="2021-03-22T13:22:00.979" v="37" actId="6549"/>
        <pc:sldMkLst>
          <pc:docMk/>
          <pc:sldMk cId="1119503587" sldId="256"/>
        </pc:sldMkLst>
        <pc:spChg chg="mod">
          <ac:chgData name="Leonardo Magliaro" userId="bec108da-92c5-44a6-b4d9-75d09f21e47e" providerId="ADAL" clId="{30B905DB-B090-4CFC-A0BF-BFE3D1F29B5D}" dt="2021-03-22T13:21:33.459" v="0" actId="20577"/>
          <ac:spMkLst>
            <pc:docMk/>
            <pc:sldMk cId="1119503587" sldId="256"/>
            <ac:spMk id="9" creationId="{C7865721-1EFC-4102-8271-0C32F02CAF76}"/>
          </ac:spMkLst>
        </pc:spChg>
        <pc:spChg chg="mod">
          <ac:chgData name="Leonardo Magliaro" userId="bec108da-92c5-44a6-b4d9-75d09f21e47e" providerId="ADAL" clId="{30B905DB-B090-4CFC-A0BF-BFE3D1F29B5D}" dt="2021-03-22T13:22:00.979" v="37" actId="6549"/>
          <ac:spMkLst>
            <pc:docMk/>
            <pc:sldMk cId="1119503587" sldId="256"/>
            <ac:spMk id="10" creationId="{3A531DA1-EE65-4100-9516-F26FA7D80812}"/>
          </ac:spMkLst>
        </pc:spChg>
      </pc:sldChg>
      <pc:sldChg chg="addSp delSp modSp">
        <pc:chgData name="Leonardo Magliaro" userId="bec108da-92c5-44a6-b4d9-75d09f21e47e" providerId="ADAL" clId="{30B905DB-B090-4CFC-A0BF-BFE3D1F29B5D}" dt="2021-03-22T14:45:33.534" v="211" actId="1076"/>
        <pc:sldMkLst>
          <pc:docMk/>
          <pc:sldMk cId="384853936" sldId="257"/>
        </pc:sldMkLst>
        <pc:spChg chg="add mod">
          <ac:chgData name="Leonardo Magliaro" userId="bec108da-92c5-44a6-b4d9-75d09f21e47e" providerId="ADAL" clId="{30B905DB-B090-4CFC-A0BF-BFE3D1F29B5D}" dt="2021-03-22T14:42:02.093" v="198" actId="14100"/>
          <ac:spMkLst>
            <pc:docMk/>
            <pc:sldMk cId="384853936" sldId="257"/>
            <ac:spMk id="2" creationId="{592156F1-4357-4A20-903F-D68B8997A052}"/>
          </ac:spMkLst>
        </pc:spChg>
        <pc:spChg chg="add mod">
          <ac:chgData name="Leonardo Magliaro" userId="bec108da-92c5-44a6-b4d9-75d09f21e47e" providerId="ADAL" clId="{30B905DB-B090-4CFC-A0BF-BFE3D1F29B5D}" dt="2021-03-22T14:42:21.189" v="202" actId="207"/>
          <ac:spMkLst>
            <pc:docMk/>
            <pc:sldMk cId="384853936" sldId="257"/>
            <ac:spMk id="3" creationId="{551DE51F-D768-4C06-A7CD-D5ED7ACE7A57}"/>
          </ac:spMkLst>
        </pc:spChg>
        <pc:spChg chg="mod">
          <ac:chgData name="Leonardo Magliaro" userId="bec108da-92c5-44a6-b4d9-75d09f21e47e" providerId="ADAL" clId="{30B905DB-B090-4CFC-A0BF-BFE3D1F29B5D}" dt="2021-03-22T13:35:45.952" v="54" actId="20577"/>
          <ac:spMkLst>
            <pc:docMk/>
            <pc:sldMk cId="384853936" sldId="257"/>
            <ac:spMk id="7" creationId="{A60BB76B-FA04-4D9E-8A4F-37EF8730D587}"/>
          </ac:spMkLst>
        </pc:spChg>
        <pc:spChg chg="add mod">
          <ac:chgData name="Leonardo Magliaro" userId="bec108da-92c5-44a6-b4d9-75d09f21e47e" providerId="ADAL" clId="{30B905DB-B090-4CFC-A0BF-BFE3D1F29B5D}" dt="2021-03-22T14:45:26.450" v="210" actId="1076"/>
          <ac:spMkLst>
            <pc:docMk/>
            <pc:sldMk cId="384853936" sldId="257"/>
            <ac:spMk id="8" creationId="{C18A2C4C-C2B7-439C-A1D4-578BF6CEEAE8}"/>
          </ac:spMkLst>
        </pc:spChg>
        <pc:spChg chg="add del mod">
          <ac:chgData name="Leonardo Magliaro" userId="bec108da-92c5-44a6-b4d9-75d09f21e47e" providerId="ADAL" clId="{30B905DB-B090-4CFC-A0BF-BFE3D1F29B5D}" dt="2021-03-22T14:38:47.938" v="158" actId="478"/>
          <ac:spMkLst>
            <pc:docMk/>
            <pc:sldMk cId="384853936" sldId="257"/>
            <ac:spMk id="9" creationId="{DB6874B9-1BC5-452C-AB9A-2DCEAB78C329}"/>
          </ac:spMkLst>
        </pc:spChg>
        <pc:spChg chg="add mod">
          <ac:chgData name="Leonardo Magliaro" userId="bec108da-92c5-44a6-b4d9-75d09f21e47e" providerId="ADAL" clId="{30B905DB-B090-4CFC-A0BF-BFE3D1F29B5D}" dt="2021-03-22T14:42:15.351" v="201" actId="207"/>
          <ac:spMkLst>
            <pc:docMk/>
            <pc:sldMk cId="384853936" sldId="257"/>
            <ac:spMk id="10" creationId="{9EB4CD92-D544-43A9-8804-30B33ABB91EA}"/>
          </ac:spMkLst>
        </pc:spChg>
        <pc:spChg chg="add mod">
          <ac:chgData name="Leonardo Magliaro" userId="bec108da-92c5-44a6-b4d9-75d09f21e47e" providerId="ADAL" clId="{30B905DB-B090-4CFC-A0BF-BFE3D1F29B5D}" dt="2021-03-22T14:43:15.365" v="207" actId="207"/>
          <ac:spMkLst>
            <pc:docMk/>
            <pc:sldMk cId="384853936" sldId="257"/>
            <ac:spMk id="11" creationId="{300BFAB9-902F-48E8-A304-1109F3F000AC}"/>
          </ac:spMkLst>
        </pc:spChg>
        <pc:spChg chg="add mod">
          <ac:chgData name="Leonardo Magliaro" userId="bec108da-92c5-44a6-b4d9-75d09f21e47e" providerId="ADAL" clId="{30B905DB-B090-4CFC-A0BF-BFE3D1F29B5D}" dt="2021-03-22T14:45:33.534" v="211" actId="1076"/>
          <ac:spMkLst>
            <pc:docMk/>
            <pc:sldMk cId="384853936" sldId="257"/>
            <ac:spMk id="12" creationId="{C21BF5EA-21AD-4811-AF26-5271E6EED8C1}"/>
          </ac:spMkLst>
        </pc:spChg>
        <pc:spChg chg="add mod">
          <ac:chgData name="Leonardo Magliaro" userId="bec108da-92c5-44a6-b4d9-75d09f21e47e" providerId="ADAL" clId="{30B905DB-B090-4CFC-A0BF-BFE3D1F29B5D}" dt="2021-03-22T14:43:05.505" v="206" actId="207"/>
          <ac:spMkLst>
            <pc:docMk/>
            <pc:sldMk cId="384853936" sldId="257"/>
            <ac:spMk id="13" creationId="{162CEE17-869A-496D-8B30-06FF625DDD23}"/>
          </ac:spMkLst>
        </pc:spChg>
        <pc:spChg chg="add del mod">
          <ac:chgData name="Leonardo Magliaro" userId="bec108da-92c5-44a6-b4d9-75d09f21e47e" providerId="ADAL" clId="{30B905DB-B090-4CFC-A0BF-BFE3D1F29B5D}" dt="2021-03-22T14:38:46.106" v="157" actId="478"/>
          <ac:spMkLst>
            <pc:docMk/>
            <pc:sldMk cId="384853936" sldId="257"/>
            <ac:spMk id="14" creationId="{EB000D2A-19DF-42C4-A600-51A577412672}"/>
          </ac:spMkLst>
        </pc:spChg>
        <pc:cxnChg chg="add mod">
          <ac:chgData name="Leonardo Magliaro" userId="bec108da-92c5-44a6-b4d9-75d09f21e47e" providerId="ADAL" clId="{30B905DB-B090-4CFC-A0BF-BFE3D1F29B5D}" dt="2021-03-22T14:42:02.093" v="198" actId="14100"/>
          <ac:cxnSpMkLst>
            <pc:docMk/>
            <pc:sldMk cId="384853936" sldId="257"/>
            <ac:cxnSpMk id="5" creationId="{449FA473-5E9C-4B72-95A7-BC167CEAE542}"/>
          </ac:cxnSpMkLst>
        </pc:cxnChg>
        <pc:cxnChg chg="add mod">
          <ac:chgData name="Leonardo Magliaro" userId="bec108da-92c5-44a6-b4d9-75d09f21e47e" providerId="ADAL" clId="{30B905DB-B090-4CFC-A0BF-BFE3D1F29B5D}" dt="2021-03-22T14:45:26.450" v="210" actId="1076"/>
          <ac:cxnSpMkLst>
            <pc:docMk/>
            <pc:sldMk cId="384853936" sldId="257"/>
            <ac:cxnSpMk id="16" creationId="{6884149F-A80F-4EB3-B70E-13C3F2977109}"/>
          </ac:cxnSpMkLst>
        </pc:cxnChg>
        <pc:cxnChg chg="add mod">
          <ac:chgData name="Leonardo Magliaro" userId="bec108da-92c5-44a6-b4d9-75d09f21e47e" providerId="ADAL" clId="{30B905DB-B090-4CFC-A0BF-BFE3D1F29B5D}" dt="2021-03-22T14:45:33.534" v="211" actId="1076"/>
          <ac:cxnSpMkLst>
            <pc:docMk/>
            <pc:sldMk cId="384853936" sldId="257"/>
            <ac:cxnSpMk id="18" creationId="{C52AC245-7304-4959-AD9A-63AA6819ABA7}"/>
          </ac:cxnSpMkLst>
        </pc:cxnChg>
        <pc:cxnChg chg="add mod">
          <ac:chgData name="Leonardo Magliaro" userId="bec108da-92c5-44a6-b4d9-75d09f21e47e" providerId="ADAL" clId="{30B905DB-B090-4CFC-A0BF-BFE3D1F29B5D}" dt="2021-03-22T14:42:07.225" v="199" actId="1076"/>
          <ac:cxnSpMkLst>
            <pc:docMk/>
            <pc:sldMk cId="384853936" sldId="257"/>
            <ac:cxnSpMk id="20" creationId="{E17D7A0F-57D5-4FA7-BDE2-53503A3A805C}"/>
          </ac:cxnSpMkLst>
        </pc:cxnChg>
        <pc:cxnChg chg="add mod">
          <ac:chgData name="Leonardo Magliaro" userId="bec108da-92c5-44a6-b4d9-75d09f21e47e" providerId="ADAL" clId="{30B905DB-B090-4CFC-A0BF-BFE3D1F29B5D}" dt="2021-03-22T14:42:08.755" v="200" actId="1076"/>
          <ac:cxnSpMkLst>
            <pc:docMk/>
            <pc:sldMk cId="384853936" sldId="257"/>
            <ac:cxnSpMk id="22" creationId="{2FB65030-F691-4B79-BA73-56CBD07C2FF5}"/>
          </ac:cxnSpMkLst>
        </pc:cxnChg>
        <pc:cxnChg chg="add mod">
          <ac:chgData name="Leonardo Magliaro" userId="bec108da-92c5-44a6-b4d9-75d09f21e47e" providerId="ADAL" clId="{30B905DB-B090-4CFC-A0BF-BFE3D1F29B5D}" dt="2021-03-22T14:42:08.755" v="200" actId="1076"/>
          <ac:cxnSpMkLst>
            <pc:docMk/>
            <pc:sldMk cId="384853936" sldId="257"/>
            <ac:cxnSpMk id="24" creationId="{16E3C017-E6B4-4120-818A-FDB92BC3F381}"/>
          </ac:cxnSpMkLst>
        </pc:cxnChg>
      </pc:sldChg>
      <pc:sldChg chg="addSp delSp modSp add">
        <pc:chgData name="Leonardo Magliaro" userId="bec108da-92c5-44a6-b4d9-75d09f21e47e" providerId="ADAL" clId="{30B905DB-B090-4CFC-A0BF-BFE3D1F29B5D}" dt="2021-03-22T16:45:56.808" v="377" actId="1076"/>
        <pc:sldMkLst>
          <pc:docMk/>
          <pc:sldMk cId="2334988610" sldId="258"/>
        </pc:sldMkLst>
        <pc:spChg chg="del">
          <ac:chgData name="Leonardo Magliaro" userId="bec108da-92c5-44a6-b4d9-75d09f21e47e" providerId="ADAL" clId="{30B905DB-B090-4CFC-A0BF-BFE3D1F29B5D}" dt="2021-03-22T14:50:50.931" v="228" actId="478"/>
          <ac:spMkLst>
            <pc:docMk/>
            <pc:sldMk cId="2334988610" sldId="258"/>
            <ac:spMk id="3" creationId="{551DE51F-D768-4C06-A7CD-D5ED7ACE7A57}"/>
          </ac:spMkLst>
        </pc:spChg>
        <pc:spChg chg="mod">
          <ac:chgData name="Leonardo Magliaro" userId="bec108da-92c5-44a6-b4d9-75d09f21e47e" providerId="ADAL" clId="{30B905DB-B090-4CFC-A0BF-BFE3D1F29B5D}" dt="2021-03-22T14:46:00.304" v="221" actId="20577"/>
          <ac:spMkLst>
            <pc:docMk/>
            <pc:sldMk cId="2334988610" sldId="258"/>
            <ac:spMk id="7" creationId="{A60BB76B-FA04-4D9E-8A4F-37EF8730D587}"/>
          </ac:spMkLst>
        </pc:spChg>
        <pc:spChg chg="del">
          <ac:chgData name="Leonardo Magliaro" userId="bec108da-92c5-44a6-b4d9-75d09f21e47e" providerId="ADAL" clId="{30B905DB-B090-4CFC-A0BF-BFE3D1F29B5D}" dt="2021-03-22T14:50:49.991" v="227" actId="478"/>
          <ac:spMkLst>
            <pc:docMk/>
            <pc:sldMk cId="2334988610" sldId="258"/>
            <ac:spMk id="8" creationId="{C18A2C4C-C2B7-439C-A1D4-578BF6CEEAE8}"/>
          </ac:spMkLst>
        </pc:spChg>
        <pc:spChg chg="del mod">
          <ac:chgData name="Leonardo Magliaro" userId="bec108da-92c5-44a6-b4d9-75d09f21e47e" providerId="ADAL" clId="{30B905DB-B090-4CFC-A0BF-BFE3D1F29B5D}" dt="2021-03-22T14:50:44.557" v="223" actId="478"/>
          <ac:spMkLst>
            <pc:docMk/>
            <pc:sldMk cId="2334988610" sldId="258"/>
            <ac:spMk id="10" creationId="{9EB4CD92-D544-43A9-8804-30B33ABB91EA}"/>
          </ac:spMkLst>
        </pc:spChg>
        <pc:spChg chg="del">
          <ac:chgData name="Leonardo Magliaro" userId="bec108da-92c5-44a6-b4d9-75d09f21e47e" providerId="ADAL" clId="{30B905DB-B090-4CFC-A0BF-BFE3D1F29B5D}" dt="2021-03-22T14:50:46.953" v="224" actId="478"/>
          <ac:spMkLst>
            <pc:docMk/>
            <pc:sldMk cId="2334988610" sldId="258"/>
            <ac:spMk id="11" creationId="{300BFAB9-902F-48E8-A304-1109F3F000AC}"/>
          </ac:spMkLst>
        </pc:spChg>
        <pc:spChg chg="del">
          <ac:chgData name="Leonardo Magliaro" userId="bec108da-92c5-44a6-b4d9-75d09f21e47e" providerId="ADAL" clId="{30B905DB-B090-4CFC-A0BF-BFE3D1F29B5D}" dt="2021-03-22T14:50:49.069" v="226" actId="478"/>
          <ac:spMkLst>
            <pc:docMk/>
            <pc:sldMk cId="2334988610" sldId="258"/>
            <ac:spMk id="12" creationId="{C21BF5EA-21AD-4811-AF26-5271E6EED8C1}"/>
          </ac:spMkLst>
        </pc:spChg>
        <pc:spChg chg="del">
          <ac:chgData name="Leonardo Magliaro" userId="bec108da-92c5-44a6-b4d9-75d09f21e47e" providerId="ADAL" clId="{30B905DB-B090-4CFC-A0BF-BFE3D1F29B5D}" dt="2021-03-22T14:50:48.347" v="225" actId="478"/>
          <ac:spMkLst>
            <pc:docMk/>
            <pc:sldMk cId="2334988610" sldId="258"/>
            <ac:spMk id="13" creationId="{162CEE17-869A-496D-8B30-06FF625DDD23}"/>
          </ac:spMkLst>
        </pc:spChg>
        <pc:spChg chg="add mod">
          <ac:chgData name="Leonardo Magliaro" userId="bec108da-92c5-44a6-b4d9-75d09f21e47e" providerId="ADAL" clId="{30B905DB-B090-4CFC-A0BF-BFE3D1F29B5D}" dt="2021-03-22T14:51:53.822" v="246" actId="1076"/>
          <ac:spMkLst>
            <pc:docMk/>
            <pc:sldMk cId="2334988610" sldId="258"/>
            <ac:spMk id="15" creationId="{177104AC-F304-4E93-A0DF-BF59B6C05DAC}"/>
          </ac:spMkLst>
        </pc:spChg>
        <pc:spChg chg="add mod">
          <ac:chgData name="Leonardo Magliaro" userId="bec108da-92c5-44a6-b4d9-75d09f21e47e" providerId="ADAL" clId="{30B905DB-B090-4CFC-A0BF-BFE3D1F29B5D}" dt="2021-03-22T15:29:35.592" v="288" actId="113"/>
          <ac:spMkLst>
            <pc:docMk/>
            <pc:sldMk cId="2334988610" sldId="258"/>
            <ac:spMk id="17" creationId="{B398DD7A-C020-409F-9F14-0A600A88977C}"/>
          </ac:spMkLst>
        </pc:spChg>
        <pc:spChg chg="add mod">
          <ac:chgData name="Leonardo Magliaro" userId="bec108da-92c5-44a6-b4d9-75d09f21e47e" providerId="ADAL" clId="{30B905DB-B090-4CFC-A0BF-BFE3D1F29B5D}" dt="2021-03-22T15:30:58.876" v="298" actId="207"/>
          <ac:spMkLst>
            <pc:docMk/>
            <pc:sldMk cId="2334988610" sldId="258"/>
            <ac:spMk id="23" creationId="{133D07EE-5958-42AE-B2BD-13922CF747B4}"/>
          </ac:spMkLst>
        </pc:spChg>
        <pc:spChg chg="add mod">
          <ac:chgData name="Leonardo Magliaro" userId="bec108da-92c5-44a6-b4d9-75d09f21e47e" providerId="ADAL" clId="{30B905DB-B090-4CFC-A0BF-BFE3D1F29B5D}" dt="2021-03-22T15:31:02.662" v="299" actId="108"/>
          <ac:spMkLst>
            <pc:docMk/>
            <pc:sldMk cId="2334988610" sldId="258"/>
            <ac:spMk id="25" creationId="{CC8293E1-45B8-4839-8CA6-2F186CF8ED4C}"/>
          </ac:spMkLst>
        </pc:spChg>
        <pc:spChg chg="add mod">
          <ac:chgData name="Leonardo Magliaro" userId="bec108da-92c5-44a6-b4d9-75d09f21e47e" providerId="ADAL" clId="{30B905DB-B090-4CFC-A0BF-BFE3D1F29B5D}" dt="2021-03-22T16:45:56.808" v="377" actId="1076"/>
          <ac:spMkLst>
            <pc:docMk/>
            <pc:sldMk cId="2334988610" sldId="258"/>
            <ac:spMk id="28" creationId="{65105FD4-F323-48F9-A564-B602DB74C543}"/>
          </ac:spMkLst>
        </pc:spChg>
        <pc:spChg chg="add mod">
          <ac:chgData name="Leonardo Magliaro" userId="bec108da-92c5-44a6-b4d9-75d09f21e47e" providerId="ADAL" clId="{30B905DB-B090-4CFC-A0BF-BFE3D1F29B5D}" dt="2021-03-22T16:45:52.376" v="376" actId="313"/>
          <ac:spMkLst>
            <pc:docMk/>
            <pc:sldMk cId="2334988610" sldId="258"/>
            <ac:spMk id="29" creationId="{115A6F7D-05A4-4D3A-86B7-1FD003011E58}"/>
          </ac:spMkLst>
        </pc:spChg>
        <pc:cxnChg chg="mod">
          <ac:chgData name="Leonardo Magliaro" userId="bec108da-92c5-44a6-b4d9-75d09f21e47e" providerId="ADAL" clId="{30B905DB-B090-4CFC-A0BF-BFE3D1F29B5D}" dt="2021-03-22T14:50:59.854" v="233" actId="14100"/>
          <ac:cxnSpMkLst>
            <pc:docMk/>
            <pc:sldMk cId="2334988610" sldId="258"/>
            <ac:cxnSpMk id="5" creationId="{449FA473-5E9C-4B72-95A7-BC167CEAE542}"/>
          </ac:cxnSpMkLst>
        </pc:cxnChg>
        <pc:cxnChg chg="del mod">
          <ac:chgData name="Leonardo Magliaro" userId="bec108da-92c5-44a6-b4d9-75d09f21e47e" providerId="ADAL" clId="{30B905DB-B090-4CFC-A0BF-BFE3D1F29B5D}" dt="2021-03-22T14:50:56.591" v="232" actId="478"/>
          <ac:cxnSpMkLst>
            <pc:docMk/>
            <pc:sldMk cId="2334988610" sldId="258"/>
            <ac:cxnSpMk id="16" creationId="{6884149F-A80F-4EB3-B70E-13C3F2977109}"/>
          </ac:cxnSpMkLst>
        </pc:cxnChg>
        <pc:cxnChg chg="del mod">
          <ac:chgData name="Leonardo Magliaro" userId="bec108da-92c5-44a6-b4d9-75d09f21e47e" providerId="ADAL" clId="{30B905DB-B090-4CFC-A0BF-BFE3D1F29B5D}" dt="2021-03-22T14:50:55.827" v="231" actId="478"/>
          <ac:cxnSpMkLst>
            <pc:docMk/>
            <pc:sldMk cId="2334988610" sldId="258"/>
            <ac:cxnSpMk id="18" creationId="{C52AC245-7304-4959-AD9A-63AA6819ABA7}"/>
          </ac:cxnSpMkLst>
        </pc:cxnChg>
        <pc:cxnChg chg="del mod">
          <ac:chgData name="Leonardo Magliaro" userId="bec108da-92c5-44a6-b4d9-75d09f21e47e" providerId="ADAL" clId="{30B905DB-B090-4CFC-A0BF-BFE3D1F29B5D}" dt="2021-03-22T14:50:53.739" v="229" actId="478"/>
          <ac:cxnSpMkLst>
            <pc:docMk/>
            <pc:sldMk cId="2334988610" sldId="258"/>
            <ac:cxnSpMk id="20" creationId="{E17D7A0F-57D5-4FA7-BDE2-53503A3A805C}"/>
          </ac:cxnSpMkLst>
        </pc:cxnChg>
        <pc:cxnChg chg="add mod">
          <ac:chgData name="Leonardo Magliaro" userId="bec108da-92c5-44a6-b4d9-75d09f21e47e" providerId="ADAL" clId="{30B905DB-B090-4CFC-A0BF-BFE3D1F29B5D}" dt="2021-03-22T15:30:33.898" v="295" actId="108"/>
          <ac:cxnSpMkLst>
            <pc:docMk/>
            <pc:sldMk cId="2334988610" sldId="258"/>
            <ac:cxnSpMk id="21" creationId="{6D23C618-CBCB-40C0-9537-E160E7131AB3}"/>
          </ac:cxnSpMkLst>
        </pc:cxnChg>
        <pc:cxnChg chg="del mod">
          <ac:chgData name="Leonardo Magliaro" userId="bec108da-92c5-44a6-b4d9-75d09f21e47e" providerId="ADAL" clId="{30B905DB-B090-4CFC-A0BF-BFE3D1F29B5D}" dt="2021-03-22T14:50:54.741" v="230" actId="478"/>
          <ac:cxnSpMkLst>
            <pc:docMk/>
            <pc:sldMk cId="2334988610" sldId="258"/>
            <ac:cxnSpMk id="22" creationId="{2FB65030-F691-4B79-BA73-56CBD07C2FF5}"/>
          </ac:cxnSpMkLst>
        </pc:cxnChg>
        <pc:cxnChg chg="del mod">
          <ac:chgData name="Leonardo Magliaro" userId="bec108da-92c5-44a6-b4d9-75d09f21e47e" providerId="ADAL" clId="{30B905DB-B090-4CFC-A0BF-BFE3D1F29B5D}" dt="2021-03-22T14:51:00.676" v="234" actId="478"/>
          <ac:cxnSpMkLst>
            <pc:docMk/>
            <pc:sldMk cId="2334988610" sldId="258"/>
            <ac:cxnSpMk id="24" creationId="{16E3C017-E6B4-4120-818A-FDB92BC3F381}"/>
          </ac:cxnSpMkLst>
        </pc:cxnChg>
        <pc:cxnChg chg="add mod">
          <ac:chgData name="Leonardo Magliaro" userId="bec108da-92c5-44a6-b4d9-75d09f21e47e" providerId="ADAL" clId="{30B905DB-B090-4CFC-A0BF-BFE3D1F29B5D}" dt="2021-03-22T15:30:29.970" v="294" actId="108"/>
          <ac:cxnSpMkLst>
            <pc:docMk/>
            <pc:sldMk cId="2334988610" sldId="258"/>
            <ac:cxnSpMk id="27" creationId="{E4842C00-97B9-47F7-BBA2-4CB7BED7A494}"/>
          </ac:cxnSpMkLst>
        </pc:cxnChg>
      </pc:sldChg>
      <pc:sldChg chg="addSp delSp modSp">
        <pc:chgData name="Leonardo Magliaro" userId="bec108da-92c5-44a6-b4d9-75d09f21e47e" providerId="ADAL" clId="{30B905DB-B090-4CFC-A0BF-BFE3D1F29B5D}" dt="2021-03-23T10:56:58.011" v="451" actId="1076"/>
        <pc:sldMkLst>
          <pc:docMk/>
          <pc:sldMk cId="597808481" sldId="261"/>
        </pc:sldMkLst>
        <pc:spChg chg="mod">
          <ac:chgData name="Leonardo Magliaro" userId="bec108da-92c5-44a6-b4d9-75d09f21e47e" providerId="ADAL" clId="{30B905DB-B090-4CFC-A0BF-BFE3D1F29B5D}" dt="2021-03-23T10:09:54.941" v="381" actId="20577"/>
          <ac:spMkLst>
            <pc:docMk/>
            <pc:sldMk cId="597808481" sldId="261"/>
            <ac:spMk id="2" creationId="{592156F1-4357-4A20-903F-D68B8997A052}"/>
          </ac:spMkLst>
        </pc:spChg>
        <pc:spChg chg="add mod">
          <ac:chgData name="Leonardo Magliaro" userId="bec108da-92c5-44a6-b4d9-75d09f21e47e" providerId="ADAL" clId="{30B905DB-B090-4CFC-A0BF-BFE3D1F29B5D}" dt="2021-03-23T10:10:51.995" v="394" actId="207"/>
          <ac:spMkLst>
            <pc:docMk/>
            <pc:sldMk cId="597808481" sldId="261"/>
            <ac:spMk id="3" creationId="{EE218AD9-CF78-4EA9-84B5-E6E51D4BBFAC}"/>
          </ac:spMkLst>
        </pc:spChg>
        <pc:spChg chg="add mod ord">
          <ac:chgData name="Leonardo Magliaro" userId="bec108da-92c5-44a6-b4d9-75d09f21e47e" providerId="ADAL" clId="{30B905DB-B090-4CFC-A0BF-BFE3D1F29B5D}" dt="2021-03-23T10:11:02.897" v="396" actId="207"/>
          <ac:spMkLst>
            <pc:docMk/>
            <pc:sldMk cId="597808481" sldId="261"/>
            <ac:spMk id="4" creationId="{6F1F608A-97EC-4C48-908D-DEEEF27AD5D8}"/>
          </ac:spMkLst>
        </pc:spChg>
        <pc:spChg chg="add mod ord">
          <ac:chgData name="Leonardo Magliaro" userId="bec108da-92c5-44a6-b4d9-75d09f21e47e" providerId="ADAL" clId="{30B905DB-B090-4CFC-A0BF-BFE3D1F29B5D}" dt="2021-03-23T10:11:35.964" v="404" actId="1076"/>
          <ac:spMkLst>
            <pc:docMk/>
            <pc:sldMk cId="597808481" sldId="261"/>
            <ac:spMk id="5" creationId="{240178BE-435C-458F-BC7A-D742FACA3F2C}"/>
          </ac:spMkLst>
        </pc:spChg>
        <pc:spChg chg="add mod">
          <ac:chgData name="Leonardo Magliaro" userId="bec108da-92c5-44a6-b4d9-75d09f21e47e" providerId="ADAL" clId="{30B905DB-B090-4CFC-A0BF-BFE3D1F29B5D}" dt="2021-03-23T10:11:13.295" v="397" actId="20577"/>
          <ac:spMkLst>
            <pc:docMk/>
            <pc:sldMk cId="597808481" sldId="261"/>
            <ac:spMk id="8" creationId="{0717B701-EF10-4233-90B4-0A1AC455864C}"/>
          </ac:spMkLst>
        </pc:spChg>
        <pc:spChg chg="add mod">
          <ac:chgData name="Leonardo Magliaro" userId="bec108da-92c5-44a6-b4d9-75d09f21e47e" providerId="ADAL" clId="{30B905DB-B090-4CFC-A0BF-BFE3D1F29B5D}" dt="2021-03-23T10:11:44.850" v="407" actId="20577"/>
          <ac:spMkLst>
            <pc:docMk/>
            <pc:sldMk cId="597808481" sldId="261"/>
            <ac:spMk id="9" creationId="{035E419B-2552-4761-8538-C6F8E6FD895D}"/>
          </ac:spMkLst>
        </pc:spChg>
        <pc:spChg chg="add mod">
          <ac:chgData name="Leonardo Magliaro" userId="bec108da-92c5-44a6-b4d9-75d09f21e47e" providerId="ADAL" clId="{30B905DB-B090-4CFC-A0BF-BFE3D1F29B5D}" dt="2021-03-23T10:11:54.416" v="410" actId="20577"/>
          <ac:spMkLst>
            <pc:docMk/>
            <pc:sldMk cId="597808481" sldId="261"/>
            <ac:spMk id="10" creationId="{67D6C0B7-2BC6-417B-8E7E-54954A93B22A}"/>
          </ac:spMkLst>
        </pc:spChg>
        <pc:spChg chg="add mod">
          <ac:chgData name="Leonardo Magliaro" userId="bec108da-92c5-44a6-b4d9-75d09f21e47e" providerId="ADAL" clId="{30B905DB-B090-4CFC-A0BF-BFE3D1F29B5D}" dt="2021-03-23T10:12:15.515" v="412" actId="1076"/>
          <ac:spMkLst>
            <pc:docMk/>
            <pc:sldMk cId="597808481" sldId="261"/>
            <ac:spMk id="11" creationId="{BA63BCFD-B0A7-4BE4-BF08-E7E43581025C}"/>
          </ac:spMkLst>
        </pc:spChg>
        <pc:spChg chg="add mod">
          <ac:chgData name="Leonardo Magliaro" userId="bec108da-92c5-44a6-b4d9-75d09f21e47e" providerId="ADAL" clId="{30B905DB-B090-4CFC-A0BF-BFE3D1F29B5D}" dt="2021-03-23T10:12:28.971" v="415" actId="1076"/>
          <ac:spMkLst>
            <pc:docMk/>
            <pc:sldMk cId="597808481" sldId="261"/>
            <ac:spMk id="12" creationId="{910E4B69-B2C9-44E6-81A3-4BB8E83BFA8E}"/>
          </ac:spMkLst>
        </pc:spChg>
        <pc:spChg chg="add mod">
          <ac:chgData name="Leonardo Magliaro" userId="bec108da-92c5-44a6-b4d9-75d09f21e47e" providerId="ADAL" clId="{30B905DB-B090-4CFC-A0BF-BFE3D1F29B5D}" dt="2021-03-23T10:12:15.515" v="412" actId="1076"/>
          <ac:spMkLst>
            <pc:docMk/>
            <pc:sldMk cId="597808481" sldId="261"/>
            <ac:spMk id="13" creationId="{FB78E0C9-6FDF-4D90-8D17-939D8DDFDBA2}"/>
          </ac:spMkLst>
        </pc:spChg>
        <pc:spChg chg="add mod">
          <ac:chgData name="Leonardo Magliaro" userId="bec108da-92c5-44a6-b4d9-75d09f21e47e" providerId="ADAL" clId="{30B905DB-B090-4CFC-A0BF-BFE3D1F29B5D}" dt="2021-03-23T10:12:15.515" v="412" actId="1076"/>
          <ac:spMkLst>
            <pc:docMk/>
            <pc:sldMk cId="597808481" sldId="261"/>
            <ac:spMk id="14" creationId="{71EAA379-0445-4C1D-94B8-ACF5C76571C6}"/>
          </ac:spMkLst>
        </pc:spChg>
        <pc:spChg chg="add mod">
          <ac:chgData name="Leonardo Magliaro" userId="bec108da-92c5-44a6-b4d9-75d09f21e47e" providerId="ADAL" clId="{30B905DB-B090-4CFC-A0BF-BFE3D1F29B5D}" dt="2021-03-23T10:12:15.515" v="412" actId="1076"/>
          <ac:spMkLst>
            <pc:docMk/>
            <pc:sldMk cId="597808481" sldId="261"/>
            <ac:spMk id="15" creationId="{38B353CD-6634-48D8-BF84-925BC8E9FD17}"/>
          </ac:spMkLst>
        </pc:spChg>
        <pc:spChg chg="add mod">
          <ac:chgData name="Leonardo Magliaro" userId="bec108da-92c5-44a6-b4d9-75d09f21e47e" providerId="ADAL" clId="{30B905DB-B090-4CFC-A0BF-BFE3D1F29B5D}" dt="2021-03-23T10:12:15.515" v="412" actId="1076"/>
          <ac:spMkLst>
            <pc:docMk/>
            <pc:sldMk cId="597808481" sldId="261"/>
            <ac:spMk id="16" creationId="{A6D8B70E-CDC0-4E7C-B7B2-A205E96E6A81}"/>
          </ac:spMkLst>
        </pc:spChg>
        <pc:spChg chg="add mod">
          <ac:chgData name="Leonardo Magliaro" userId="bec108da-92c5-44a6-b4d9-75d09f21e47e" providerId="ADAL" clId="{30B905DB-B090-4CFC-A0BF-BFE3D1F29B5D}" dt="2021-03-23T10:12:39.319" v="417" actId="1076"/>
          <ac:spMkLst>
            <pc:docMk/>
            <pc:sldMk cId="597808481" sldId="261"/>
            <ac:spMk id="17" creationId="{CC565090-B85E-4AC4-BD40-791ADB88B39A}"/>
          </ac:spMkLst>
        </pc:spChg>
        <pc:spChg chg="add del mod">
          <ac:chgData name="Leonardo Magliaro" userId="bec108da-92c5-44a6-b4d9-75d09f21e47e" providerId="ADAL" clId="{30B905DB-B090-4CFC-A0BF-BFE3D1F29B5D}" dt="2021-03-23T10:12:44.437" v="418" actId="478"/>
          <ac:spMkLst>
            <pc:docMk/>
            <pc:sldMk cId="597808481" sldId="261"/>
            <ac:spMk id="18" creationId="{9B2259A1-5F17-4F0A-849E-FA248CD1D039}"/>
          </ac:spMkLst>
        </pc:spChg>
        <pc:spChg chg="add mod">
          <ac:chgData name="Leonardo Magliaro" userId="bec108da-92c5-44a6-b4d9-75d09f21e47e" providerId="ADAL" clId="{30B905DB-B090-4CFC-A0BF-BFE3D1F29B5D}" dt="2021-03-23T10:12:39.319" v="417" actId="1076"/>
          <ac:spMkLst>
            <pc:docMk/>
            <pc:sldMk cId="597808481" sldId="261"/>
            <ac:spMk id="19" creationId="{6CD904F1-FCB5-42DC-955A-5DAA66467134}"/>
          </ac:spMkLst>
        </pc:spChg>
        <pc:spChg chg="add del mod">
          <ac:chgData name="Leonardo Magliaro" userId="bec108da-92c5-44a6-b4d9-75d09f21e47e" providerId="ADAL" clId="{30B905DB-B090-4CFC-A0BF-BFE3D1F29B5D}" dt="2021-03-23T10:12:47.163" v="419" actId="478"/>
          <ac:spMkLst>
            <pc:docMk/>
            <pc:sldMk cId="597808481" sldId="261"/>
            <ac:spMk id="20" creationId="{3B820DCD-D8D9-4532-AD00-2F782884E012}"/>
          </ac:spMkLst>
        </pc:spChg>
        <pc:spChg chg="add mod">
          <ac:chgData name="Leonardo Magliaro" userId="bec108da-92c5-44a6-b4d9-75d09f21e47e" providerId="ADAL" clId="{30B905DB-B090-4CFC-A0BF-BFE3D1F29B5D}" dt="2021-03-23T10:12:49.723" v="421" actId="20577"/>
          <ac:spMkLst>
            <pc:docMk/>
            <pc:sldMk cId="597808481" sldId="261"/>
            <ac:spMk id="21" creationId="{B3A14733-834D-4250-97E9-1F179F5A12B8}"/>
          </ac:spMkLst>
        </pc:spChg>
        <pc:spChg chg="add mod">
          <ac:chgData name="Leonardo Magliaro" userId="bec108da-92c5-44a6-b4d9-75d09f21e47e" providerId="ADAL" clId="{30B905DB-B090-4CFC-A0BF-BFE3D1F29B5D}" dt="2021-03-23T10:56:53.559" v="450" actId="1076"/>
          <ac:spMkLst>
            <pc:docMk/>
            <pc:sldMk cId="597808481" sldId="261"/>
            <ac:spMk id="22" creationId="{63D621BC-DC89-493B-8B16-4CC7DAA07E38}"/>
          </ac:spMkLst>
        </pc:spChg>
        <pc:spChg chg="add mod">
          <ac:chgData name="Leonardo Magliaro" userId="bec108da-92c5-44a6-b4d9-75d09f21e47e" providerId="ADAL" clId="{30B905DB-B090-4CFC-A0BF-BFE3D1F29B5D}" dt="2021-03-23T10:28:18.437" v="434" actId="207"/>
          <ac:spMkLst>
            <pc:docMk/>
            <pc:sldMk cId="597808481" sldId="261"/>
            <ac:spMk id="23" creationId="{878DED9B-2A43-4C43-87EA-AB72DE90CCFE}"/>
          </ac:spMkLst>
        </pc:spChg>
        <pc:spChg chg="add mod">
          <ac:chgData name="Leonardo Magliaro" userId="bec108da-92c5-44a6-b4d9-75d09f21e47e" providerId="ADAL" clId="{30B905DB-B090-4CFC-A0BF-BFE3D1F29B5D}" dt="2021-03-23T10:56:00.504" v="437" actId="16959"/>
          <ac:spMkLst>
            <pc:docMk/>
            <pc:sldMk cId="597808481" sldId="261"/>
            <ac:spMk id="24" creationId="{902EE2A0-71EE-478B-9C37-FE9ADC042017}"/>
          </ac:spMkLst>
        </pc:spChg>
        <pc:spChg chg="add mod">
          <ac:chgData name="Leonardo Magliaro" userId="bec108da-92c5-44a6-b4d9-75d09f21e47e" providerId="ADAL" clId="{30B905DB-B090-4CFC-A0BF-BFE3D1F29B5D}" dt="2021-03-23T10:56:58.011" v="451" actId="1076"/>
          <ac:spMkLst>
            <pc:docMk/>
            <pc:sldMk cId="597808481" sldId="261"/>
            <ac:spMk id="25" creationId="{826F9E3D-7CFE-48DA-87F0-DB94F871CF39}"/>
          </ac:spMkLst>
        </pc:spChg>
        <pc:spChg chg="add mod">
          <ac:chgData name="Leonardo Magliaro" userId="bec108da-92c5-44a6-b4d9-75d09f21e47e" providerId="ADAL" clId="{30B905DB-B090-4CFC-A0BF-BFE3D1F29B5D}" dt="2021-03-23T10:56:58.011" v="451" actId="1076"/>
          <ac:spMkLst>
            <pc:docMk/>
            <pc:sldMk cId="597808481" sldId="261"/>
            <ac:spMk id="26" creationId="{A2291F45-D1BA-49C6-9626-412BCD72F383}"/>
          </ac:spMkLst>
        </pc:spChg>
        <pc:spChg chg="add mod">
          <ac:chgData name="Leonardo Magliaro" userId="bec108da-92c5-44a6-b4d9-75d09f21e47e" providerId="ADAL" clId="{30B905DB-B090-4CFC-A0BF-BFE3D1F29B5D}" dt="2021-03-23T10:56:58.011" v="451" actId="1076"/>
          <ac:spMkLst>
            <pc:docMk/>
            <pc:sldMk cId="597808481" sldId="261"/>
            <ac:spMk id="27" creationId="{D29370EE-B6C9-493A-9DD4-9158EA088078}"/>
          </ac:spMkLst>
        </pc:spChg>
      </pc:sldChg>
      <pc:sldChg chg="modSp">
        <pc:chgData name="Leonardo Magliaro" userId="bec108da-92c5-44a6-b4d9-75d09f21e47e" providerId="ADAL" clId="{30B905DB-B090-4CFC-A0BF-BFE3D1F29B5D}" dt="2021-03-23T10:26:04.350" v="422" actId="1076"/>
        <pc:sldMkLst>
          <pc:docMk/>
          <pc:sldMk cId="279430223" sldId="262"/>
        </pc:sldMkLst>
        <pc:picChg chg="mod">
          <ac:chgData name="Leonardo Magliaro" userId="bec108da-92c5-44a6-b4d9-75d09f21e47e" providerId="ADAL" clId="{30B905DB-B090-4CFC-A0BF-BFE3D1F29B5D}" dt="2021-03-23T10:26:04.350" v="422" actId="1076"/>
          <ac:picMkLst>
            <pc:docMk/>
            <pc:sldMk cId="279430223" sldId="262"/>
            <ac:picMk id="10" creationId="{3CFDEE9C-B3FE-40A7-93B2-8FD81CE98E09}"/>
          </ac:picMkLst>
        </pc:picChg>
      </pc:sldChg>
      <pc:sldChg chg="addSp delSp modSp add">
        <pc:chgData name="Leonardo Magliaro" userId="bec108da-92c5-44a6-b4d9-75d09f21e47e" providerId="ADAL" clId="{30B905DB-B090-4CFC-A0BF-BFE3D1F29B5D}" dt="2021-03-23T11:02:48.240" v="519" actId="20577"/>
        <pc:sldMkLst>
          <pc:docMk/>
          <pc:sldMk cId="1116053907" sldId="263"/>
        </pc:sldMkLst>
        <pc:spChg chg="mod">
          <ac:chgData name="Leonardo Magliaro" userId="bec108da-92c5-44a6-b4d9-75d09f21e47e" providerId="ADAL" clId="{30B905DB-B090-4CFC-A0BF-BFE3D1F29B5D}" dt="2021-03-23T11:01:36.921" v="472" actId="1076"/>
          <ac:spMkLst>
            <pc:docMk/>
            <pc:sldMk cId="1116053907" sldId="263"/>
            <ac:spMk id="2" creationId="{592156F1-4357-4A20-903F-D68B8997A052}"/>
          </ac:spMkLst>
        </pc:spChg>
        <pc:spChg chg="del">
          <ac:chgData name="Leonardo Magliaro" userId="bec108da-92c5-44a6-b4d9-75d09f21e47e" providerId="ADAL" clId="{30B905DB-B090-4CFC-A0BF-BFE3D1F29B5D}" dt="2021-03-23T10:58:08.049" v="453" actId="478"/>
          <ac:spMkLst>
            <pc:docMk/>
            <pc:sldMk cId="1116053907" sldId="263"/>
            <ac:spMk id="3" creationId="{EE218AD9-CF78-4EA9-84B5-E6E51D4BBFAC}"/>
          </ac:spMkLst>
        </pc:spChg>
        <pc:spChg chg="del">
          <ac:chgData name="Leonardo Magliaro" userId="bec108da-92c5-44a6-b4d9-75d09f21e47e" providerId="ADAL" clId="{30B905DB-B090-4CFC-A0BF-BFE3D1F29B5D}" dt="2021-03-23T10:58:12.079" v="455" actId="478"/>
          <ac:spMkLst>
            <pc:docMk/>
            <pc:sldMk cId="1116053907" sldId="263"/>
            <ac:spMk id="4" creationId="{6F1F608A-97EC-4C48-908D-DEEEF27AD5D8}"/>
          </ac:spMkLst>
        </pc:spChg>
        <pc:spChg chg="del">
          <ac:chgData name="Leonardo Magliaro" userId="bec108da-92c5-44a6-b4d9-75d09f21e47e" providerId="ADAL" clId="{30B905DB-B090-4CFC-A0BF-BFE3D1F29B5D}" dt="2021-03-23T10:58:12.079" v="455" actId="478"/>
          <ac:spMkLst>
            <pc:docMk/>
            <pc:sldMk cId="1116053907" sldId="263"/>
            <ac:spMk id="5" creationId="{240178BE-435C-458F-BC7A-D742FACA3F2C}"/>
          </ac:spMkLst>
        </pc:spChg>
        <pc:spChg chg="del">
          <ac:chgData name="Leonardo Magliaro" userId="bec108da-92c5-44a6-b4d9-75d09f21e47e" providerId="ADAL" clId="{30B905DB-B090-4CFC-A0BF-BFE3D1F29B5D}" dt="2021-03-23T10:58:12.079" v="455" actId="478"/>
          <ac:spMkLst>
            <pc:docMk/>
            <pc:sldMk cId="1116053907" sldId="263"/>
            <ac:spMk id="8" creationId="{0717B701-EF10-4233-90B4-0A1AC455864C}"/>
          </ac:spMkLst>
        </pc:spChg>
        <pc:spChg chg="del">
          <ac:chgData name="Leonardo Magliaro" userId="bec108da-92c5-44a6-b4d9-75d09f21e47e" providerId="ADAL" clId="{30B905DB-B090-4CFC-A0BF-BFE3D1F29B5D}" dt="2021-03-23T10:58:12.079" v="455" actId="478"/>
          <ac:spMkLst>
            <pc:docMk/>
            <pc:sldMk cId="1116053907" sldId="263"/>
            <ac:spMk id="9" creationId="{035E419B-2552-4761-8538-C6F8E6FD895D}"/>
          </ac:spMkLst>
        </pc:spChg>
        <pc:spChg chg="del">
          <ac:chgData name="Leonardo Magliaro" userId="bec108da-92c5-44a6-b4d9-75d09f21e47e" providerId="ADAL" clId="{30B905DB-B090-4CFC-A0BF-BFE3D1F29B5D}" dt="2021-03-23T10:58:12.079" v="455" actId="478"/>
          <ac:spMkLst>
            <pc:docMk/>
            <pc:sldMk cId="1116053907" sldId="263"/>
            <ac:spMk id="10" creationId="{67D6C0B7-2BC6-417B-8E7E-54954A93B22A}"/>
          </ac:spMkLst>
        </pc:spChg>
        <pc:spChg chg="del">
          <ac:chgData name="Leonardo Magliaro" userId="bec108da-92c5-44a6-b4d9-75d09f21e47e" providerId="ADAL" clId="{30B905DB-B090-4CFC-A0BF-BFE3D1F29B5D}" dt="2021-03-23T10:58:10.409" v="454" actId="478"/>
          <ac:spMkLst>
            <pc:docMk/>
            <pc:sldMk cId="1116053907" sldId="263"/>
            <ac:spMk id="11" creationId="{BA63BCFD-B0A7-4BE4-BF08-E7E43581025C}"/>
          </ac:spMkLst>
        </pc:spChg>
        <pc:spChg chg="del">
          <ac:chgData name="Leonardo Magliaro" userId="bec108da-92c5-44a6-b4d9-75d09f21e47e" providerId="ADAL" clId="{30B905DB-B090-4CFC-A0BF-BFE3D1F29B5D}" dt="2021-03-23T10:58:10.409" v="454" actId="478"/>
          <ac:spMkLst>
            <pc:docMk/>
            <pc:sldMk cId="1116053907" sldId="263"/>
            <ac:spMk id="12" creationId="{910E4B69-B2C9-44E6-81A3-4BB8E83BFA8E}"/>
          </ac:spMkLst>
        </pc:spChg>
        <pc:spChg chg="del">
          <ac:chgData name="Leonardo Magliaro" userId="bec108da-92c5-44a6-b4d9-75d09f21e47e" providerId="ADAL" clId="{30B905DB-B090-4CFC-A0BF-BFE3D1F29B5D}" dt="2021-03-23T10:58:10.409" v="454" actId="478"/>
          <ac:spMkLst>
            <pc:docMk/>
            <pc:sldMk cId="1116053907" sldId="263"/>
            <ac:spMk id="13" creationId="{FB78E0C9-6FDF-4D90-8D17-939D8DDFDBA2}"/>
          </ac:spMkLst>
        </pc:spChg>
        <pc:spChg chg="del">
          <ac:chgData name="Leonardo Magliaro" userId="bec108da-92c5-44a6-b4d9-75d09f21e47e" providerId="ADAL" clId="{30B905DB-B090-4CFC-A0BF-BFE3D1F29B5D}" dt="2021-03-23T10:58:10.409" v="454" actId="478"/>
          <ac:spMkLst>
            <pc:docMk/>
            <pc:sldMk cId="1116053907" sldId="263"/>
            <ac:spMk id="14" creationId="{71EAA379-0445-4C1D-94B8-ACF5C76571C6}"/>
          </ac:spMkLst>
        </pc:spChg>
        <pc:spChg chg="del">
          <ac:chgData name="Leonardo Magliaro" userId="bec108da-92c5-44a6-b4d9-75d09f21e47e" providerId="ADAL" clId="{30B905DB-B090-4CFC-A0BF-BFE3D1F29B5D}" dt="2021-03-23T10:58:10.409" v="454" actId="478"/>
          <ac:spMkLst>
            <pc:docMk/>
            <pc:sldMk cId="1116053907" sldId="263"/>
            <ac:spMk id="15" creationId="{38B353CD-6634-48D8-BF84-925BC8E9FD17}"/>
          </ac:spMkLst>
        </pc:spChg>
        <pc:spChg chg="del">
          <ac:chgData name="Leonardo Magliaro" userId="bec108da-92c5-44a6-b4d9-75d09f21e47e" providerId="ADAL" clId="{30B905DB-B090-4CFC-A0BF-BFE3D1F29B5D}" dt="2021-03-23T10:58:10.409" v="454" actId="478"/>
          <ac:spMkLst>
            <pc:docMk/>
            <pc:sldMk cId="1116053907" sldId="263"/>
            <ac:spMk id="16" creationId="{A6D8B70E-CDC0-4E7C-B7B2-A205E96E6A81}"/>
          </ac:spMkLst>
        </pc:spChg>
        <pc:spChg chg="del">
          <ac:chgData name="Leonardo Magliaro" userId="bec108da-92c5-44a6-b4d9-75d09f21e47e" providerId="ADAL" clId="{30B905DB-B090-4CFC-A0BF-BFE3D1F29B5D}" dt="2021-03-23T10:58:10.409" v="454" actId="478"/>
          <ac:spMkLst>
            <pc:docMk/>
            <pc:sldMk cId="1116053907" sldId="263"/>
            <ac:spMk id="17" creationId="{CC565090-B85E-4AC4-BD40-791ADB88B39A}"/>
          </ac:spMkLst>
        </pc:spChg>
        <pc:spChg chg="add mod">
          <ac:chgData name="Leonardo Magliaro" userId="bec108da-92c5-44a6-b4d9-75d09f21e47e" providerId="ADAL" clId="{30B905DB-B090-4CFC-A0BF-BFE3D1F29B5D}" dt="2021-03-23T11:01:31.349" v="471" actId="1076"/>
          <ac:spMkLst>
            <pc:docMk/>
            <pc:sldMk cId="1116053907" sldId="263"/>
            <ac:spMk id="18" creationId="{5169A6FA-1887-43F8-A1C8-88F1E95EDDC9}"/>
          </ac:spMkLst>
        </pc:spChg>
        <pc:spChg chg="del">
          <ac:chgData name="Leonardo Magliaro" userId="bec108da-92c5-44a6-b4d9-75d09f21e47e" providerId="ADAL" clId="{30B905DB-B090-4CFC-A0BF-BFE3D1F29B5D}" dt="2021-03-23T10:58:10.409" v="454" actId="478"/>
          <ac:spMkLst>
            <pc:docMk/>
            <pc:sldMk cId="1116053907" sldId="263"/>
            <ac:spMk id="19" creationId="{6CD904F1-FCB5-42DC-955A-5DAA66467134}"/>
          </ac:spMkLst>
        </pc:spChg>
        <pc:spChg chg="del">
          <ac:chgData name="Leonardo Magliaro" userId="bec108da-92c5-44a6-b4d9-75d09f21e47e" providerId="ADAL" clId="{30B905DB-B090-4CFC-A0BF-BFE3D1F29B5D}" dt="2021-03-23T10:58:10.409" v="454" actId="478"/>
          <ac:spMkLst>
            <pc:docMk/>
            <pc:sldMk cId="1116053907" sldId="263"/>
            <ac:spMk id="21" creationId="{B3A14733-834D-4250-97E9-1F179F5A12B8}"/>
          </ac:spMkLst>
        </pc:spChg>
        <pc:spChg chg="del">
          <ac:chgData name="Leonardo Magliaro" userId="bec108da-92c5-44a6-b4d9-75d09f21e47e" providerId="ADAL" clId="{30B905DB-B090-4CFC-A0BF-BFE3D1F29B5D}" dt="2021-03-23T10:58:10.409" v="454" actId="478"/>
          <ac:spMkLst>
            <pc:docMk/>
            <pc:sldMk cId="1116053907" sldId="263"/>
            <ac:spMk id="22" creationId="{63D621BC-DC89-493B-8B16-4CC7DAA07E38}"/>
          </ac:spMkLst>
        </pc:spChg>
        <pc:spChg chg="del">
          <ac:chgData name="Leonardo Magliaro" userId="bec108da-92c5-44a6-b4d9-75d09f21e47e" providerId="ADAL" clId="{30B905DB-B090-4CFC-A0BF-BFE3D1F29B5D}" dt="2021-03-23T10:58:12.079" v="455" actId="478"/>
          <ac:spMkLst>
            <pc:docMk/>
            <pc:sldMk cId="1116053907" sldId="263"/>
            <ac:spMk id="23" creationId="{878DED9B-2A43-4C43-87EA-AB72DE90CCFE}"/>
          </ac:spMkLst>
        </pc:spChg>
        <pc:spChg chg="del">
          <ac:chgData name="Leonardo Magliaro" userId="bec108da-92c5-44a6-b4d9-75d09f21e47e" providerId="ADAL" clId="{30B905DB-B090-4CFC-A0BF-BFE3D1F29B5D}" dt="2021-03-23T10:58:10.409" v="454" actId="478"/>
          <ac:spMkLst>
            <pc:docMk/>
            <pc:sldMk cId="1116053907" sldId="263"/>
            <ac:spMk id="24" creationId="{902EE2A0-71EE-478B-9C37-FE9ADC042017}"/>
          </ac:spMkLst>
        </pc:spChg>
        <pc:spChg chg="del">
          <ac:chgData name="Leonardo Magliaro" userId="bec108da-92c5-44a6-b4d9-75d09f21e47e" providerId="ADAL" clId="{30B905DB-B090-4CFC-A0BF-BFE3D1F29B5D}" dt="2021-03-23T10:58:10.409" v="454" actId="478"/>
          <ac:spMkLst>
            <pc:docMk/>
            <pc:sldMk cId="1116053907" sldId="263"/>
            <ac:spMk id="25" creationId="{826F9E3D-7CFE-48DA-87F0-DB94F871CF39}"/>
          </ac:spMkLst>
        </pc:spChg>
        <pc:spChg chg="del">
          <ac:chgData name="Leonardo Magliaro" userId="bec108da-92c5-44a6-b4d9-75d09f21e47e" providerId="ADAL" clId="{30B905DB-B090-4CFC-A0BF-BFE3D1F29B5D}" dt="2021-03-23T10:58:10.409" v="454" actId="478"/>
          <ac:spMkLst>
            <pc:docMk/>
            <pc:sldMk cId="1116053907" sldId="263"/>
            <ac:spMk id="26" creationId="{A2291F45-D1BA-49C6-9626-412BCD72F383}"/>
          </ac:spMkLst>
        </pc:spChg>
        <pc:spChg chg="del">
          <ac:chgData name="Leonardo Magliaro" userId="bec108da-92c5-44a6-b4d9-75d09f21e47e" providerId="ADAL" clId="{30B905DB-B090-4CFC-A0BF-BFE3D1F29B5D}" dt="2021-03-23T10:58:10.409" v="454" actId="478"/>
          <ac:spMkLst>
            <pc:docMk/>
            <pc:sldMk cId="1116053907" sldId="263"/>
            <ac:spMk id="27" creationId="{D29370EE-B6C9-493A-9DD4-9158EA088078}"/>
          </ac:spMkLst>
        </pc:spChg>
        <pc:spChg chg="add mod">
          <ac:chgData name="Leonardo Magliaro" userId="bec108da-92c5-44a6-b4d9-75d09f21e47e" providerId="ADAL" clId="{30B905DB-B090-4CFC-A0BF-BFE3D1F29B5D}" dt="2021-03-23T11:02:48.240" v="519" actId="20577"/>
          <ac:spMkLst>
            <pc:docMk/>
            <pc:sldMk cId="1116053907" sldId="263"/>
            <ac:spMk id="28" creationId="{E4340899-216D-455A-BBB9-B54EEC1D012D}"/>
          </ac:spMkLst>
        </pc:spChg>
      </pc:sldChg>
      <pc:sldChg chg="addSp delSp modSp add">
        <pc:chgData name="Leonardo Magliaro" userId="bec108da-92c5-44a6-b4d9-75d09f21e47e" providerId="ADAL" clId="{30B905DB-B090-4CFC-A0BF-BFE3D1F29B5D}" dt="2021-03-23T14:47:07.672" v="605" actId="478"/>
        <pc:sldMkLst>
          <pc:docMk/>
          <pc:sldMk cId="720706826" sldId="264"/>
        </pc:sldMkLst>
        <pc:spChg chg="mod">
          <ac:chgData name="Leonardo Magliaro" userId="bec108da-92c5-44a6-b4d9-75d09f21e47e" providerId="ADAL" clId="{30B905DB-B090-4CFC-A0BF-BFE3D1F29B5D}" dt="2021-03-23T12:48:55.014" v="556" actId="20577"/>
          <ac:spMkLst>
            <pc:docMk/>
            <pc:sldMk cId="720706826" sldId="264"/>
            <ac:spMk id="2" creationId="{592156F1-4357-4A20-903F-D68B8997A052}"/>
          </ac:spMkLst>
        </pc:spChg>
        <pc:spChg chg="add mod">
          <ac:chgData name="Leonardo Magliaro" userId="bec108da-92c5-44a6-b4d9-75d09f21e47e" providerId="ADAL" clId="{30B905DB-B090-4CFC-A0BF-BFE3D1F29B5D}" dt="2021-03-23T12:49:51.654" v="577" actId="1076"/>
          <ac:spMkLst>
            <pc:docMk/>
            <pc:sldMk cId="720706826" sldId="264"/>
            <ac:spMk id="3" creationId="{6DE7194B-1795-43F7-A49E-C4AE276D38C1}"/>
          </ac:spMkLst>
        </pc:spChg>
        <pc:spChg chg="mod">
          <ac:chgData name="Leonardo Magliaro" userId="bec108da-92c5-44a6-b4d9-75d09f21e47e" providerId="ADAL" clId="{30B905DB-B090-4CFC-A0BF-BFE3D1F29B5D}" dt="2021-03-23T12:00:49.063" v="549" actId="14100"/>
          <ac:spMkLst>
            <pc:docMk/>
            <pc:sldMk cId="720706826" sldId="264"/>
            <ac:spMk id="7" creationId="{A60BB76B-FA04-4D9E-8A4F-37EF8730D587}"/>
          </ac:spMkLst>
        </pc:spChg>
        <pc:spChg chg="add del mod">
          <ac:chgData name="Leonardo Magliaro" userId="bec108da-92c5-44a6-b4d9-75d09f21e47e" providerId="ADAL" clId="{30B905DB-B090-4CFC-A0BF-BFE3D1F29B5D}" dt="2021-03-23T14:45:12.902" v="602" actId="478"/>
          <ac:spMkLst>
            <pc:docMk/>
            <pc:sldMk cId="720706826" sldId="264"/>
            <ac:spMk id="8" creationId="{B47A1468-7B9D-4DFF-B809-6BFFC6A7093C}"/>
          </ac:spMkLst>
        </pc:spChg>
        <pc:spChg chg="add del mod">
          <ac:chgData name="Leonardo Magliaro" userId="bec108da-92c5-44a6-b4d9-75d09f21e47e" providerId="ADAL" clId="{30B905DB-B090-4CFC-A0BF-BFE3D1F29B5D}" dt="2021-03-23T12:51:48.410" v="596" actId="478"/>
          <ac:spMkLst>
            <pc:docMk/>
            <pc:sldMk cId="720706826" sldId="264"/>
            <ac:spMk id="9" creationId="{B99CE907-F6A7-44E3-A96A-002F1E77A050}"/>
          </ac:spMkLst>
        </pc:spChg>
        <pc:spChg chg="add mod">
          <ac:chgData name="Leonardo Magliaro" userId="bec108da-92c5-44a6-b4d9-75d09f21e47e" providerId="ADAL" clId="{30B905DB-B090-4CFC-A0BF-BFE3D1F29B5D}" dt="2021-03-23T12:50:29.474" v="583" actId="20577"/>
          <ac:spMkLst>
            <pc:docMk/>
            <pc:sldMk cId="720706826" sldId="264"/>
            <ac:spMk id="10" creationId="{5C15E290-4209-4C5B-AF19-DDA98DACFCA3}"/>
          </ac:spMkLst>
        </pc:spChg>
        <pc:spChg chg="add del mod">
          <ac:chgData name="Leonardo Magliaro" userId="bec108da-92c5-44a6-b4d9-75d09f21e47e" providerId="ADAL" clId="{30B905DB-B090-4CFC-A0BF-BFE3D1F29B5D}" dt="2021-03-23T14:45:21.082" v="603" actId="478"/>
          <ac:spMkLst>
            <pc:docMk/>
            <pc:sldMk cId="720706826" sldId="264"/>
            <ac:spMk id="12" creationId="{494F1F5C-17FE-4DCE-8F4F-A9D9627CFBF2}"/>
          </ac:spMkLst>
        </pc:spChg>
        <pc:spChg chg="del">
          <ac:chgData name="Leonardo Magliaro" userId="bec108da-92c5-44a6-b4d9-75d09f21e47e" providerId="ADAL" clId="{30B905DB-B090-4CFC-A0BF-BFE3D1F29B5D}" dt="2021-03-23T12:48:44.956" v="550" actId="478"/>
          <ac:spMkLst>
            <pc:docMk/>
            <pc:sldMk cId="720706826" sldId="264"/>
            <ac:spMk id="18" creationId="{5169A6FA-1887-43F8-A1C8-88F1E95EDDC9}"/>
          </ac:spMkLst>
        </pc:spChg>
        <pc:spChg chg="del">
          <ac:chgData name="Leonardo Magliaro" userId="bec108da-92c5-44a6-b4d9-75d09f21e47e" providerId="ADAL" clId="{30B905DB-B090-4CFC-A0BF-BFE3D1F29B5D}" dt="2021-03-23T12:48:46.726" v="551" actId="478"/>
          <ac:spMkLst>
            <pc:docMk/>
            <pc:sldMk cId="720706826" sldId="264"/>
            <ac:spMk id="28" creationId="{E4340899-216D-455A-BBB9-B54EEC1D012D}"/>
          </ac:spMkLst>
        </pc:spChg>
        <pc:inkChg chg="add del">
          <ac:chgData name="Leonardo Magliaro" userId="bec108da-92c5-44a6-b4d9-75d09f21e47e" providerId="ADAL" clId="{30B905DB-B090-4CFC-A0BF-BFE3D1F29B5D}" dt="2021-03-23T14:47:07.672" v="605" actId="478"/>
          <ac:inkMkLst>
            <pc:docMk/>
            <pc:sldMk cId="720706826" sldId="264"/>
            <ac:inkMk id="11" creationId="{D28557F2-8B56-4F37-B32C-B315B135DE9D}"/>
          </ac:inkMkLst>
        </pc:inkChg>
        <pc:cxnChg chg="add mod">
          <ac:chgData name="Leonardo Magliaro" userId="bec108da-92c5-44a6-b4d9-75d09f21e47e" providerId="ADAL" clId="{30B905DB-B090-4CFC-A0BF-BFE3D1F29B5D}" dt="2021-03-23T12:50:07.462" v="579" actId="108"/>
          <ac:cxnSpMkLst>
            <pc:docMk/>
            <pc:sldMk cId="720706826" sldId="264"/>
            <ac:cxnSpMk id="5" creationId="{7D9653ED-FD30-4A63-91BC-8C856B1F2E83}"/>
          </ac:cxnSpMkLst>
        </pc:cxnChg>
      </pc:sldChg>
      <pc:sldChg chg="add del setBg">
        <pc:chgData name="Leonardo Magliaro" userId="bec108da-92c5-44a6-b4d9-75d09f21e47e" providerId="ADAL" clId="{30B905DB-B090-4CFC-A0BF-BFE3D1F29B5D}" dt="2021-03-23T12:00:30.061" v="521"/>
        <pc:sldMkLst>
          <pc:docMk/>
          <pc:sldMk cId="3672730860" sldId="264"/>
        </pc:sldMkLst>
      </pc:sldChg>
      <pc:sldChg chg="modSp add">
        <pc:chgData name="Leonardo Magliaro" userId="bec108da-92c5-44a6-b4d9-75d09f21e47e" providerId="ADAL" clId="{30B905DB-B090-4CFC-A0BF-BFE3D1F29B5D}" dt="2021-03-23T15:25:13.405" v="622" actId="16959"/>
        <pc:sldMkLst>
          <pc:docMk/>
          <pc:sldMk cId="2035179825" sldId="265"/>
        </pc:sldMkLst>
        <pc:spChg chg="mod">
          <ac:chgData name="Leonardo Magliaro" userId="bec108da-92c5-44a6-b4d9-75d09f21e47e" providerId="ADAL" clId="{30B905DB-B090-4CFC-A0BF-BFE3D1F29B5D}" dt="2021-03-23T15:24:59.929" v="620" actId="14100"/>
          <ac:spMkLst>
            <pc:docMk/>
            <pc:sldMk cId="2035179825" sldId="265"/>
            <ac:spMk id="2" creationId="{592156F1-4357-4A20-903F-D68B8997A052}"/>
          </ac:spMkLst>
        </pc:spChg>
        <pc:spChg chg="mod">
          <ac:chgData name="Leonardo Magliaro" userId="bec108da-92c5-44a6-b4d9-75d09f21e47e" providerId="ADAL" clId="{30B905DB-B090-4CFC-A0BF-BFE3D1F29B5D}" dt="2021-03-23T15:25:10.211" v="621" actId="16959"/>
          <ac:spMkLst>
            <pc:docMk/>
            <pc:sldMk cId="2035179825" sldId="265"/>
            <ac:spMk id="3" creationId="{6DE7194B-1795-43F7-A49E-C4AE276D38C1}"/>
          </ac:spMkLst>
        </pc:spChg>
        <pc:spChg chg="mod">
          <ac:chgData name="Leonardo Magliaro" userId="bec108da-92c5-44a6-b4d9-75d09f21e47e" providerId="ADAL" clId="{30B905DB-B090-4CFC-A0BF-BFE3D1F29B5D}" dt="2021-03-23T15:25:13.405" v="622" actId="16959"/>
          <ac:spMkLst>
            <pc:docMk/>
            <pc:sldMk cId="2035179825" sldId="265"/>
            <ac:spMk id="10" creationId="{5C15E290-4209-4C5B-AF19-DDA98DACFCA3}"/>
          </ac:spMkLst>
        </pc:spChg>
        <pc:cxnChg chg="mod">
          <ac:chgData name="Leonardo Magliaro" userId="bec108da-92c5-44a6-b4d9-75d09f21e47e" providerId="ADAL" clId="{30B905DB-B090-4CFC-A0BF-BFE3D1F29B5D}" dt="2021-03-23T15:24:58.069" v="619" actId="14100"/>
          <ac:cxnSpMkLst>
            <pc:docMk/>
            <pc:sldMk cId="2035179825" sldId="265"/>
            <ac:cxnSpMk id="5" creationId="{7D9653ED-FD30-4A63-91BC-8C856B1F2E83}"/>
          </ac:cxnSpMkLst>
        </pc:cxnChg>
      </pc:sldChg>
      <pc:sldChg chg="addSp delSp modSp add">
        <pc:chgData name="Leonardo Magliaro" userId="bec108da-92c5-44a6-b4d9-75d09f21e47e" providerId="ADAL" clId="{30B905DB-B090-4CFC-A0BF-BFE3D1F29B5D}" dt="2021-03-25T11:16:19.304" v="858" actId="1076"/>
        <pc:sldMkLst>
          <pc:docMk/>
          <pc:sldMk cId="2902798724" sldId="266"/>
        </pc:sldMkLst>
        <pc:spChg chg="mod">
          <ac:chgData name="Leonardo Magliaro" userId="bec108da-92c5-44a6-b4d9-75d09f21e47e" providerId="ADAL" clId="{30B905DB-B090-4CFC-A0BF-BFE3D1F29B5D}" dt="2021-03-23T15:40:40.253" v="656" actId="1076"/>
          <ac:spMkLst>
            <pc:docMk/>
            <pc:sldMk cId="2902798724" sldId="266"/>
            <ac:spMk id="2" creationId="{592156F1-4357-4A20-903F-D68B8997A052}"/>
          </ac:spMkLst>
        </pc:spChg>
        <pc:spChg chg="add mod">
          <ac:chgData name="Leonardo Magliaro" userId="bec108da-92c5-44a6-b4d9-75d09f21e47e" providerId="ADAL" clId="{30B905DB-B090-4CFC-A0BF-BFE3D1F29B5D}" dt="2021-03-25T11:16:19.304" v="858" actId="1076"/>
          <ac:spMkLst>
            <pc:docMk/>
            <pc:sldMk cId="2902798724" sldId="266"/>
            <ac:spMk id="3" creationId="{511D3701-488C-47A6-BC15-ECDEEE0188E8}"/>
          </ac:spMkLst>
        </pc:spChg>
        <pc:spChg chg="del">
          <ac:chgData name="Leonardo Magliaro" userId="bec108da-92c5-44a6-b4d9-75d09f21e47e" providerId="ADAL" clId="{30B905DB-B090-4CFC-A0BF-BFE3D1F29B5D}" dt="2021-03-23T15:39:54.621" v="640" actId="478"/>
          <ac:spMkLst>
            <pc:docMk/>
            <pc:sldMk cId="2902798724" sldId="266"/>
            <ac:spMk id="3" creationId="{6DE7194B-1795-43F7-A49E-C4AE276D38C1}"/>
          </ac:spMkLst>
        </pc:spChg>
        <pc:spChg chg="add mod">
          <ac:chgData name="Leonardo Magliaro" userId="bec108da-92c5-44a6-b4d9-75d09f21e47e" providerId="ADAL" clId="{30B905DB-B090-4CFC-A0BF-BFE3D1F29B5D}" dt="2021-03-23T15:40:33.681" v="655" actId="1076"/>
          <ac:spMkLst>
            <pc:docMk/>
            <pc:sldMk cId="2902798724" sldId="266"/>
            <ac:spMk id="4" creationId="{3E81603B-CE3D-46AD-8BD2-0B675F2ADB3E}"/>
          </ac:spMkLst>
        </pc:spChg>
        <pc:spChg chg="mod">
          <ac:chgData name="Leonardo Magliaro" userId="bec108da-92c5-44a6-b4d9-75d09f21e47e" providerId="ADAL" clId="{30B905DB-B090-4CFC-A0BF-BFE3D1F29B5D}" dt="2021-03-23T15:40:40.253" v="656" actId="1076"/>
          <ac:spMkLst>
            <pc:docMk/>
            <pc:sldMk cId="2902798724" sldId="266"/>
            <ac:spMk id="10" creationId="{5C15E290-4209-4C5B-AF19-DDA98DACFCA3}"/>
          </ac:spMkLst>
        </pc:spChg>
        <pc:cxnChg chg="mod">
          <ac:chgData name="Leonardo Magliaro" userId="bec108da-92c5-44a6-b4d9-75d09f21e47e" providerId="ADAL" clId="{30B905DB-B090-4CFC-A0BF-BFE3D1F29B5D}" dt="2021-03-23T15:40:40.253" v="656" actId="1076"/>
          <ac:cxnSpMkLst>
            <pc:docMk/>
            <pc:sldMk cId="2902798724" sldId="266"/>
            <ac:cxnSpMk id="5" creationId="{7D9653ED-FD30-4A63-91BC-8C856B1F2E83}"/>
          </ac:cxnSpMkLst>
        </pc:cxnChg>
      </pc:sldChg>
      <pc:sldChg chg="addSp delSp modSp add">
        <pc:chgData name="Leonardo Magliaro" userId="bec108da-92c5-44a6-b4d9-75d09f21e47e" providerId="ADAL" clId="{30B905DB-B090-4CFC-A0BF-BFE3D1F29B5D}" dt="2021-03-25T11:16:23.836" v="859"/>
        <pc:sldMkLst>
          <pc:docMk/>
          <pc:sldMk cId="3882216659" sldId="267"/>
        </pc:sldMkLst>
        <pc:spChg chg="mod">
          <ac:chgData name="Leonardo Magliaro" userId="bec108da-92c5-44a6-b4d9-75d09f21e47e" providerId="ADAL" clId="{30B905DB-B090-4CFC-A0BF-BFE3D1F29B5D}" dt="2021-03-23T15:41:01.823" v="667" actId="20577"/>
          <ac:spMkLst>
            <pc:docMk/>
            <pc:sldMk cId="3882216659" sldId="267"/>
            <ac:spMk id="2" creationId="{592156F1-4357-4A20-903F-D68B8997A052}"/>
          </ac:spMkLst>
        </pc:spChg>
        <pc:spChg chg="add mod">
          <ac:chgData name="Leonardo Magliaro" userId="bec108da-92c5-44a6-b4d9-75d09f21e47e" providerId="ADAL" clId="{30B905DB-B090-4CFC-A0BF-BFE3D1F29B5D}" dt="2021-03-23T15:41:50.898" v="678" actId="1076"/>
          <ac:spMkLst>
            <pc:docMk/>
            <pc:sldMk cId="3882216659" sldId="267"/>
            <ac:spMk id="3" creationId="{F6306ECF-BD4E-42A3-92D0-F88A47CF264D}"/>
          </ac:spMkLst>
        </pc:spChg>
        <pc:spChg chg="del">
          <ac:chgData name="Leonardo Magliaro" userId="bec108da-92c5-44a6-b4d9-75d09f21e47e" providerId="ADAL" clId="{30B905DB-B090-4CFC-A0BF-BFE3D1F29B5D}" dt="2021-03-23T15:41:46.028" v="677" actId="478"/>
          <ac:spMkLst>
            <pc:docMk/>
            <pc:sldMk cId="3882216659" sldId="267"/>
            <ac:spMk id="4" creationId="{3E81603B-CE3D-46AD-8BD2-0B675F2ADB3E}"/>
          </ac:spMkLst>
        </pc:spChg>
        <pc:spChg chg="add">
          <ac:chgData name="Leonardo Magliaro" userId="bec108da-92c5-44a6-b4d9-75d09f21e47e" providerId="ADAL" clId="{30B905DB-B090-4CFC-A0BF-BFE3D1F29B5D}" dt="2021-03-25T11:16:23.836" v="859"/>
          <ac:spMkLst>
            <pc:docMk/>
            <pc:sldMk cId="3882216659" sldId="267"/>
            <ac:spMk id="8" creationId="{6C9E4DFC-7F34-48DC-BE61-61670713B85D}"/>
          </ac:spMkLst>
        </pc:spChg>
        <pc:spChg chg="mod">
          <ac:chgData name="Leonardo Magliaro" userId="bec108da-92c5-44a6-b4d9-75d09f21e47e" providerId="ADAL" clId="{30B905DB-B090-4CFC-A0BF-BFE3D1F29B5D}" dt="2021-03-23T15:41:18.092" v="674" actId="6549"/>
          <ac:spMkLst>
            <pc:docMk/>
            <pc:sldMk cId="3882216659" sldId="267"/>
            <ac:spMk id="10" creationId="{5C15E290-4209-4C5B-AF19-DDA98DACFCA3}"/>
          </ac:spMkLst>
        </pc:spChg>
      </pc:sldChg>
      <pc:sldChg chg="addSp delSp modSp add">
        <pc:chgData name="Leonardo Magliaro" userId="bec108da-92c5-44a6-b4d9-75d09f21e47e" providerId="ADAL" clId="{30B905DB-B090-4CFC-A0BF-BFE3D1F29B5D}" dt="2021-03-25T17:01:26.801" v="1212"/>
        <pc:sldMkLst>
          <pc:docMk/>
          <pc:sldMk cId="83066405" sldId="268"/>
        </pc:sldMkLst>
        <pc:spChg chg="add del mod">
          <ac:chgData name="Leonardo Magliaro" userId="bec108da-92c5-44a6-b4d9-75d09f21e47e" providerId="ADAL" clId="{30B905DB-B090-4CFC-A0BF-BFE3D1F29B5D}" dt="2021-03-25T17:01:26.801" v="1212"/>
          <ac:spMkLst>
            <pc:docMk/>
            <pc:sldMk cId="83066405" sldId="268"/>
            <ac:spMk id="2" creationId="{592156F1-4357-4A20-903F-D68B8997A052}"/>
          </ac:spMkLst>
        </pc:spChg>
        <pc:spChg chg="mod">
          <ac:chgData name="Leonardo Magliaro" userId="bec108da-92c5-44a6-b4d9-75d09f21e47e" providerId="ADAL" clId="{30B905DB-B090-4CFC-A0BF-BFE3D1F29B5D}" dt="2021-03-23T15:43:35.836" v="700" actId="207"/>
          <ac:spMkLst>
            <pc:docMk/>
            <pc:sldMk cId="83066405" sldId="268"/>
            <ac:spMk id="3" creationId="{F6306ECF-BD4E-42A3-92D0-F88A47CF264D}"/>
          </ac:spMkLst>
        </pc:spChg>
        <pc:spChg chg="add del mod">
          <ac:chgData name="Leonardo Magliaro" userId="bec108da-92c5-44a6-b4d9-75d09f21e47e" providerId="ADAL" clId="{30B905DB-B090-4CFC-A0BF-BFE3D1F29B5D}" dt="2021-03-23T15:43:37.918" v="701" actId="478"/>
          <ac:spMkLst>
            <pc:docMk/>
            <pc:sldMk cId="83066405" sldId="268"/>
            <ac:spMk id="4" creationId="{BD14DAAF-8A06-4644-9540-A1829C14C3A8}"/>
          </ac:spMkLst>
        </pc:spChg>
        <pc:spChg chg="add">
          <ac:chgData name="Leonardo Magliaro" userId="bec108da-92c5-44a6-b4d9-75d09f21e47e" providerId="ADAL" clId="{30B905DB-B090-4CFC-A0BF-BFE3D1F29B5D}" dt="2021-03-25T11:16:26.288" v="860"/>
          <ac:spMkLst>
            <pc:docMk/>
            <pc:sldMk cId="83066405" sldId="268"/>
            <ac:spMk id="8" creationId="{921C5545-7110-45FF-B385-E49D4AA0E485}"/>
          </ac:spMkLst>
        </pc:spChg>
        <pc:spChg chg="mod">
          <ac:chgData name="Leonardo Magliaro" userId="bec108da-92c5-44a6-b4d9-75d09f21e47e" providerId="ADAL" clId="{30B905DB-B090-4CFC-A0BF-BFE3D1F29B5D}" dt="2021-03-23T15:42:18.576" v="690" actId="16959"/>
          <ac:spMkLst>
            <pc:docMk/>
            <pc:sldMk cId="83066405" sldId="268"/>
            <ac:spMk id="10" creationId="{5C15E290-4209-4C5B-AF19-DDA98DACFCA3}"/>
          </ac:spMkLst>
        </pc:spChg>
      </pc:sldChg>
      <pc:sldChg chg="addSp delSp modSp add mod setBg">
        <pc:chgData name="Leonardo Magliaro" userId="bec108da-92c5-44a6-b4d9-75d09f21e47e" providerId="ADAL" clId="{30B905DB-B090-4CFC-A0BF-BFE3D1F29B5D}" dt="2021-03-25T10:52:24.343" v="840" actId="1076"/>
        <pc:sldMkLst>
          <pc:docMk/>
          <pc:sldMk cId="1706816786" sldId="269"/>
        </pc:sldMkLst>
        <pc:spChg chg="del">
          <ac:chgData name="Leonardo Magliaro" userId="bec108da-92c5-44a6-b4d9-75d09f21e47e" providerId="ADAL" clId="{30B905DB-B090-4CFC-A0BF-BFE3D1F29B5D}" dt="2021-03-24T09:37:33.965" v="723" actId="478"/>
          <ac:spMkLst>
            <pc:docMk/>
            <pc:sldMk cId="1706816786" sldId="269"/>
            <ac:spMk id="2" creationId="{592156F1-4357-4A20-903F-D68B8997A052}"/>
          </ac:spMkLst>
        </pc:spChg>
        <pc:spChg chg="del">
          <ac:chgData name="Leonardo Magliaro" userId="bec108da-92c5-44a6-b4d9-75d09f21e47e" providerId="ADAL" clId="{30B905DB-B090-4CFC-A0BF-BFE3D1F29B5D}" dt="2021-03-24T09:37:25.645" v="721" actId="478"/>
          <ac:spMkLst>
            <pc:docMk/>
            <pc:sldMk cId="1706816786" sldId="269"/>
            <ac:spMk id="3" creationId="{F6306ECF-BD4E-42A3-92D0-F88A47CF264D}"/>
          </ac:spMkLst>
        </pc:spChg>
        <pc:spChg chg="add del">
          <ac:chgData name="Leonardo Magliaro" userId="bec108da-92c5-44a6-b4d9-75d09f21e47e" providerId="ADAL" clId="{30B905DB-B090-4CFC-A0BF-BFE3D1F29B5D}" dt="2021-03-24T09:38:40.742" v="726" actId="478"/>
          <ac:spMkLst>
            <pc:docMk/>
            <pc:sldMk cId="1706816786" sldId="269"/>
            <ac:spMk id="4" creationId="{3AAC343F-485F-4F1F-B006-1CFD3590E76E}"/>
          </ac:spMkLst>
        </pc:spChg>
        <pc:spChg chg="ord">
          <ac:chgData name="Leonardo Magliaro" userId="bec108da-92c5-44a6-b4d9-75d09f21e47e" providerId="ADAL" clId="{30B905DB-B090-4CFC-A0BF-BFE3D1F29B5D}" dt="2021-03-24T09:40:19.226" v="732" actId="26606"/>
          <ac:spMkLst>
            <pc:docMk/>
            <pc:sldMk cId="1706816786" sldId="269"/>
            <ac:spMk id="6" creationId="{58456C0F-0C5B-41A6-BA4D-5EE2D146A032}"/>
          </ac:spMkLst>
        </pc:spChg>
        <pc:spChg chg="mod">
          <ac:chgData name="Leonardo Magliaro" userId="bec108da-92c5-44a6-b4d9-75d09f21e47e" providerId="ADAL" clId="{30B905DB-B090-4CFC-A0BF-BFE3D1F29B5D}" dt="2021-03-24T09:40:19.226" v="732" actId="26606"/>
          <ac:spMkLst>
            <pc:docMk/>
            <pc:sldMk cId="1706816786" sldId="269"/>
            <ac:spMk id="7" creationId="{A60BB76B-FA04-4D9E-8A4F-37EF8730D587}"/>
          </ac:spMkLst>
        </pc:spChg>
        <pc:spChg chg="add del">
          <ac:chgData name="Leonardo Magliaro" userId="bec108da-92c5-44a6-b4d9-75d09f21e47e" providerId="ADAL" clId="{30B905DB-B090-4CFC-A0BF-BFE3D1F29B5D}" dt="2021-03-24T09:40:19.226" v="732" actId="26606"/>
          <ac:spMkLst>
            <pc:docMk/>
            <pc:sldMk cId="1706816786" sldId="269"/>
            <ac:spMk id="9" creationId="{88294908-8B00-4F58-BBBA-20F71A40AA9E}"/>
          </ac:spMkLst>
        </pc:spChg>
        <pc:spChg chg="del">
          <ac:chgData name="Leonardo Magliaro" userId="bec108da-92c5-44a6-b4d9-75d09f21e47e" providerId="ADAL" clId="{30B905DB-B090-4CFC-A0BF-BFE3D1F29B5D}" dt="2021-03-24T09:37:29.635" v="722" actId="478"/>
          <ac:spMkLst>
            <pc:docMk/>
            <pc:sldMk cId="1706816786" sldId="269"/>
            <ac:spMk id="10" creationId="{5C15E290-4209-4C5B-AF19-DDA98DACFCA3}"/>
          </ac:spMkLst>
        </pc:spChg>
        <pc:spChg chg="add del">
          <ac:chgData name="Leonardo Magliaro" userId="bec108da-92c5-44a6-b4d9-75d09f21e47e" providerId="ADAL" clId="{30B905DB-B090-4CFC-A0BF-BFE3D1F29B5D}" dt="2021-03-24T09:40:19.226" v="732" actId="26606"/>
          <ac:spMkLst>
            <pc:docMk/>
            <pc:sldMk cId="1706816786" sldId="269"/>
            <ac:spMk id="11" creationId="{4364C879-1404-4203-8E9D-CC5DE0A621A2}"/>
          </ac:spMkLst>
        </pc:spChg>
        <pc:spChg chg="add del">
          <ac:chgData name="Leonardo Magliaro" userId="bec108da-92c5-44a6-b4d9-75d09f21e47e" providerId="ADAL" clId="{30B905DB-B090-4CFC-A0BF-BFE3D1F29B5D}" dt="2021-03-24T09:40:11.826" v="730" actId="26606"/>
          <ac:spMkLst>
            <pc:docMk/>
            <pc:sldMk cId="1706816786" sldId="269"/>
            <ac:spMk id="12" creationId="{23962611-DFD5-4092-AAFD-559E3DFCE2C9}"/>
          </ac:spMkLst>
        </pc:spChg>
        <pc:spChg chg="add mod">
          <ac:chgData name="Leonardo Magliaro" userId="bec108da-92c5-44a6-b4d9-75d09f21e47e" providerId="ADAL" clId="{30B905DB-B090-4CFC-A0BF-BFE3D1F29B5D}" dt="2021-03-24T10:00:49.228" v="816" actId="207"/>
          <ac:spMkLst>
            <pc:docMk/>
            <pc:sldMk cId="1706816786" sldId="269"/>
            <ac:spMk id="13" creationId="{17EC3C00-63BF-4A3D-92D5-E409210A9638}"/>
          </ac:spMkLst>
        </pc:spChg>
        <pc:spChg chg="add mod">
          <ac:chgData name="Leonardo Magliaro" userId="bec108da-92c5-44a6-b4d9-75d09f21e47e" providerId="ADAL" clId="{30B905DB-B090-4CFC-A0BF-BFE3D1F29B5D}" dt="2021-03-24T15:37:03.301" v="834" actId="1076"/>
          <ac:spMkLst>
            <pc:docMk/>
            <pc:sldMk cId="1706816786" sldId="269"/>
            <ac:spMk id="15" creationId="{6EB053C8-4343-42E5-AE87-C76C4D3913C9}"/>
          </ac:spMkLst>
        </pc:spChg>
        <pc:spChg chg="add del">
          <ac:chgData name="Leonardo Magliaro" userId="bec108da-92c5-44a6-b4d9-75d09f21e47e" providerId="ADAL" clId="{30B905DB-B090-4CFC-A0BF-BFE3D1F29B5D}" dt="2021-03-24T09:40:19.226" v="732" actId="26606"/>
          <ac:spMkLst>
            <pc:docMk/>
            <pc:sldMk cId="1706816786" sldId="269"/>
            <ac:spMk id="16" creationId="{84617302-4B0D-4351-A6BB-6F0930D943AC}"/>
          </ac:spMkLst>
        </pc:spChg>
        <pc:spChg chg="add mod">
          <ac:chgData name="Leonardo Magliaro" userId="bec108da-92c5-44a6-b4d9-75d09f21e47e" providerId="ADAL" clId="{30B905DB-B090-4CFC-A0BF-BFE3D1F29B5D}" dt="2021-03-25T10:52:24.343" v="840" actId="1076"/>
          <ac:spMkLst>
            <pc:docMk/>
            <pc:sldMk cId="1706816786" sldId="269"/>
            <ac:spMk id="17" creationId="{FDBE64BD-58A7-4745-AFC8-7CB3F3B7C299}"/>
          </ac:spMkLst>
        </pc:spChg>
        <pc:spChg chg="add del">
          <ac:chgData name="Leonardo Magliaro" userId="bec108da-92c5-44a6-b4d9-75d09f21e47e" providerId="ADAL" clId="{30B905DB-B090-4CFC-A0BF-BFE3D1F29B5D}" dt="2021-03-24T09:40:19.226" v="732" actId="26606"/>
          <ac:spMkLst>
            <pc:docMk/>
            <pc:sldMk cId="1706816786" sldId="269"/>
            <ac:spMk id="18" creationId="{DA2C7802-C2E0-4218-8F89-8DD7CCD2CD1C}"/>
          </ac:spMkLst>
        </pc:spChg>
        <pc:spChg chg="add mod">
          <ac:chgData name="Leonardo Magliaro" userId="bec108da-92c5-44a6-b4d9-75d09f21e47e" providerId="ADAL" clId="{30B905DB-B090-4CFC-A0BF-BFE3D1F29B5D}" dt="2021-03-25T10:52:16.779" v="839" actId="1076"/>
          <ac:spMkLst>
            <pc:docMk/>
            <pc:sldMk cId="1706816786" sldId="269"/>
            <ac:spMk id="19" creationId="{4291F1B9-EA2B-4395-A868-D3D59A83FDD9}"/>
          </ac:spMkLst>
        </pc:spChg>
        <pc:spChg chg="add del">
          <ac:chgData name="Leonardo Magliaro" userId="bec108da-92c5-44a6-b4d9-75d09f21e47e" providerId="ADAL" clId="{30B905DB-B090-4CFC-A0BF-BFE3D1F29B5D}" dt="2021-03-24T09:40:19.226" v="732" actId="26606"/>
          <ac:spMkLst>
            <pc:docMk/>
            <pc:sldMk cId="1706816786" sldId="269"/>
            <ac:spMk id="20" creationId="{A6D7111A-21E5-4EE9-8A78-10E5530F0116}"/>
          </ac:spMkLst>
        </pc:spChg>
        <pc:spChg chg="add del">
          <ac:chgData name="Leonardo Magliaro" userId="bec108da-92c5-44a6-b4d9-75d09f21e47e" providerId="ADAL" clId="{30B905DB-B090-4CFC-A0BF-BFE3D1F29B5D}" dt="2021-03-24T09:40:19.226" v="732" actId="26606"/>
          <ac:spMkLst>
            <pc:docMk/>
            <pc:sldMk cId="1706816786" sldId="269"/>
            <ac:spMk id="22" creationId="{A3969E80-A77B-49FC-9122-D89AFD5EE118}"/>
          </ac:spMkLst>
        </pc:spChg>
        <pc:spChg chg="add mod">
          <ac:chgData name="Leonardo Magliaro" userId="bec108da-92c5-44a6-b4d9-75d09f21e47e" providerId="ADAL" clId="{30B905DB-B090-4CFC-A0BF-BFE3D1F29B5D}" dt="2021-03-24T09:51:21.563" v="749" actId="1076"/>
          <ac:spMkLst>
            <pc:docMk/>
            <pc:sldMk cId="1706816786" sldId="269"/>
            <ac:spMk id="23" creationId="{2AB433E6-DB0F-40AE-B667-91F469E63ED2}"/>
          </ac:spMkLst>
        </pc:spChg>
        <pc:spChg chg="add del">
          <ac:chgData name="Leonardo Magliaro" userId="bec108da-92c5-44a6-b4d9-75d09f21e47e" providerId="ADAL" clId="{30B905DB-B090-4CFC-A0BF-BFE3D1F29B5D}" dt="2021-03-24T09:40:19.226" v="732" actId="26606"/>
          <ac:spMkLst>
            <pc:docMk/>
            <pc:sldMk cId="1706816786" sldId="269"/>
            <ac:spMk id="24" creationId="{1849CA57-76BD-4CF2-80BA-D7A46A01B7B1}"/>
          </ac:spMkLst>
        </pc:spChg>
        <pc:spChg chg="add mod">
          <ac:chgData name="Leonardo Magliaro" userId="bec108da-92c5-44a6-b4d9-75d09f21e47e" providerId="ADAL" clId="{30B905DB-B090-4CFC-A0BF-BFE3D1F29B5D}" dt="2021-03-24T15:37:03.301" v="834" actId="1076"/>
          <ac:spMkLst>
            <pc:docMk/>
            <pc:sldMk cId="1706816786" sldId="269"/>
            <ac:spMk id="25" creationId="{C6228012-13F2-4BB3-A410-DE6A18ACB907}"/>
          </ac:spMkLst>
        </pc:spChg>
        <pc:spChg chg="add del">
          <ac:chgData name="Leonardo Magliaro" userId="bec108da-92c5-44a6-b4d9-75d09f21e47e" providerId="ADAL" clId="{30B905DB-B090-4CFC-A0BF-BFE3D1F29B5D}" dt="2021-03-24T09:40:19.226" v="732" actId="26606"/>
          <ac:spMkLst>
            <pc:docMk/>
            <pc:sldMk cId="1706816786" sldId="269"/>
            <ac:spMk id="26" creationId="{35E9085E-E730-4768-83D4-6CB7E9897153}"/>
          </ac:spMkLst>
        </pc:spChg>
        <pc:spChg chg="add mod">
          <ac:chgData name="Leonardo Magliaro" userId="bec108da-92c5-44a6-b4d9-75d09f21e47e" providerId="ADAL" clId="{30B905DB-B090-4CFC-A0BF-BFE3D1F29B5D}" dt="2021-03-24T15:37:08.947" v="835" actId="1076"/>
          <ac:spMkLst>
            <pc:docMk/>
            <pc:sldMk cId="1706816786" sldId="269"/>
            <ac:spMk id="27" creationId="{2644AD23-1A3E-47AE-9803-78609FB0B103}"/>
          </ac:spMkLst>
        </pc:spChg>
        <pc:spChg chg="add del">
          <ac:chgData name="Leonardo Magliaro" userId="bec108da-92c5-44a6-b4d9-75d09f21e47e" providerId="ADAL" clId="{30B905DB-B090-4CFC-A0BF-BFE3D1F29B5D}" dt="2021-03-24T09:40:19.226" v="732" actId="26606"/>
          <ac:spMkLst>
            <pc:docMk/>
            <pc:sldMk cId="1706816786" sldId="269"/>
            <ac:spMk id="28" creationId="{973272FE-A474-4CAE-8CA2-BCC8B476C3F4}"/>
          </ac:spMkLst>
        </pc:spChg>
        <pc:spChg chg="add mod">
          <ac:chgData name="Leonardo Magliaro" userId="bec108da-92c5-44a6-b4d9-75d09f21e47e" providerId="ADAL" clId="{30B905DB-B090-4CFC-A0BF-BFE3D1F29B5D}" dt="2021-03-24T15:36:56.159" v="833" actId="1076"/>
          <ac:spMkLst>
            <pc:docMk/>
            <pc:sldMk cId="1706816786" sldId="269"/>
            <ac:spMk id="29" creationId="{06AFA92B-02A2-41CA-A501-0A1D9864620A}"/>
          </ac:spMkLst>
        </pc:spChg>
        <pc:spChg chg="add del">
          <ac:chgData name="Leonardo Magliaro" userId="bec108da-92c5-44a6-b4d9-75d09f21e47e" providerId="ADAL" clId="{30B905DB-B090-4CFC-A0BF-BFE3D1F29B5D}" dt="2021-03-24T09:40:19.226" v="732" actId="26606"/>
          <ac:spMkLst>
            <pc:docMk/>
            <pc:sldMk cId="1706816786" sldId="269"/>
            <ac:spMk id="30" creationId="{E07981EA-05A6-437C-88D7-B377B92B031D}"/>
          </ac:spMkLst>
        </pc:spChg>
        <pc:spChg chg="add del">
          <ac:chgData name="Leonardo Magliaro" userId="bec108da-92c5-44a6-b4d9-75d09f21e47e" providerId="ADAL" clId="{30B905DB-B090-4CFC-A0BF-BFE3D1F29B5D}" dt="2021-03-24T09:40:19.226" v="732" actId="26606"/>
          <ac:spMkLst>
            <pc:docMk/>
            <pc:sldMk cId="1706816786" sldId="269"/>
            <ac:spMk id="32" creationId="{15E3C750-986E-4769-B1AE-49289FBEE757}"/>
          </ac:spMkLst>
        </pc:spChg>
        <pc:graphicFrameChg chg="add del">
          <ac:chgData name="Leonardo Magliaro" userId="bec108da-92c5-44a6-b4d9-75d09f21e47e" providerId="ADAL" clId="{30B905DB-B090-4CFC-A0BF-BFE3D1F29B5D}" dt="2021-03-24T09:39:01.447" v="728"/>
          <ac:graphicFrameMkLst>
            <pc:docMk/>
            <pc:sldMk cId="1706816786" sldId="269"/>
            <ac:graphicFrameMk id="8" creationId="{E9C235D6-4601-4E89-B186-811714E81393}"/>
          </ac:graphicFrameMkLst>
        </pc:graphicFrameChg>
        <pc:picChg chg="add del">
          <ac:chgData name="Leonardo Magliaro" userId="bec108da-92c5-44a6-b4d9-75d09f21e47e" providerId="ADAL" clId="{30B905DB-B090-4CFC-A0BF-BFE3D1F29B5D}" dt="2021-03-24T09:40:11.826" v="730" actId="26606"/>
          <ac:picMkLst>
            <pc:docMk/>
            <pc:sldMk cId="1706816786" sldId="269"/>
            <ac:picMk id="14" creationId="{2270F1FA-0425-408F-9861-80BF5AFB276D}"/>
          </ac:picMkLst>
        </pc:picChg>
        <pc:cxnChg chg="del">
          <ac:chgData name="Leonardo Magliaro" userId="bec108da-92c5-44a6-b4d9-75d09f21e47e" providerId="ADAL" clId="{30B905DB-B090-4CFC-A0BF-BFE3D1F29B5D}" dt="2021-03-24T09:37:36.076" v="724" actId="478"/>
          <ac:cxnSpMkLst>
            <pc:docMk/>
            <pc:sldMk cId="1706816786" sldId="269"/>
            <ac:cxnSpMk id="5" creationId="{7D9653ED-FD30-4A63-91BC-8C856B1F2E83}"/>
          </ac:cxnSpMkLst>
        </pc:cxnChg>
      </pc:sldChg>
      <pc:sldChg chg="addSp delSp modSp add">
        <pc:chgData name="Leonardo Magliaro" userId="bec108da-92c5-44a6-b4d9-75d09f21e47e" providerId="ADAL" clId="{30B905DB-B090-4CFC-A0BF-BFE3D1F29B5D}" dt="2021-03-25T11:59:54.416" v="991" actId="20577"/>
        <pc:sldMkLst>
          <pc:docMk/>
          <pc:sldMk cId="755285997" sldId="270"/>
        </pc:sldMkLst>
        <pc:spChg chg="add mod">
          <ac:chgData name="Leonardo Magliaro" userId="bec108da-92c5-44a6-b4d9-75d09f21e47e" providerId="ADAL" clId="{30B905DB-B090-4CFC-A0BF-BFE3D1F29B5D}" dt="2021-03-25T11:18:57.538" v="894" actId="1076"/>
          <ac:spMkLst>
            <pc:docMk/>
            <pc:sldMk cId="755285997" sldId="270"/>
            <ac:spMk id="2" creationId="{5D416A3F-4FCB-48F5-ADF5-5D92D7BDD4E5}"/>
          </ac:spMkLst>
        </pc:spChg>
        <pc:spChg chg="add mod">
          <ac:chgData name="Leonardo Magliaro" userId="bec108da-92c5-44a6-b4d9-75d09f21e47e" providerId="ADAL" clId="{30B905DB-B090-4CFC-A0BF-BFE3D1F29B5D}" dt="2021-03-25T11:50:28.512" v="961" actId="1076"/>
          <ac:spMkLst>
            <pc:docMk/>
            <pc:sldMk cId="755285997" sldId="270"/>
            <ac:spMk id="3" creationId="{B718CDC7-D0F2-4A89-93DF-0BC5817457F8}"/>
          </ac:spMkLst>
        </pc:spChg>
        <pc:spChg chg="del mod">
          <ac:chgData name="Leonardo Magliaro" userId="bec108da-92c5-44a6-b4d9-75d09f21e47e" providerId="ADAL" clId="{30B905DB-B090-4CFC-A0BF-BFE3D1F29B5D}" dt="2021-03-25T11:18:32.360" v="890" actId="478"/>
          <ac:spMkLst>
            <pc:docMk/>
            <pc:sldMk cId="755285997" sldId="270"/>
            <ac:spMk id="13" creationId="{17EC3C00-63BF-4A3D-92D5-E409210A9638}"/>
          </ac:spMkLst>
        </pc:spChg>
        <pc:spChg chg="add del mod">
          <ac:chgData name="Leonardo Magliaro" userId="bec108da-92c5-44a6-b4d9-75d09f21e47e" providerId="ADAL" clId="{30B905DB-B090-4CFC-A0BF-BFE3D1F29B5D}" dt="2021-03-25T11:49:32.126" v="945" actId="478"/>
          <ac:spMkLst>
            <pc:docMk/>
            <pc:sldMk cId="755285997" sldId="270"/>
            <ac:spMk id="14" creationId="{7AE14A29-B1BC-4A3B-ACBC-9456AB852013}"/>
          </ac:spMkLst>
        </pc:spChg>
        <pc:spChg chg="del">
          <ac:chgData name="Leonardo Magliaro" userId="bec108da-92c5-44a6-b4d9-75d09f21e47e" providerId="ADAL" clId="{30B905DB-B090-4CFC-A0BF-BFE3D1F29B5D}" dt="2021-03-25T11:19:12.836" v="895" actId="478"/>
          <ac:spMkLst>
            <pc:docMk/>
            <pc:sldMk cId="755285997" sldId="270"/>
            <ac:spMk id="15" creationId="{6EB053C8-4343-42E5-AE87-C76C4D3913C9}"/>
          </ac:spMkLst>
        </pc:spChg>
        <pc:spChg chg="add del mod">
          <ac:chgData name="Leonardo Magliaro" userId="bec108da-92c5-44a6-b4d9-75d09f21e47e" providerId="ADAL" clId="{30B905DB-B090-4CFC-A0BF-BFE3D1F29B5D}" dt="2021-03-25T11:49:32.126" v="945" actId="478"/>
          <ac:spMkLst>
            <pc:docMk/>
            <pc:sldMk cId="755285997" sldId="270"/>
            <ac:spMk id="16" creationId="{1ABECB5C-96A4-46B4-A561-D787A9BB9549}"/>
          </ac:spMkLst>
        </pc:spChg>
        <pc:spChg chg="del">
          <ac:chgData name="Leonardo Magliaro" userId="bec108da-92c5-44a6-b4d9-75d09f21e47e" providerId="ADAL" clId="{30B905DB-B090-4CFC-A0BF-BFE3D1F29B5D}" dt="2021-03-25T11:19:15.416" v="896" actId="478"/>
          <ac:spMkLst>
            <pc:docMk/>
            <pc:sldMk cId="755285997" sldId="270"/>
            <ac:spMk id="17" creationId="{FDBE64BD-58A7-4745-AFC8-7CB3F3B7C299}"/>
          </ac:spMkLst>
        </pc:spChg>
        <pc:spChg chg="add del mod">
          <ac:chgData name="Leonardo Magliaro" userId="bec108da-92c5-44a6-b4d9-75d09f21e47e" providerId="ADAL" clId="{30B905DB-B090-4CFC-A0BF-BFE3D1F29B5D}" dt="2021-03-25T11:49:32.126" v="945" actId="478"/>
          <ac:spMkLst>
            <pc:docMk/>
            <pc:sldMk cId="755285997" sldId="270"/>
            <ac:spMk id="18" creationId="{37392CAF-60A3-49A5-8A52-DB19ED79B420}"/>
          </ac:spMkLst>
        </pc:spChg>
        <pc:spChg chg="del">
          <ac:chgData name="Leonardo Magliaro" userId="bec108da-92c5-44a6-b4d9-75d09f21e47e" providerId="ADAL" clId="{30B905DB-B090-4CFC-A0BF-BFE3D1F29B5D}" dt="2021-03-25T11:19:15.416" v="896" actId="478"/>
          <ac:spMkLst>
            <pc:docMk/>
            <pc:sldMk cId="755285997" sldId="270"/>
            <ac:spMk id="19" creationId="{4291F1B9-EA2B-4395-A868-D3D59A83FDD9}"/>
          </ac:spMkLst>
        </pc:spChg>
        <pc:spChg chg="add mod">
          <ac:chgData name="Leonardo Magliaro" userId="bec108da-92c5-44a6-b4d9-75d09f21e47e" providerId="ADAL" clId="{30B905DB-B090-4CFC-A0BF-BFE3D1F29B5D}" dt="2021-03-25T11:58:20.469" v="973" actId="1076"/>
          <ac:spMkLst>
            <pc:docMk/>
            <pc:sldMk cId="755285997" sldId="270"/>
            <ac:spMk id="20" creationId="{774D6584-F4CA-4563-93DD-0984AF382A8E}"/>
          </ac:spMkLst>
        </pc:spChg>
        <pc:spChg chg="add mod">
          <ac:chgData name="Leonardo Magliaro" userId="bec108da-92c5-44a6-b4d9-75d09f21e47e" providerId="ADAL" clId="{30B905DB-B090-4CFC-A0BF-BFE3D1F29B5D}" dt="2021-03-25T11:59:54.416" v="991" actId="20577"/>
          <ac:spMkLst>
            <pc:docMk/>
            <pc:sldMk cId="755285997" sldId="270"/>
            <ac:spMk id="21" creationId="{E6FF1321-CE2E-4493-9D1A-8391755449DA}"/>
          </ac:spMkLst>
        </pc:spChg>
        <pc:spChg chg="mod">
          <ac:chgData name="Leonardo Magliaro" userId="bec108da-92c5-44a6-b4d9-75d09f21e47e" providerId="ADAL" clId="{30B905DB-B090-4CFC-A0BF-BFE3D1F29B5D}" dt="2021-03-25T11:18:04.492" v="888" actId="20577"/>
          <ac:spMkLst>
            <pc:docMk/>
            <pc:sldMk cId="755285997" sldId="270"/>
            <ac:spMk id="23" creationId="{2AB433E6-DB0F-40AE-B667-91F469E63ED2}"/>
          </ac:spMkLst>
        </pc:spChg>
        <pc:spChg chg="mod">
          <ac:chgData name="Leonardo Magliaro" userId="bec108da-92c5-44a6-b4d9-75d09f21e47e" providerId="ADAL" clId="{30B905DB-B090-4CFC-A0BF-BFE3D1F29B5D}" dt="2021-03-25T11:46:07.370" v="908" actId="20577"/>
          <ac:spMkLst>
            <pc:docMk/>
            <pc:sldMk cId="755285997" sldId="270"/>
            <ac:spMk id="25" creationId="{C6228012-13F2-4BB3-A410-DE6A18ACB907}"/>
          </ac:spMkLst>
        </pc:spChg>
        <pc:spChg chg="mod">
          <ac:chgData name="Leonardo Magliaro" userId="bec108da-92c5-44a6-b4d9-75d09f21e47e" providerId="ADAL" clId="{30B905DB-B090-4CFC-A0BF-BFE3D1F29B5D}" dt="2021-03-25T11:46:19.042" v="925" actId="20577"/>
          <ac:spMkLst>
            <pc:docMk/>
            <pc:sldMk cId="755285997" sldId="270"/>
            <ac:spMk id="27" creationId="{2644AD23-1A3E-47AE-9803-78609FB0B103}"/>
          </ac:spMkLst>
        </pc:spChg>
        <pc:spChg chg="mod">
          <ac:chgData name="Leonardo Magliaro" userId="bec108da-92c5-44a6-b4d9-75d09f21e47e" providerId="ADAL" clId="{30B905DB-B090-4CFC-A0BF-BFE3D1F29B5D}" dt="2021-03-25T11:46:25.506" v="936" actId="20577"/>
          <ac:spMkLst>
            <pc:docMk/>
            <pc:sldMk cId="755285997" sldId="270"/>
            <ac:spMk id="29" creationId="{06AFA92B-02A2-41CA-A501-0A1D9864620A}"/>
          </ac:spMkLst>
        </pc:spChg>
      </pc:sldChg>
      <pc:sldChg chg="add del">
        <pc:chgData name="Leonardo Magliaro" userId="bec108da-92c5-44a6-b4d9-75d09f21e47e" providerId="ADAL" clId="{30B905DB-B090-4CFC-A0BF-BFE3D1F29B5D}" dt="2021-03-25T11:16:33.742" v="862" actId="2696"/>
        <pc:sldMkLst>
          <pc:docMk/>
          <pc:sldMk cId="1715306501" sldId="270"/>
        </pc:sldMkLst>
      </pc:sldChg>
      <pc:sldChg chg="addSp delSp modSp add">
        <pc:chgData name="Leonardo Magliaro" userId="bec108da-92c5-44a6-b4d9-75d09f21e47e" providerId="ADAL" clId="{30B905DB-B090-4CFC-A0BF-BFE3D1F29B5D}" dt="2021-03-25T13:26:09.013" v="1038" actId="1076"/>
        <pc:sldMkLst>
          <pc:docMk/>
          <pc:sldMk cId="23046787" sldId="271"/>
        </pc:sldMkLst>
        <pc:spChg chg="del">
          <ac:chgData name="Leonardo Magliaro" userId="bec108da-92c5-44a6-b4d9-75d09f21e47e" providerId="ADAL" clId="{30B905DB-B090-4CFC-A0BF-BFE3D1F29B5D}" dt="2021-03-25T12:00:36.789" v="996" actId="478"/>
          <ac:spMkLst>
            <pc:docMk/>
            <pc:sldMk cId="23046787" sldId="271"/>
            <ac:spMk id="2" creationId="{5D416A3F-4FCB-48F5-ADF5-5D92D7BDD4E5}"/>
          </ac:spMkLst>
        </pc:spChg>
        <pc:spChg chg="del mod">
          <ac:chgData name="Leonardo Magliaro" userId="bec108da-92c5-44a6-b4d9-75d09f21e47e" providerId="ADAL" clId="{30B905DB-B090-4CFC-A0BF-BFE3D1F29B5D}" dt="2021-03-25T12:00:33.747" v="995" actId="478"/>
          <ac:spMkLst>
            <pc:docMk/>
            <pc:sldMk cId="23046787" sldId="271"/>
            <ac:spMk id="3" creationId="{B718CDC7-D0F2-4A89-93DF-0BC5817457F8}"/>
          </ac:spMkLst>
        </pc:spChg>
        <pc:spChg chg="add mod">
          <ac:chgData name="Leonardo Magliaro" userId="bec108da-92c5-44a6-b4d9-75d09f21e47e" providerId="ADAL" clId="{30B905DB-B090-4CFC-A0BF-BFE3D1F29B5D}" dt="2021-03-25T12:01:35.507" v="1018" actId="207"/>
          <ac:spMkLst>
            <pc:docMk/>
            <pc:sldMk cId="23046787" sldId="271"/>
            <ac:spMk id="4" creationId="{6BD83140-5DEE-4CCC-A7D9-82E6404F0B9D}"/>
          </ac:spMkLst>
        </pc:spChg>
        <pc:spChg chg="add mod">
          <ac:chgData name="Leonardo Magliaro" userId="bec108da-92c5-44a6-b4d9-75d09f21e47e" providerId="ADAL" clId="{30B905DB-B090-4CFC-A0BF-BFE3D1F29B5D}" dt="2021-03-25T13:26:09.013" v="1038" actId="1076"/>
          <ac:spMkLst>
            <pc:docMk/>
            <pc:sldMk cId="23046787" sldId="271"/>
            <ac:spMk id="5" creationId="{5A8B2429-91D2-4F3D-ABB9-86C84EBC1498}"/>
          </ac:spMkLst>
        </pc:spChg>
        <pc:spChg chg="add del mod">
          <ac:chgData name="Leonardo Magliaro" userId="bec108da-92c5-44a6-b4d9-75d09f21e47e" providerId="ADAL" clId="{30B905DB-B090-4CFC-A0BF-BFE3D1F29B5D}" dt="2021-03-25T12:02:01.597" v="1030" actId="478"/>
          <ac:spMkLst>
            <pc:docMk/>
            <pc:sldMk cId="23046787" sldId="271"/>
            <ac:spMk id="13" creationId="{685F37FC-F36D-40E2-9165-6392AAA27CF7}"/>
          </ac:spMkLst>
        </pc:spChg>
        <pc:spChg chg="del">
          <ac:chgData name="Leonardo Magliaro" userId="bec108da-92c5-44a6-b4d9-75d09f21e47e" providerId="ADAL" clId="{30B905DB-B090-4CFC-A0BF-BFE3D1F29B5D}" dt="2021-03-25T12:00:30.537" v="993" actId="478"/>
          <ac:spMkLst>
            <pc:docMk/>
            <pc:sldMk cId="23046787" sldId="271"/>
            <ac:spMk id="20" creationId="{774D6584-F4CA-4563-93DD-0984AF382A8E}"/>
          </ac:spMkLst>
        </pc:spChg>
        <pc:spChg chg="del">
          <ac:chgData name="Leonardo Magliaro" userId="bec108da-92c5-44a6-b4d9-75d09f21e47e" providerId="ADAL" clId="{30B905DB-B090-4CFC-A0BF-BFE3D1F29B5D}" dt="2021-03-25T12:00:30.537" v="993" actId="478"/>
          <ac:spMkLst>
            <pc:docMk/>
            <pc:sldMk cId="23046787" sldId="271"/>
            <ac:spMk id="21" creationId="{E6FF1321-CE2E-4493-9D1A-8391755449DA}"/>
          </ac:spMkLst>
        </pc:spChg>
        <pc:spChg chg="mod">
          <ac:chgData name="Leonardo Magliaro" userId="bec108da-92c5-44a6-b4d9-75d09f21e47e" providerId="ADAL" clId="{30B905DB-B090-4CFC-A0BF-BFE3D1F29B5D}" dt="2021-03-25T12:01:26.247" v="1017" actId="20577"/>
          <ac:spMkLst>
            <pc:docMk/>
            <pc:sldMk cId="23046787" sldId="271"/>
            <ac:spMk id="23" creationId="{2AB433E6-DB0F-40AE-B667-91F469E63ED2}"/>
          </ac:spMkLst>
        </pc:spChg>
        <pc:spChg chg="mod">
          <ac:chgData name="Leonardo Magliaro" userId="bec108da-92c5-44a6-b4d9-75d09f21e47e" providerId="ADAL" clId="{30B905DB-B090-4CFC-A0BF-BFE3D1F29B5D}" dt="2021-03-25T12:01:56.047" v="1029" actId="20577"/>
          <ac:spMkLst>
            <pc:docMk/>
            <pc:sldMk cId="23046787" sldId="271"/>
            <ac:spMk id="25" creationId="{C6228012-13F2-4BB3-A410-DE6A18ACB907}"/>
          </ac:spMkLst>
        </pc:spChg>
        <pc:spChg chg="del">
          <ac:chgData name="Leonardo Magliaro" userId="bec108da-92c5-44a6-b4d9-75d09f21e47e" providerId="ADAL" clId="{30B905DB-B090-4CFC-A0BF-BFE3D1F29B5D}" dt="2021-03-25T12:00:30.537" v="993" actId="478"/>
          <ac:spMkLst>
            <pc:docMk/>
            <pc:sldMk cId="23046787" sldId="271"/>
            <ac:spMk id="27" creationId="{2644AD23-1A3E-47AE-9803-78609FB0B103}"/>
          </ac:spMkLst>
        </pc:spChg>
        <pc:spChg chg="del">
          <ac:chgData name="Leonardo Magliaro" userId="bec108da-92c5-44a6-b4d9-75d09f21e47e" providerId="ADAL" clId="{30B905DB-B090-4CFC-A0BF-BFE3D1F29B5D}" dt="2021-03-25T12:00:30.537" v="993" actId="478"/>
          <ac:spMkLst>
            <pc:docMk/>
            <pc:sldMk cId="23046787" sldId="271"/>
            <ac:spMk id="29" creationId="{06AFA92B-02A2-41CA-A501-0A1D9864620A}"/>
          </ac:spMkLst>
        </pc:spChg>
      </pc:sldChg>
      <pc:sldChg chg="addSp delSp modSp add">
        <pc:chgData name="Leonardo Magliaro" userId="bec108da-92c5-44a6-b4d9-75d09f21e47e" providerId="ADAL" clId="{30B905DB-B090-4CFC-A0BF-BFE3D1F29B5D}" dt="2021-03-25T14:05:04.201" v="1179" actId="1076"/>
        <pc:sldMkLst>
          <pc:docMk/>
          <pc:sldMk cId="1787200576" sldId="272"/>
        </pc:sldMkLst>
        <pc:spChg chg="add mod">
          <ac:chgData name="Leonardo Magliaro" userId="bec108da-92c5-44a6-b4d9-75d09f21e47e" providerId="ADAL" clId="{30B905DB-B090-4CFC-A0BF-BFE3D1F29B5D}" dt="2021-03-25T13:35:39.064" v="1081" actId="1076"/>
          <ac:spMkLst>
            <pc:docMk/>
            <pc:sldMk cId="1787200576" sldId="272"/>
            <ac:spMk id="2" creationId="{114C3ADA-5F33-4CB7-AE9C-644469BD4E54}"/>
          </ac:spMkLst>
        </pc:spChg>
        <pc:spChg chg="add mod">
          <ac:chgData name="Leonardo Magliaro" userId="bec108da-92c5-44a6-b4d9-75d09f21e47e" providerId="ADAL" clId="{30B905DB-B090-4CFC-A0BF-BFE3D1F29B5D}" dt="2021-03-25T13:49:19.705" v="1088" actId="2711"/>
          <ac:spMkLst>
            <pc:docMk/>
            <pc:sldMk cId="1787200576" sldId="272"/>
            <ac:spMk id="3" creationId="{5391C6C4-10AC-4C21-96B4-7F248904DECF}"/>
          </ac:spMkLst>
        </pc:spChg>
        <pc:spChg chg="del">
          <ac:chgData name="Leonardo Magliaro" userId="bec108da-92c5-44a6-b4d9-75d09f21e47e" providerId="ADAL" clId="{30B905DB-B090-4CFC-A0BF-BFE3D1F29B5D}" dt="2021-03-25T13:34:17.722" v="1068" actId="478"/>
          <ac:spMkLst>
            <pc:docMk/>
            <pc:sldMk cId="1787200576" sldId="272"/>
            <ac:spMk id="4" creationId="{6BD83140-5DEE-4CCC-A7D9-82E6404F0B9D}"/>
          </ac:spMkLst>
        </pc:spChg>
        <pc:spChg chg="del">
          <ac:chgData name="Leonardo Magliaro" userId="bec108da-92c5-44a6-b4d9-75d09f21e47e" providerId="ADAL" clId="{30B905DB-B090-4CFC-A0BF-BFE3D1F29B5D}" dt="2021-03-25T13:34:20.734" v="1069" actId="478"/>
          <ac:spMkLst>
            <pc:docMk/>
            <pc:sldMk cId="1787200576" sldId="272"/>
            <ac:spMk id="5" creationId="{5A8B2429-91D2-4F3D-ABB9-86C84EBC1498}"/>
          </ac:spMkLst>
        </pc:spChg>
        <pc:spChg chg="mod">
          <ac:chgData name="Leonardo Magliaro" userId="bec108da-92c5-44a6-b4d9-75d09f21e47e" providerId="ADAL" clId="{30B905DB-B090-4CFC-A0BF-BFE3D1F29B5D}" dt="2021-03-25T13:34:10.718" v="1067" actId="20577"/>
          <ac:spMkLst>
            <pc:docMk/>
            <pc:sldMk cId="1787200576" sldId="272"/>
            <ac:spMk id="7" creationId="{A60BB76B-FA04-4D9E-8A4F-37EF8730D587}"/>
          </ac:spMkLst>
        </pc:spChg>
        <pc:spChg chg="add mod">
          <ac:chgData name="Leonardo Magliaro" userId="bec108da-92c5-44a6-b4d9-75d09f21e47e" providerId="ADAL" clId="{30B905DB-B090-4CFC-A0BF-BFE3D1F29B5D}" dt="2021-03-25T13:58:34.244" v="1125" actId="14100"/>
          <ac:spMkLst>
            <pc:docMk/>
            <pc:sldMk cId="1787200576" sldId="272"/>
            <ac:spMk id="8" creationId="{51DA1D07-6A23-4B9D-850A-2B97B8083969}"/>
          </ac:spMkLst>
        </pc:spChg>
        <pc:spChg chg="add mod">
          <ac:chgData name="Leonardo Magliaro" userId="bec108da-92c5-44a6-b4d9-75d09f21e47e" providerId="ADAL" clId="{30B905DB-B090-4CFC-A0BF-BFE3D1F29B5D}" dt="2021-03-25T13:38:23.802" v="1083" actId="1076"/>
          <ac:spMkLst>
            <pc:docMk/>
            <pc:sldMk cId="1787200576" sldId="272"/>
            <ac:spMk id="9" creationId="{A6C548F5-BE6A-4CAB-909F-FEAABC8F3F8D}"/>
          </ac:spMkLst>
        </pc:spChg>
        <pc:spChg chg="add mod">
          <ac:chgData name="Leonardo Magliaro" userId="bec108da-92c5-44a6-b4d9-75d09f21e47e" providerId="ADAL" clId="{30B905DB-B090-4CFC-A0BF-BFE3D1F29B5D}" dt="2021-03-25T14:05:04.201" v="1179" actId="1076"/>
          <ac:spMkLst>
            <pc:docMk/>
            <pc:sldMk cId="1787200576" sldId="272"/>
            <ac:spMk id="12" creationId="{11D6F488-BFCD-42B3-8536-691705DD8A97}"/>
          </ac:spMkLst>
        </pc:spChg>
        <pc:spChg chg="del">
          <ac:chgData name="Leonardo Magliaro" userId="bec108da-92c5-44a6-b4d9-75d09f21e47e" providerId="ADAL" clId="{30B905DB-B090-4CFC-A0BF-BFE3D1F29B5D}" dt="2021-03-25T13:34:23.506" v="1070" actId="478"/>
          <ac:spMkLst>
            <pc:docMk/>
            <pc:sldMk cId="1787200576" sldId="272"/>
            <ac:spMk id="23" creationId="{2AB433E6-DB0F-40AE-B667-91F469E63ED2}"/>
          </ac:spMkLst>
        </pc:spChg>
        <pc:spChg chg="del">
          <ac:chgData name="Leonardo Magliaro" userId="bec108da-92c5-44a6-b4d9-75d09f21e47e" providerId="ADAL" clId="{30B905DB-B090-4CFC-A0BF-BFE3D1F29B5D}" dt="2021-03-25T13:34:25.826" v="1071" actId="478"/>
          <ac:spMkLst>
            <pc:docMk/>
            <pc:sldMk cId="1787200576" sldId="272"/>
            <ac:spMk id="25" creationId="{C6228012-13F2-4BB3-A410-DE6A18ACB907}"/>
          </ac:spMkLst>
        </pc:spChg>
      </pc:sldChg>
      <pc:sldChg chg="addSp delSp modSp add">
        <pc:chgData name="Leonardo Magliaro" userId="bec108da-92c5-44a6-b4d9-75d09f21e47e" providerId="ADAL" clId="{30B905DB-B090-4CFC-A0BF-BFE3D1F29B5D}" dt="2021-03-29T14:23:12.134" v="1246" actId="403"/>
        <pc:sldMkLst>
          <pc:docMk/>
          <pc:sldMk cId="2258965397" sldId="273"/>
        </pc:sldMkLst>
        <pc:spChg chg="del">
          <ac:chgData name="Leonardo Magliaro" userId="bec108da-92c5-44a6-b4d9-75d09f21e47e" providerId="ADAL" clId="{30B905DB-B090-4CFC-A0BF-BFE3D1F29B5D}" dt="2021-03-25T14:47:44.900" v="1181" actId="478"/>
          <ac:spMkLst>
            <pc:docMk/>
            <pc:sldMk cId="2258965397" sldId="273"/>
            <ac:spMk id="2" creationId="{114C3ADA-5F33-4CB7-AE9C-644469BD4E54}"/>
          </ac:spMkLst>
        </pc:spChg>
        <pc:spChg chg="add mod">
          <ac:chgData name="Leonardo Magliaro" userId="bec108da-92c5-44a6-b4d9-75d09f21e47e" providerId="ADAL" clId="{30B905DB-B090-4CFC-A0BF-BFE3D1F29B5D}" dt="2021-03-29T14:23:12.134" v="1246" actId="403"/>
          <ac:spMkLst>
            <pc:docMk/>
            <pc:sldMk cId="2258965397" sldId="273"/>
            <ac:spMk id="2" creationId="{8417141B-C065-4B26-8947-F18276E4950F}"/>
          </ac:spMkLst>
        </pc:spChg>
        <pc:spChg chg="del">
          <ac:chgData name="Leonardo Magliaro" userId="bec108da-92c5-44a6-b4d9-75d09f21e47e" providerId="ADAL" clId="{30B905DB-B090-4CFC-A0BF-BFE3D1F29B5D}" dt="2021-03-25T14:49:24.668" v="1190" actId="478"/>
          <ac:spMkLst>
            <pc:docMk/>
            <pc:sldMk cId="2258965397" sldId="273"/>
            <ac:spMk id="3" creationId="{5391C6C4-10AC-4C21-96B4-7F248904DECF}"/>
          </ac:spMkLst>
        </pc:spChg>
        <pc:spChg chg="mod">
          <ac:chgData name="Leonardo Magliaro" userId="bec108da-92c5-44a6-b4d9-75d09f21e47e" providerId="ADAL" clId="{30B905DB-B090-4CFC-A0BF-BFE3D1F29B5D}" dt="2021-03-25T15:02:54.877" v="1193" actId="20577"/>
          <ac:spMkLst>
            <pc:docMk/>
            <pc:sldMk cId="2258965397" sldId="273"/>
            <ac:spMk id="6" creationId="{58456C0F-0C5B-41A6-BA4D-5EE2D146A032}"/>
          </ac:spMkLst>
        </pc:spChg>
        <pc:spChg chg="mod">
          <ac:chgData name="Leonardo Magliaro" userId="bec108da-92c5-44a6-b4d9-75d09f21e47e" providerId="ADAL" clId="{30B905DB-B090-4CFC-A0BF-BFE3D1F29B5D}" dt="2021-03-25T14:47:55.204" v="1187" actId="20577"/>
          <ac:spMkLst>
            <pc:docMk/>
            <pc:sldMk cId="2258965397" sldId="273"/>
            <ac:spMk id="7" creationId="{A60BB76B-FA04-4D9E-8A4F-37EF8730D587}"/>
          </ac:spMkLst>
        </pc:spChg>
        <pc:spChg chg="del">
          <ac:chgData name="Leonardo Magliaro" userId="bec108da-92c5-44a6-b4d9-75d09f21e47e" providerId="ADAL" clId="{30B905DB-B090-4CFC-A0BF-BFE3D1F29B5D}" dt="2021-03-25T14:49:19.774" v="1188" actId="478"/>
          <ac:spMkLst>
            <pc:docMk/>
            <pc:sldMk cId="2258965397" sldId="273"/>
            <ac:spMk id="8" creationId="{51DA1D07-6A23-4B9D-850A-2B97B8083969}"/>
          </ac:spMkLst>
        </pc:spChg>
        <pc:spChg chg="del mod">
          <ac:chgData name="Leonardo Magliaro" userId="bec108da-92c5-44a6-b4d9-75d09f21e47e" providerId="ADAL" clId="{30B905DB-B090-4CFC-A0BF-BFE3D1F29B5D}" dt="2021-03-29T14:22:57.632" v="1241" actId="478"/>
          <ac:spMkLst>
            <pc:docMk/>
            <pc:sldMk cId="2258965397" sldId="273"/>
            <ac:spMk id="9" creationId="{A6C548F5-BE6A-4CAB-909F-FEAABC8F3F8D}"/>
          </ac:spMkLst>
        </pc:spChg>
        <pc:spChg chg="del">
          <ac:chgData name="Leonardo Magliaro" userId="bec108da-92c5-44a6-b4d9-75d09f21e47e" providerId="ADAL" clId="{30B905DB-B090-4CFC-A0BF-BFE3D1F29B5D}" dt="2021-03-25T14:49:22.408" v="1189" actId="478"/>
          <ac:spMkLst>
            <pc:docMk/>
            <pc:sldMk cId="2258965397" sldId="273"/>
            <ac:spMk id="12" creationId="{11D6F488-BFCD-42B3-8536-691705DD8A97}"/>
          </ac:spMkLst>
        </pc:spChg>
      </pc:sldChg>
      <pc:sldChg chg="addSp modSp add">
        <pc:chgData name="Leonardo Magliaro" userId="bec108da-92c5-44a6-b4d9-75d09f21e47e" providerId="ADAL" clId="{30B905DB-B090-4CFC-A0BF-BFE3D1F29B5D}" dt="2021-03-25T17:03:07.825" v="1238" actId="113"/>
        <pc:sldMkLst>
          <pc:docMk/>
          <pc:sldMk cId="644563081" sldId="274"/>
        </pc:sldMkLst>
        <pc:spChg chg="add mod">
          <ac:chgData name="Leonardo Magliaro" userId="bec108da-92c5-44a6-b4d9-75d09f21e47e" providerId="ADAL" clId="{30B905DB-B090-4CFC-A0BF-BFE3D1F29B5D}" dt="2021-03-25T17:03:07.825" v="1238" actId="113"/>
          <ac:spMkLst>
            <pc:docMk/>
            <pc:sldMk cId="644563081" sldId="274"/>
            <ac:spMk id="5" creationId="{F52D5820-88E0-47C7-AFDB-3D103CFCAFB5}"/>
          </ac:spMkLst>
        </pc:spChg>
        <pc:spChg chg="mod">
          <ac:chgData name="Leonardo Magliaro" userId="bec108da-92c5-44a6-b4d9-75d09f21e47e" providerId="ADAL" clId="{30B905DB-B090-4CFC-A0BF-BFE3D1F29B5D}" dt="2021-03-25T17:01:06.817" v="1210" actId="403"/>
          <ac:spMkLst>
            <pc:docMk/>
            <pc:sldMk cId="644563081" sldId="274"/>
            <ac:spMk id="9" creationId="{A6C548F5-BE6A-4CAB-909F-FEAABC8F3F8D}"/>
          </ac:spMkLst>
        </pc:spChg>
        <pc:cxnChg chg="add mod">
          <ac:chgData name="Leonardo Magliaro" userId="bec108da-92c5-44a6-b4d9-75d09f21e47e" providerId="ADAL" clId="{30B905DB-B090-4CFC-A0BF-BFE3D1F29B5D}" dt="2021-03-25T17:02:59.905" v="1235" actId="14100"/>
          <ac:cxnSpMkLst>
            <pc:docMk/>
            <pc:sldMk cId="644563081" sldId="274"/>
            <ac:cxnSpMk id="3" creationId="{030DE9DA-63EB-4B61-B021-37C6EA865B0D}"/>
          </ac:cxnSpMkLst>
        </pc:cxnChg>
      </pc:sldChg>
    </pc:docChg>
  </pc:docChgLst>
  <pc:docChgLst>
    <pc:chgData name="Leonardo Magliaro" userId="bec108da-92c5-44a6-b4d9-75d09f21e47e" providerId="ADAL" clId="{2A67EB42-96F1-4211-B58E-D0ACD5E5A902}"/>
    <pc:docChg chg="modSld">
      <pc:chgData name="Leonardo Magliaro" userId="bec108da-92c5-44a6-b4d9-75d09f21e47e" providerId="ADAL" clId="{2A67EB42-96F1-4211-B58E-D0ACD5E5A902}" dt="2021-03-04T23:10:11.682" v="0" actId="20577"/>
      <pc:docMkLst>
        <pc:docMk/>
      </pc:docMkLst>
      <pc:sldChg chg="modSp mod">
        <pc:chgData name="Leonardo Magliaro" userId="bec108da-92c5-44a6-b4d9-75d09f21e47e" providerId="ADAL" clId="{2A67EB42-96F1-4211-B58E-D0ACD5E5A902}" dt="2021-03-04T23:10:11.682" v="0" actId="20577"/>
        <pc:sldMkLst>
          <pc:docMk/>
          <pc:sldMk cId="1119503587" sldId="256"/>
        </pc:sldMkLst>
        <pc:spChg chg="mod">
          <ac:chgData name="Leonardo Magliaro" userId="bec108da-92c5-44a6-b4d9-75d09f21e47e" providerId="ADAL" clId="{2A67EB42-96F1-4211-B58E-D0ACD5E5A902}" dt="2021-03-04T23:10:11.682" v="0" actId="20577"/>
          <ac:spMkLst>
            <pc:docMk/>
            <pc:sldMk cId="1119503587" sldId="256"/>
            <ac:spMk id="9" creationId="{C7865721-1EFC-4102-8271-0C32F02CAF76}"/>
          </ac:spMkLst>
        </pc:spChg>
      </pc:sldChg>
    </pc:docChg>
  </pc:docChgLst>
  <pc:docChgLst>
    <pc:chgData name="Leonardo Magliaro" userId="bec108da-92c5-44a6-b4d9-75d09f21e47e" providerId="ADAL" clId="{E1C71F9A-A834-4D95-9CEE-2A16DD09566A}"/>
    <pc:docChg chg="custSel addSld modSld sldOrd">
      <pc:chgData name="Leonardo Magliaro" userId="bec108da-92c5-44a6-b4d9-75d09f21e47e" providerId="ADAL" clId="{E1C71F9A-A834-4D95-9CEE-2A16DD09566A}" dt="2021-03-29T20:48:28.358" v="142" actId="1076"/>
      <pc:docMkLst>
        <pc:docMk/>
      </pc:docMkLst>
      <pc:sldChg chg="modSp mod">
        <pc:chgData name="Leonardo Magliaro" userId="bec108da-92c5-44a6-b4d9-75d09f21e47e" providerId="ADAL" clId="{E1C71F9A-A834-4D95-9CEE-2A16DD09566A}" dt="2021-03-22T20:08:18.521" v="0" actId="1076"/>
        <pc:sldMkLst>
          <pc:docMk/>
          <pc:sldMk cId="2334988610" sldId="258"/>
        </pc:sldMkLst>
        <pc:spChg chg="mod">
          <ac:chgData name="Leonardo Magliaro" userId="bec108da-92c5-44a6-b4d9-75d09f21e47e" providerId="ADAL" clId="{E1C71F9A-A834-4D95-9CEE-2A16DD09566A}" dt="2021-03-22T20:08:18.521" v="0" actId="1076"/>
          <ac:spMkLst>
            <pc:docMk/>
            <pc:sldMk cId="2334988610" sldId="258"/>
            <ac:spMk id="28" creationId="{65105FD4-F323-48F9-A564-B602DB74C543}"/>
          </ac:spMkLst>
        </pc:spChg>
        <pc:spChg chg="mod">
          <ac:chgData name="Leonardo Magliaro" userId="bec108da-92c5-44a6-b4d9-75d09f21e47e" providerId="ADAL" clId="{E1C71F9A-A834-4D95-9CEE-2A16DD09566A}" dt="2021-03-22T20:08:18.521" v="0" actId="1076"/>
          <ac:spMkLst>
            <pc:docMk/>
            <pc:sldMk cId="2334988610" sldId="258"/>
            <ac:spMk id="29" creationId="{115A6F7D-05A4-4D3A-86B7-1FD003011E58}"/>
          </ac:spMkLst>
        </pc:spChg>
      </pc:sldChg>
      <pc:sldChg chg="addSp delSp modSp add mod">
        <pc:chgData name="Leonardo Magliaro" userId="bec108da-92c5-44a6-b4d9-75d09f21e47e" providerId="ADAL" clId="{E1C71F9A-A834-4D95-9CEE-2A16DD09566A}" dt="2021-03-22T20:10:56.603" v="25" actId="1076"/>
        <pc:sldMkLst>
          <pc:docMk/>
          <pc:sldMk cId="2690911665" sldId="259"/>
        </pc:sldMkLst>
        <pc:spChg chg="del">
          <ac:chgData name="Leonardo Magliaro" userId="bec108da-92c5-44a6-b4d9-75d09f21e47e" providerId="ADAL" clId="{E1C71F9A-A834-4D95-9CEE-2A16DD09566A}" dt="2021-03-22T20:09:36.047" v="2" actId="478"/>
          <ac:spMkLst>
            <pc:docMk/>
            <pc:sldMk cId="2690911665" sldId="259"/>
            <ac:spMk id="15" creationId="{177104AC-F304-4E93-A0DF-BF59B6C05DAC}"/>
          </ac:spMkLst>
        </pc:spChg>
        <pc:spChg chg="add mod">
          <ac:chgData name="Leonardo Magliaro" userId="bec108da-92c5-44a6-b4d9-75d09f21e47e" providerId="ADAL" clId="{E1C71F9A-A834-4D95-9CEE-2A16DD09566A}" dt="2021-03-22T20:10:48.238" v="16" actId="1076"/>
          <ac:spMkLst>
            <pc:docMk/>
            <pc:sldMk cId="2690911665" sldId="259"/>
            <ac:spMk id="16" creationId="{DB5C854F-F739-49CB-B9EA-586E65D5FF88}"/>
          </ac:spMkLst>
        </pc:spChg>
        <pc:spChg chg="del">
          <ac:chgData name="Leonardo Magliaro" userId="bec108da-92c5-44a6-b4d9-75d09f21e47e" providerId="ADAL" clId="{E1C71F9A-A834-4D95-9CEE-2A16DD09566A}" dt="2021-03-22T20:09:40.275" v="4" actId="478"/>
          <ac:spMkLst>
            <pc:docMk/>
            <pc:sldMk cId="2690911665" sldId="259"/>
            <ac:spMk id="17" creationId="{B398DD7A-C020-409F-9F14-0A600A88977C}"/>
          </ac:spMkLst>
        </pc:spChg>
        <pc:spChg chg="add mod">
          <ac:chgData name="Leonardo Magliaro" userId="bec108da-92c5-44a6-b4d9-75d09f21e47e" providerId="ADAL" clId="{E1C71F9A-A834-4D95-9CEE-2A16DD09566A}" dt="2021-03-22T20:10:56.603" v="25" actId="1076"/>
          <ac:spMkLst>
            <pc:docMk/>
            <pc:sldMk cId="2690911665" sldId="259"/>
            <ac:spMk id="18" creationId="{24A51DF0-8328-4C05-A21E-C25EAA894E37}"/>
          </ac:spMkLst>
        </pc:spChg>
        <pc:spChg chg="del">
          <ac:chgData name="Leonardo Magliaro" userId="bec108da-92c5-44a6-b4d9-75d09f21e47e" providerId="ADAL" clId="{E1C71F9A-A834-4D95-9CEE-2A16DD09566A}" dt="2021-03-22T20:09:40.275" v="4" actId="478"/>
          <ac:spMkLst>
            <pc:docMk/>
            <pc:sldMk cId="2690911665" sldId="259"/>
            <ac:spMk id="23" creationId="{133D07EE-5958-42AE-B2BD-13922CF747B4}"/>
          </ac:spMkLst>
        </pc:spChg>
        <pc:spChg chg="del">
          <ac:chgData name="Leonardo Magliaro" userId="bec108da-92c5-44a6-b4d9-75d09f21e47e" providerId="ADAL" clId="{E1C71F9A-A834-4D95-9CEE-2A16DD09566A}" dt="2021-03-22T20:09:40.275" v="4" actId="478"/>
          <ac:spMkLst>
            <pc:docMk/>
            <pc:sldMk cId="2690911665" sldId="259"/>
            <ac:spMk id="25" creationId="{CC8293E1-45B8-4839-8CA6-2F186CF8ED4C}"/>
          </ac:spMkLst>
        </pc:spChg>
        <pc:spChg chg="del">
          <ac:chgData name="Leonardo Magliaro" userId="bec108da-92c5-44a6-b4d9-75d09f21e47e" providerId="ADAL" clId="{E1C71F9A-A834-4D95-9CEE-2A16DD09566A}" dt="2021-03-22T20:09:40.275" v="4" actId="478"/>
          <ac:spMkLst>
            <pc:docMk/>
            <pc:sldMk cId="2690911665" sldId="259"/>
            <ac:spMk id="28" creationId="{65105FD4-F323-48F9-A564-B602DB74C543}"/>
          </ac:spMkLst>
        </pc:spChg>
        <pc:spChg chg="del">
          <ac:chgData name="Leonardo Magliaro" userId="bec108da-92c5-44a6-b4d9-75d09f21e47e" providerId="ADAL" clId="{E1C71F9A-A834-4D95-9CEE-2A16DD09566A}" dt="2021-03-22T20:09:40.275" v="4" actId="478"/>
          <ac:spMkLst>
            <pc:docMk/>
            <pc:sldMk cId="2690911665" sldId="259"/>
            <ac:spMk id="29" creationId="{115A6F7D-05A4-4D3A-86B7-1FD003011E58}"/>
          </ac:spMkLst>
        </pc:spChg>
        <pc:cxnChg chg="del mod">
          <ac:chgData name="Leonardo Magliaro" userId="bec108da-92c5-44a6-b4d9-75d09f21e47e" providerId="ADAL" clId="{E1C71F9A-A834-4D95-9CEE-2A16DD09566A}" dt="2021-03-22T20:09:37.202" v="3" actId="478"/>
          <ac:cxnSpMkLst>
            <pc:docMk/>
            <pc:sldMk cId="2690911665" sldId="259"/>
            <ac:cxnSpMk id="5" creationId="{449FA473-5E9C-4B72-95A7-BC167CEAE542}"/>
          </ac:cxnSpMkLst>
        </pc:cxnChg>
        <pc:cxnChg chg="del mod">
          <ac:chgData name="Leonardo Magliaro" userId="bec108da-92c5-44a6-b4d9-75d09f21e47e" providerId="ADAL" clId="{E1C71F9A-A834-4D95-9CEE-2A16DD09566A}" dt="2021-03-22T20:09:40.275" v="4" actId="478"/>
          <ac:cxnSpMkLst>
            <pc:docMk/>
            <pc:sldMk cId="2690911665" sldId="259"/>
            <ac:cxnSpMk id="21" creationId="{6D23C618-CBCB-40C0-9537-E160E7131AB3}"/>
          </ac:cxnSpMkLst>
        </pc:cxnChg>
        <pc:cxnChg chg="del mod">
          <ac:chgData name="Leonardo Magliaro" userId="bec108da-92c5-44a6-b4d9-75d09f21e47e" providerId="ADAL" clId="{E1C71F9A-A834-4D95-9CEE-2A16DD09566A}" dt="2021-03-22T20:09:40.275" v="4" actId="478"/>
          <ac:cxnSpMkLst>
            <pc:docMk/>
            <pc:sldMk cId="2690911665" sldId="259"/>
            <ac:cxnSpMk id="27" creationId="{E4842C00-97B9-47F7-BBA2-4CB7BED7A494}"/>
          </ac:cxnSpMkLst>
        </pc:cxnChg>
      </pc:sldChg>
      <pc:sldChg chg="add">
        <pc:chgData name="Leonardo Magliaro" userId="bec108da-92c5-44a6-b4d9-75d09f21e47e" providerId="ADAL" clId="{E1C71F9A-A834-4D95-9CEE-2A16DD09566A}" dt="2021-03-22T20:19:22.376" v="26" actId="2890"/>
        <pc:sldMkLst>
          <pc:docMk/>
          <pc:sldMk cId="1544440444" sldId="260"/>
        </pc:sldMkLst>
      </pc:sldChg>
      <pc:sldChg chg="addSp delSp modSp add mod ord">
        <pc:chgData name="Leonardo Magliaro" userId="bec108da-92c5-44a6-b4d9-75d09f21e47e" providerId="ADAL" clId="{E1C71F9A-A834-4D95-9CEE-2A16DD09566A}" dt="2021-03-22T20:30:06.843" v="63" actId="478"/>
        <pc:sldMkLst>
          <pc:docMk/>
          <pc:sldMk cId="597808481" sldId="261"/>
        </pc:sldMkLst>
        <pc:spChg chg="del">
          <ac:chgData name="Leonardo Magliaro" userId="bec108da-92c5-44a6-b4d9-75d09f21e47e" providerId="ADAL" clId="{E1C71F9A-A834-4D95-9CEE-2A16DD09566A}" dt="2021-03-22T20:19:33.699" v="29" actId="478"/>
          <ac:spMkLst>
            <pc:docMk/>
            <pc:sldMk cId="597808481" sldId="261"/>
            <ac:spMk id="16" creationId="{DB5C854F-F739-49CB-B9EA-586E65D5FF88}"/>
          </ac:spMkLst>
        </pc:spChg>
        <pc:spChg chg="del">
          <ac:chgData name="Leonardo Magliaro" userId="bec108da-92c5-44a6-b4d9-75d09f21e47e" providerId="ADAL" clId="{E1C71F9A-A834-4D95-9CEE-2A16DD09566A}" dt="2021-03-22T20:19:31.366" v="28" actId="478"/>
          <ac:spMkLst>
            <pc:docMk/>
            <pc:sldMk cId="597808481" sldId="261"/>
            <ac:spMk id="18" creationId="{24A51DF0-8328-4C05-A21E-C25EAA894E37}"/>
          </ac:spMkLst>
        </pc:spChg>
        <pc:picChg chg="add del mod">
          <ac:chgData name="Leonardo Magliaro" userId="bec108da-92c5-44a6-b4d9-75d09f21e47e" providerId="ADAL" clId="{E1C71F9A-A834-4D95-9CEE-2A16DD09566A}" dt="2021-03-22T20:30:06.843" v="63" actId="478"/>
          <ac:picMkLst>
            <pc:docMk/>
            <pc:sldMk cId="597808481" sldId="261"/>
            <ac:picMk id="8" creationId="{C40E8D53-E6EE-4EF1-ABA2-3DBBAB262489}"/>
          </ac:picMkLst>
        </pc:picChg>
      </pc:sldChg>
      <pc:sldChg chg="addSp delSp modSp add mod">
        <pc:chgData name="Leonardo Magliaro" userId="bec108da-92c5-44a6-b4d9-75d09f21e47e" providerId="ADAL" clId="{E1C71F9A-A834-4D95-9CEE-2A16DD09566A}" dt="2021-03-22T20:30:52.662" v="70" actId="14100"/>
        <pc:sldMkLst>
          <pc:docMk/>
          <pc:sldMk cId="279430223" sldId="262"/>
        </pc:sldMkLst>
        <pc:spChg chg="add mod">
          <ac:chgData name="Leonardo Magliaro" userId="bec108da-92c5-44a6-b4d9-75d09f21e47e" providerId="ADAL" clId="{E1C71F9A-A834-4D95-9CEE-2A16DD09566A}" dt="2021-03-22T20:30:52.662" v="70" actId="14100"/>
          <ac:spMkLst>
            <pc:docMk/>
            <pc:sldMk cId="279430223" sldId="262"/>
            <ac:spMk id="9" creationId="{E686D878-55FF-4DFD-81FD-801D97DD64E5}"/>
          </ac:spMkLst>
        </pc:spChg>
        <pc:picChg chg="del">
          <ac:chgData name="Leonardo Magliaro" userId="bec108da-92c5-44a6-b4d9-75d09f21e47e" providerId="ADAL" clId="{E1C71F9A-A834-4D95-9CEE-2A16DD09566A}" dt="2021-03-22T20:28:59.845" v="55" actId="478"/>
          <ac:picMkLst>
            <pc:docMk/>
            <pc:sldMk cId="279430223" sldId="262"/>
            <ac:picMk id="8" creationId="{C40E8D53-E6EE-4EF1-ABA2-3DBBAB262489}"/>
          </ac:picMkLst>
        </pc:picChg>
        <pc:picChg chg="add mod">
          <ac:chgData name="Leonardo Magliaro" userId="bec108da-92c5-44a6-b4d9-75d09f21e47e" providerId="ADAL" clId="{E1C71F9A-A834-4D95-9CEE-2A16DD09566A}" dt="2021-03-22T20:30:47.704" v="69" actId="1076"/>
          <ac:picMkLst>
            <pc:docMk/>
            <pc:sldMk cId="279430223" sldId="262"/>
            <ac:picMk id="10" creationId="{3CFDEE9C-B3FE-40A7-93B2-8FD81CE98E09}"/>
          </ac:picMkLst>
        </pc:picChg>
      </pc:sldChg>
      <pc:sldChg chg="modSp mod">
        <pc:chgData name="Leonardo Magliaro" userId="bec108da-92c5-44a6-b4d9-75d09f21e47e" providerId="ADAL" clId="{E1C71F9A-A834-4D95-9CEE-2A16DD09566A}" dt="2021-03-29T20:44:23.031" v="82" actId="14100"/>
        <pc:sldMkLst>
          <pc:docMk/>
          <pc:sldMk cId="644563081" sldId="274"/>
        </pc:sldMkLst>
        <pc:spChg chg="mod">
          <ac:chgData name="Leonardo Magliaro" userId="bec108da-92c5-44a6-b4d9-75d09f21e47e" providerId="ADAL" clId="{E1C71F9A-A834-4D95-9CEE-2A16DD09566A}" dt="2021-03-29T20:44:23.031" v="82" actId="14100"/>
          <ac:spMkLst>
            <pc:docMk/>
            <pc:sldMk cId="644563081" sldId="274"/>
            <ac:spMk id="5" creationId="{F52D5820-88E0-47C7-AFDB-3D103CFCAFB5}"/>
          </ac:spMkLst>
        </pc:spChg>
        <pc:cxnChg chg="mod">
          <ac:chgData name="Leonardo Magliaro" userId="bec108da-92c5-44a6-b4d9-75d09f21e47e" providerId="ADAL" clId="{E1C71F9A-A834-4D95-9CEE-2A16DD09566A}" dt="2021-03-29T20:44:23.031" v="82" actId="14100"/>
          <ac:cxnSpMkLst>
            <pc:docMk/>
            <pc:sldMk cId="644563081" sldId="274"/>
            <ac:cxnSpMk id="3" creationId="{030DE9DA-63EB-4B61-B021-37C6EA865B0D}"/>
          </ac:cxnSpMkLst>
        </pc:cxnChg>
      </pc:sldChg>
      <pc:sldChg chg="modSp add mod">
        <pc:chgData name="Leonardo Magliaro" userId="bec108da-92c5-44a6-b4d9-75d09f21e47e" providerId="ADAL" clId="{E1C71F9A-A834-4D95-9CEE-2A16DD09566A}" dt="2021-03-29T20:45:06.184" v="83" actId="16959"/>
        <pc:sldMkLst>
          <pc:docMk/>
          <pc:sldMk cId="187334207" sldId="275"/>
        </pc:sldMkLst>
        <pc:spChg chg="mod">
          <ac:chgData name="Leonardo Magliaro" userId="bec108da-92c5-44a6-b4d9-75d09f21e47e" providerId="ADAL" clId="{E1C71F9A-A834-4D95-9CEE-2A16DD09566A}" dt="2021-03-29T20:45:06.184" v="83" actId="16959"/>
          <ac:spMkLst>
            <pc:docMk/>
            <pc:sldMk cId="187334207" sldId="275"/>
            <ac:spMk id="5" creationId="{F52D5820-88E0-47C7-AFDB-3D103CFCAFB5}"/>
          </ac:spMkLst>
        </pc:spChg>
        <pc:spChg chg="mod">
          <ac:chgData name="Leonardo Magliaro" userId="bec108da-92c5-44a6-b4d9-75d09f21e47e" providerId="ADAL" clId="{E1C71F9A-A834-4D95-9CEE-2A16DD09566A}" dt="2021-03-29T20:38:59.950" v="73" actId="20577"/>
          <ac:spMkLst>
            <pc:docMk/>
            <pc:sldMk cId="187334207" sldId="275"/>
            <ac:spMk id="9" creationId="{A6C548F5-BE6A-4CAB-909F-FEAABC8F3F8D}"/>
          </ac:spMkLst>
        </pc:spChg>
      </pc:sldChg>
      <pc:sldChg chg="modSp add mod">
        <pc:chgData name="Leonardo Magliaro" userId="bec108da-92c5-44a6-b4d9-75d09f21e47e" providerId="ADAL" clId="{E1C71F9A-A834-4D95-9CEE-2A16DD09566A}" dt="2021-03-29T20:47:04.402" v="100" actId="20577"/>
        <pc:sldMkLst>
          <pc:docMk/>
          <pc:sldMk cId="2590349447" sldId="276"/>
        </pc:sldMkLst>
        <pc:spChg chg="mod">
          <ac:chgData name="Leonardo Magliaro" userId="bec108da-92c5-44a6-b4d9-75d09f21e47e" providerId="ADAL" clId="{E1C71F9A-A834-4D95-9CEE-2A16DD09566A}" dt="2021-03-29T20:47:04.402" v="100" actId="20577"/>
          <ac:spMkLst>
            <pc:docMk/>
            <pc:sldMk cId="2590349447" sldId="276"/>
            <ac:spMk id="5" creationId="{F52D5820-88E0-47C7-AFDB-3D103CFCAFB5}"/>
          </ac:spMkLst>
        </pc:spChg>
        <pc:spChg chg="mod">
          <ac:chgData name="Leonardo Magliaro" userId="bec108da-92c5-44a6-b4d9-75d09f21e47e" providerId="ADAL" clId="{E1C71F9A-A834-4D95-9CEE-2A16DD09566A}" dt="2021-03-29T20:46:53.816" v="93" actId="20577"/>
          <ac:spMkLst>
            <pc:docMk/>
            <pc:sldMk cId="2590349447" sldId="276"/>
            <ac:spMk id="9" creationId="{A6C548F5-BE6A-4CAB-909F-FEAABC8F3F8D}"/>
          </ac:spMkLst>
        </pc:spChg>
      </pc:sldChg>
      <pc:sldChg chg="addSp delSp modSp add mod">
        <pc:chgData name="Leonardo Magliaro" userId="bec108da-92c5-44a6-b4d9-75d09f21e47e" providerId="ADAL" clId="{E1C71F9A-A834-4D95-9CEE-2A16DD09566A}" dt="2021-03-29T20:48:28.358" v="142" actId="1076"/>
        <pc:sldMkLst>
          <pc:docMk/>
          <pc:sldMk cId="212377820" sldId="277"/>
        </pc:sldMkLst>
        <pc:spChg chg="del">
          <ac:chgData name="Leonardo Magliaro" userId="bec108da-92c5-44a6-b4d9-75d09f21e47e" providerId="ADAL" clId="{E1C71F9A-A834-4D95-9CEE-2A16DD09566A}" dt="2021-03-29T20:47:36.256" v="103" actId="478"/>
          <ac:spMkLst>
            <pc:docMk/>
            <pc:sldMk cId="212377820" sldId="277"/>
            <ac:spMk id="5" creationId="{F52D5820-88E0-47C7-AFDB-3D103CFCAFB5}"/>
          </ac:spMkLst>
        </pc:spChg>
        <pc:spChg chg="add mod">
          <ac:chgData name="Leonardo Magliaro" userId="bec108da-92c5-44a6-b4d9-75d09f21e47e" providerId="ADAL" clId="{E1C71F9A-A834-4D95-9CEE-2A16DD09566A}" dt="2021-03-29T20:48:28.358" v="142" actId="1076"/>
          <ac:spMkLst>
            <pc:docMk/>
            <pc:sldMk cId="212377820" sldId="277"/>
            <ac:spMk id="8" creationId="{25781141-7DA5-4398-99E1-89B4804CDAC4}"/>
          </ac:spMkLst>
        </pc:spChg>
        <pc:spChg chg="mod">
          <ac:chgData name="Leonardo Magliaro" userId="bec108da-92c5-44a6-b4d9-75d09f21e47e" providerId="ADAL" clId="{E1C71F9A-A834-4D95-9CEE-2A16DD09566A}" dt="2021-03-29T20:47:53.357" v="118" actId="20577"/>
          <ac:spMkLst>
            <pc:docMk/>
            <pc:sldMk cId="212377820" sldId="277"/>
            <ac:spMk id="9" creationId="{A6C548F5-BE6A-4CAB-909F-FEAABC8F3F8D}"/>
          </ac:spMkLst>
        </pc:spChg>
        <pc:cxnChg chg="del mod">
          <ac:chgData name="Leonardo Magliaro" userId="bec108da-92c5-44a6-b4d9-75d09f21e47e" providerId="ADAL" clId="{E1C71F9A-A834-4D95-9CEE-2A16DD09566A}" dt="2021-03-29T20:47:35.518" v="102" actId="478"/>
          <ac:cxnSpMkLst>
            <pc:docMk/>
            <pc:sldMk cId="212377820" sldId="277"/>
            <ac:cxnSpMk id="3" creationId="{030DE9DA-63EB-4B61-B021-37C6EA865B0D}"/>
          </ac:cxnSpMkLst>
        </pc:cxnChg>
      </pc:sldChg>
    </pc:docChg>
  </pc:docChgLst>
  <pc:docChgLst>
    <pc:chgData name="Leonardo Magliaro" userId="bec108da-92c5-44a6-b4d9-75d09f21e47e" providerId="ADAL" clId="{6D27794E-A3A5-434E-AE0E-8134037881D2}"/>
    <pc:docChg chg="modSld">
      <pc:chgData name="Leonardo Magliaro" userId="bec108da-92c5-44a6-b4d9-75d09f21e47e" providerId="ADAL" clId="{6D27794E-A3A5-434E-AE0E-8134037881D2}" dt="2021-03-06T12:33:50.803" v="2" actId="14100"/>
      <pc:docMkLst>
        <pc:docMk/>
      </pc:docMkLst>
      <pc:sldChg chg="modSp mod">
        <pc:chgData name="Leonardo Magliaro" userId="bec108da-92c5-44a6-b4d9-75d09f21e47e" providerId="ADAL" clId="{6D27794E-A3A5-434E-AE0E-8134037881D2}" dt="2021-03-06T12:33:50.803" v="2" actId="14100"/>
        <pc:sldMkLst>
          <pc:docMk/>
          <pc:sldMk cId="384853936" sldId="257"/>
        </pc:sldMkLst>
        <pc:spChg chg="mod">
          <ac:chgData name="Leonardo Magliaro" userId="bec108da-92c5-44a6-b4d9-75d09f21e47e" providerId="ADAL" clId="{6D27794E-A3A5-434E-AE0E-8134037881D2}" dt="2021-03-06T12:33:50.803" v="2" actId="14100"/>
          <ac:spMkLst>
            <pc:docMk/>
            <pc:sldMk cId="384853936" sldId="257"/>
            <ac:spMk id="7" creationId="{A60BB76B-FA04-4D9E-8A4F-37EF8730D5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AA11E-0802-4718-85FF-925727635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973FF1-783B-45C4-9AB1-8C398A05A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C09D8-33EB-4697-A486-2FE1CCF1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FD25-53C7-4850-8127-8B8AF84E8470}" type="datetimeFigureOut">
              <a:rPr lang="es-AR" smtClean="0"/>
              <a:t>29/3/2021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9788A0-440C-4F59-8B06-B4488091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17AF04-2ABE-4F2F-A52F-F5251FD0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001-CA99-4CD8-8880-8030728F05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433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E0619-2840-40DB-BD84-A2729E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0CA4A8-8944-4D03-BAE9-8C2C842E0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4185F6-D7DF-4D30-A40F-8AE8D85D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FD25-53C7-4850-8127-8B8AF84E8470}" type="datetimeFigureOut">
              <a:rPr lang="es-AR" smtClean="0"/>
              <a:t>29/3/2021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202509-F57F-4542-8B9C-74D60F37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DABAEA-E9DB-49E9-8602-BA99E9E8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001-CA99-4CD8-8880-8030728F05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64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4C3DB5-D04E-4B8B-B035-255302FF1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D9390F-54D7-4105-A138-C21B75585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D41A35-A097-4C3E-B7BF-F3DA0F8D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FD25-53C7-4850-8127-8B8AF84E8470}" type="datetimeFigureOut">
              <a:rPr lang="es-AR" smtClean="0"/>
              <a:t>29/3/2021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134687-6F05-46EF-A09B-CB962797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EBEDC1-3B30-43E9-ACCD-AB5A033A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001-CA99-4CD8-8880-8030728F05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157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3C80C-3A64-4B04-9DED-0B9E8824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A1950-3269-486F-A36A-C366DAF9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8B01AF-97DA-4E47-AD58-8B9D3B3E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FD25-53C7-4850-8127-8B8AF84E8470}" type="datetimeFigureOut">
              <a:rPr lang="es-AR" smtClean="0"/>
              <a:t>29/3/2021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88223-9296-414C-9A0F-F1D84B29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F2E295-8411-4324-A7B6-DFAE2B50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001-CA99-4CD8-8880-8030728F05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733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A9DD8-807C-4062-A80F-08A4F6CA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EEFCC3-C0AA-45F8-BBCC-24E20C29E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C7857B-ACE6-46C0-BFF9-103FDC2A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FD25-53C7-4850-8127-8B8AF84E8470}" type="datetimeFigureOut">
              <a:rPr lang="es-AR" smtClean="0"/>
              <a:t>29/3/2021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372882-B10D-43C7-B155-33D626E2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C20F12-3B59-4FAB-B8F2-32383002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001-CA99-4CD8-8880-8030728F05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238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5CAAF-1920-4A4D-80B3-842C20FB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F104A0-8E85-41BC-956F-BA37BFDEC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7E154D-C9AC-4BED-B2DA-56FDF7097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32FA8C-479B-41F3-B547-BAF82EC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FD25-53C7-4850-8127-8B8AF84E8470}" type="datetimeFigureOut">
              <a:rPr lang="es-AR" smtClean="0"/>
              <a:t>29/3/2021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A3BAD8-7953-4E1C-AAB0-3755236E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761231-EEC1-4EAA-A675-FD10074A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001-CA99-4CD8-8880-8030728F05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355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4F0E0-EB40-4D67-89C2-1D7FDEBF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2BC040-88D9-4D55-8817-BB72E7169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AA2670-EAB5-4D7D-B8BB-76EC02EC1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F5CE8A-98E9-474A-A89D-4EA214BA4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C8EB1A-E77F-4A6D-9D21-0D0DF7F5F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89F87D-4A9A-44EF-A0BC-1DEB9805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FD25-53C7-4850-8127-8B8AF84E8470}" type="datetimeFigureOut">
              <a:rPr lang="es-AR" smtClean="0"/>
              <a:t>29/3/2021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FC3049-781A-4993-A289-D7E4752A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97E0F2-261D-4997-8022-4E87AEC4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001-CA99-4CD8-8880-8030728F05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807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5C0C1-E76B-4B45-9E87-1B8E1FD7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A75AF3-F736-4FA2-8541-C0CDC720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FD25-53C7-4850-8127-8B8AF84E8470}" type="datetimeFigureOut">
              <a:rPr lang="es-AR" smtClean="0"/>
              <a:t>29/3/2021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D55AD8-2DE6-4F60-96A8-8EB10DC7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158919-5286-467A-AFC5-4DEB099B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001-CA99-4CD8-8880-8030728F05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6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627AB9-93B9-4BCB-89B1-764C240A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FD25-53C7-4850-8127-8B8AF84E8470}" type="datetimeFigureOut">
              <a:rPr lang="es-AR" smtClean="0"/>
              <a:t>29/3/2021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98F9C3-BA44-42D6-9819-4BE56FDD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851D79-6AC1-46EA-A448-441AC42B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001-CA99-4CD8-8880-8030728F05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041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5DCD-85D8-469C-9CD5-CF67146E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4299D1-E9F9-4F8F-8194-12810589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9B93D9-7452-4403-8A7E-2E70B37E6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5F3ADC-51B7-46D6-8EA9-775DFCC2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FD25-53C7-4850-8127-8B8AF84E8470}" type="datetimeFigureOut">
              <a:rPr lang="es-AR" smtClean="0"/>
              <a:t>29/3/2021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6B54E-FA71-43B5-8AED-A8E34EDF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CEA692-A385-4CA2-AAB1-16F46BF5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001-CA99-4CD8-8880-8030728F05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103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AD9B5-5A81-40F0-BB30-DE35D467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6672E5-F2E5-408E-8FE1-770515201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884168-45F6-4498-96C6-5D93BA58F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B053DF-553E-4DDA-BCC9-65A276ED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FD25-53C7-4850-8127-8B8AF84E8470}" type="datetimeFigureOut">
              <a:rPr lang="es-AR" smtClean="0"/>
              <a:t>29/3/2021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DEEA9A-B356-438E-AAD7-A7E99C3B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C128DB-ECE1-416F-92F1-A8EEA09C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2001-CA99-4CD8-8880-8030728F05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653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D49C4A-2B6F-4B8A-91ED-6D09E1D0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F780B3-84C0-4EBD-8CB9-FF5E5BADC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A6709B-EF1B-49A4-8AB5-62497255D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8FD25-53C7-4850-8127-8B8AF84E8470}" type="datetimeFigureOut">
              <a:rPr lang="es-AR" smtClean="0"/>
              <a:t>29/3/2021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E72AA-24A5-473B-9841-40A6D6777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EDD56-3F21-451B-A970-357D9781F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2001-CA99-4CD8-8880-8030728F05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279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C7865721-1EFC-4102-8271-0C32F02CAF76}"/>
              </a:ext>
            </a:extLst>
          </p:cNvPr>
          <p:cNvSpPr/>
          <p:nvPr/>
        </p:nvSpPr>
        <p:spPr>
          <a:xfrm>
            <a:off x="6473371" y="1643742"/>
            <a:ext cx="3570515" cy="3570515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800">
                <a:latin typeface="Roboto" panose="02000000000000000000" pitchFamily="2" charset="0"/>
                <a:ea typeface="Roboto" panose="02000000000000000000" pitchFamily="2" charset="0"/>
              </a:rPr>
              <a:t>#1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A531DA1-EE65-4100-9516-F26FA7D80812}"/>
              </a:ext>
            </a:extLst>
          </p:cNvPr>
          <p:cNvSpPr txBox="1"/>
          <p:nvPr/>
        </p:nvSpPr>
        <p:spPr>
          <a:xfrm flipH="1">
            <a:off x="613953" y="313871"/>
            <a:ext cx="5482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b="1">
                <a:solidFill>
                  <a:srgbClr val="FFC8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TEORIA DE </a:t>
            </a:r>
          </a:p>
          <a:p>
            <a:r>
              <a:rPr lang="es-AR" sz="5400" b="1">
                <a:solidFill>
                  <a:srgbClr val="FFC8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CONJUNTOS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FE00B481-629F-4B7F-8B84-AA07FF3CA1A5}"/>
              </a:ext>
            </a:extLst>
          </p:cNvPr>
          <p:cNvSpPr>
            <a:spLocks noChangeAspect="1"/>
          </p:cNvSpPr>
          <p:nvPr/>
        </p:nvSpPr>
        <p:spPr>
          <a:xfrm rot="5400000">
            <a:off x="82503" y="604087"/>
            <a:ext cx="720000" cy="342899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D14E6CB-4557-401B-821D-BBC4C8C0547F}"/>
              </a:ext>
            </a:extLst>
          </p:cNvPr>
          <p:cNvSpPr txBox="1"/>
          <p:nvPr/>
        </p:nvSpPr>
        <p:spPr>
          <a:xfrm>
            <a:off x="9141165" y="6488668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>
                <a:latin typeface="Roboto" panose="02000000000000000000" pitchFamily="2" charset="0"/>
                <a:ea typeface="Roboto" panose="02000000000000000000" pitchFamily="2" charset="0"/>
              </a:rPr>
              <a:t>Ing. Esp. Leonardo Magliaro</a:t>
            </a:r>
          </a:p>
        </p:txBody>
      </p:sp>
    </p:spTree>
    <p:extLst>
      <p:ext uri="{BB962C8B-B14F-4D97-AF65-F5344CB8AC3E}">
        <p14:creationId xmlns:p14="http://schemas.microsoft.com/office/powerpoint/2010/main" val="111950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3" y="162709"/>
            <a:ext cx="6634449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OPERACIONES CON CONJUNTOS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92156F1-4357-4A20-903F-D68B8997A052}"/>
              </a:ext>
            </a:extLst>
          </p:cNvPr>
          <p:cNvSpPr/>
          <p:nvPr/>
        </p:nvSpPr>
        <p:spPr>
          <a:xfrm>
            <a:off x="144916" y="1442168"/>
            <a:ext cx="2583294" cy="914400"/>
          </a:xfrm>
          <a:prstGeom prst="ellipse">
            <a:avLst/>
          </a:prstGeom>
          <a:solidFill>
            <a:srgbClr val="FFC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INTERSECCION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DE7194B-1795-43F7-A49E-C4AE276D38C1}"/>
                  </a:ext>
                </a:extLst>
              </p:cNvPr>
              <p:cNvSpPr txBox="1"/>
              <p:nvPr/>
            </p:nvSpPr>
            <p:spPr>
              <a:xfrm>
                <a:off x="3327817" y="1391536"/>
                <a:ext cx="767839" cy="1015663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6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s-AR" sz="66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DE7194B-1795-43F7-A49E-C4AE276D3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817" y="1391536"/>
                <a:ext cx="767839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D9653ED-FD30-4A63-91BC-8C856B1F2E8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728210" y="1899368"/>
            <a:ext cx="599607" cy="0"/>
          </a:xfrm>
          <a:prstGeom prst="straightConnector1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C15E290-4209-4C5B-AF19-DDA98DACFCA3}"/>
                  </a:ext>
                </a:extLst>
              </p:cNvPr>
              <p:cNvSpPr txBox="1"/>
              <p:nvPr/>
            </p:nvSpPr>
            <p:spPr>
              <a:xfrm>
                <a:off x="6862153" y="1442168"/>
                <a:ext cx="2315762" cy="1015663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6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s-AR" sz="6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AR" sz="6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AR" sz="66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C15E290-4209-4C5B-AF19-DDA98DACF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153" y="1442168"/>
                <a:ext cx="2315762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17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3" y="162709"/>
            <a:ext cx="6634449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OPERACIONES CON CONJUNTOS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92156F1-4357-4A20-903F-D68B8997A052}"/>
              </a:ext>
            </a:extLst>
          </p:cNvPr>
          <p:cNvSpPr/>
          <p:nvPr/>
        </p:nvSpPr>
        <p:spPr>
          <a:xfrm>
            <a:off x="144916" y="1442167"/>
            <a:ext cx="2728210" cy="914400"/>
          </a:xfrm>
          <a:prstGeom prst="ellipse">
            <a:avLst/>
          </a:prstGeom>
          <a:solidFill>
            <a:srgbClr val="FFC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COMPLEMENTO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D9653ED-FD30-4A63-91BC-8C856B1F2E83}"/>
              </a:ext>
            </a:extLst>
          </p:cNvPr>
          <p:cNvCxnSpPr>
            <a:cxnSpLocks/>
          </p:cNvCxnSpPr>
          <p:nvPr/>
        </p:nvCxnSpPr>
        <p:spPr>
          <a:xfrm>
            <a:off x="2873126" y="1899367"/>
            <a:ext cx="599607" cy="0"/>
          </a:xfrm>
          <a:prstGeom prst="straightConnector1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C15E290-4209-4C5B-AF19-DDA98DACFCA3}"/>
                  </a:ext>
                </a:extLst>
              </p:cNvPr>
              <p:cNvSpPr txBox="1"/>
              <p:nvPr/>
            </p:nvSpPr>
            <p:spPr>
              <a:xfrm>
                <a:off x="3472733" y="1391535"/>
                <a:ext cx="968214" cy="1015663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6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s-AR" sz="6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AR" sz="66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C15E290-4209-4C5B-AF19-DDA98DACF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733" y="1391535"/>
                <a:ext cx="968214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E81603B-CE3D-46AD-8BD2-0B675F2ADB3E}"/>
                  </a:ext>
                </a:extLst>
              </p:cNvPr>
              <p:cNvSpPr/>
              <p:nvPr/>
            </p:nvSpPr>
            <p:spPr>
              <a:xfrm>
                <a:off x="6056027" y="1545424"/>
                <a:ext cx="499726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AR" sz="4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AR" sz="4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4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AR" sz="4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4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s-AR" sz="40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E81603B-CE3D-46AD-8BD2-0B675F2AD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027" y="1545424"/>
                <a:ext cx="499726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511D3701-488C-47A6-BC15-ECDEEE0188E8}"/>
              </a:ext>
            </a:extLst>
          </p:cNvPr>
          <p:cNvSpPr/>
          <p:nvPr/>
        </p:nvSpPr>
        <p:spPr>
          <a:xfrm>
            <a:off x="144916" y="2607395"/>
            <a:ext cx="2728210" cy="514007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>
                <a:latin typeface="Roboto" panose="02000000000000000000" pitchFamily="2" charset="0"/>
                <a:ea typeface="Roboto" panose="02000000000000000000" pitchFamily="2" charset="0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290279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3" y="162709"/>
            <a:ext cx="6634449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OPERACIONES CON CONJUNTOS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92156F1-4357-4A20-903F-D68B8997A052}"/>
              </a:ext>
            </a:extLst>
          </p:cNvPr>
          <p:cNvSpPr/>
          <p:nvPr/>
        </p:nvSpPr>
        <p:spPr>
          <a:xfrm>
            <a:off x="144916" y="1442167"/>
            <a:ext cx="2728210" cy="914400"/>
          </a:xfrm>
          <a:prstGeom prst="ellipse">
            <a:avLst/>
          </a:prstGeom>
          <a:solidFill>
            <a:srgbClr val="FFC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DIFERENCIA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D9653ED-FD30-4A63-91BC-8C856B1F2E83}"/>
              </a:ext>
            </a:extLst>
          </p:cNvPr>
          <p:cNvCxnSpPr>
            <a:cxnSpLocks/>
          </p:cNvCxnSpPr>
          <p:nvPr/>
        </p:nvCxnSpPr>
        <p:spPr>
          <a:xfrm>
            <a:off x="2873126" y="1899367"/>
            <a:ext cx="599607" cy="0"/>
          </a:xfrm>
          <a:prstGeom prst="straightConnector1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C15E290-4209-4C5B-AF19-DDA98DACFCA3}"/>
                  </a:ext>
                </a:extLst>
              </p:cNvPr>
              <p:cNvSpPr txBox="1"/>
              <p:nvPr/>
            </p:nvSpPr>
            <p:spPr>
              <a:xfrm>
                <a:off x="3472733" y="1391535"/>
                <a:ext cx="2439194" cy="1015663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6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s-AR" sz="6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sz="6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AR" sz="66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C15E290-4209-4C5B-AF19-DDA98DACF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733" y="1391535"/>
                <a:ext cx="2439194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F6306ECF-BD4E-42A3-92D0-F88A47CF264D}"/>
                  </a:ext>
                </a:extLst>
              </p:cNvPr>
              <p:cNvSpPr/>
              <p:nvPr/>
            </p:nvSpPr>
            <p:spPr>
              <a:xfrm>
                <a:off x="6096000" y="1583537"/>
                <a:ext cx="580222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4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4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4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AR" sz="4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s-AR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AR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AR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AR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s-AR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s-AR" sz="40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F6306ECF-BD4E-42A3-92D0-F88A47CF2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83537"/>
                <a:ext cx="580222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6C9E4DFC-7F34-48DC-BE61-61670713B85D}"/>
              </a:ext>
            </a:extLst>
          </p:cNvPr>
          <p:cNvSpPr/>
          <p:nvPr/>
        </p:nvSpPr>
        <p:spPr>
          <a:xfrm>
            <a:off x="144916" y="2607395"/>
            <a:ext cx="2728210" cy="514007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>
                <a:latin typeface="Roboto" panose="02000000000000000000" pitchFamily="2" charset="0"/>
                <a:ea typeface="Roboto" panose="02000000000000000000" pitchFamily="2" charset="0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388221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3" y="162709"/>
            <a:ext cx="6634449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OPERACIONES CON CONJUNTOS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92156F1-4357-4A20-903F-D68B8997A052}"/>
              </a:ext>
            </a:extLst>
          </p:cNvPr>
          <p:cNvSpPr/>
          <p:nvPr/>
        </p:nvSpPr>
        <p:spPr>
          <a:xfrm>
            <a:off x="144916" y="1442167"/>
            <a:ext cx="2728210" cy="914400"/>
          </a:xfrm>
          <a:prstGeom prst="ellipse">
            <a:avLst/>
          </a:prstGeom>
          <a:solidFill>
            <a:srgbClr val="FFC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DIFERENCIA</a:t>
            </a:r>
          </a:p>
          <a:p>
            <a:pPr algn="ctr"/>
            <a:r>
              <a:rPr lang="es-AR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SIMETRICA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D9653ED-FD30-4A63-91BC-8C856B1F2E83}"/>
              </a:ext>
            </a:extLst>
          </p:cNvPr>
          <p:cNvCxnSpPr>
            <a:cxnSpLocks/>
          </p:cNvCxnSpPr>
          <p:nvPr/>
        </p:nvCxnSpPr>
        <p:spPr>
          <a:xfrm>
            <a:off x="2873126" y="1899367"/>
            <a:ext cx="599607" cy="0"/>
          </a:xfrm>
          <a:prstGeom prst="straightConnector1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C15E290-4209-4C5B-AF19-DDA98DACFCA3}"/>
                  </a:ext>
                </a:extLst>
              </p:cNvPr>
              <p:cNvSpPr txBox="1"/>
              <p:nvPr/>
            </p:nvSpPr>
            <p:spPr>
              <a:xfrm>
                <a:off x="3472733" y="1391535"/>
                <a:ext cx="2580257" cy="1015663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6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s-AR" sz="6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s-AR" sz="6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AR" sz="66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C15E290-4209-4C5B-AF19-DDA98DACF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733" y="1391535"/>
                <a:ext cx="2580257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F6306ECF-BD4E-42A3-92D0-F88A47CF264D}"/>
                  </a:ext>
                </a:extLst>
              </p:cNvPr>
              <p:cNvSpPr/>
              <p:nvPr/>
            </p:nvSpPr>
            <p:spPr>
              <a:xfrm>
                <a:off x="6096000" y="1583537"/>
                <a:ext cx="610526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4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s-AR" sz="4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AR" sz="4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AR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AR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)∪(</m:t>
                          </m:r>
                          <m: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AR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s-AR" sz="40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F6306ECF-BD4E-42A3-92D0-F88A47CF2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83537"/>
                <a:ext cx="610526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921C5545-7110-45FF-B385-E49D4AA0E485}"/>
              </a:ext>
            </a:extLst>
          </p:cNvPr>
          <p:cNvSpPr/>
          <p:nvPr/>
        </p:nvSpPr>
        <p:spPr>
          <a:xfrm>
            <a:off x="144916" y="2607395"/>
            <a:ext cx="2728210" cy="514007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>
                <a:latin typeface="Roboto" panose="02000000000000000000" pitchFamily="2" charset="0"/>
                <a:ea typeface="Roboto" panose="02000000000000000000" pitchFamily="2" charset="0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8306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3" y="162709"/>
            <a:ext cx="6634449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LEYES DE CONJUNTOS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AB433E6-DB0F-40AE-B667-91F469E63ED2}"/>
              </a:ext>
            </a:extLst>
          </p:cNvPr>
          <p:cNvSpPr/>
          <p:nvPr/>
        </p:nvSpPr>
        <p:spPr>
          <a:xfrm>
            <a:off x="144916" y="1210456"/>
            <a:ext cx="2518117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>
                <a:latin typeface="Roboto" panose="02000000000000000000" pitchFamily="2" charset="0"/>
                <a:ea typeface="Roboto" panose="02000000000000000000" pitchFamily="2" charset="0"/>
              </a:rPr>
              <a:t>DOBLE NEGACION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6228012-13F2-4BB3-A410-DE6A18ACB907}"/>
              </a:ext>
            </a:extLst>
          </p:cNvPr>
          <p:cNvSpPr/>
          <p:nvPr/>
        </p:nvSpPr>
        <p:spPr>
          <a:xfrm>
            <a:off x="144916" y="2814291"/>
            <a:ext cx="2518117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>
                <a:latin typeface="Roboto" panose="02000000000000000000" pitchFamily="2" charset="0"/>
                <a:ea typeface="Roboto" panose="02000000000000000000" pitchFamily="2" charset="0"/>
              </a:rPr>
              <a:t>CONMUTACION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2644AD23-1A3E-47AE-9803-78609FB0B103}"/>
              </a:ext>
            </a:extLst>
          </p:cNvPr>
          <p:cNvSpPr/>
          <p:nvPr/>
        </p:nvSpPr>
        <p:spPr>
          <a:xfrm>
            <a:off x="144916" y="4300907"/>
            <a:ext cx="2518117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>
                <a:latin typeface="Roboto" panose="02000000000000000000" pitchFamily="2" charset="0"/>
                <a:ea typeface="Roboto" panose="02000000000000000000" pitchFamily="2" charset="0"/>
              </a:rPr>
              <a:t>LEY ASOCIATIVA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6AFA92B-02A2-41CA-A501-0A1D9864620A}"/>
              </a:ext>
            </a:extLst>
          </p:cNvPr>
          <p:cNvSpPr/>
          <p:nvPr/>
        </p:nvSpPr>
        <p:spPr>
          <a:xfrm>
            <a:off x="144916" y="5751042"/>
            <a:ext cx="2518117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>
                <a:latin typeface="Roboto" panose="02000000000000000000" pitchFamily="2" charset="0"/>
                <a:ea typeface="Roboto" panose="02000000000000000000" pitchFamily="2" charset="0"/>
              </a:rPr>
              <a:t>LEY DISTRIBUTIVA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7EC3C00-63BF-4A3D-92D5-E409210A9638}"/>
                  </a:ext>
                </a:extLst>
              </p:cNvPr>
              <p:cNvSpPr/>
              <p:nvPr/>
            </p:nvSpPr>
            <p:spPr>
              <a:xfrm>
                <a:off x="2663033" y="1344490"/>
                <a:ext cx="17330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AR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AR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AR" sz="36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7EC3C00-63BF-4A3D-92D5-E409210A9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033" y="1344490"/>
                <a:ext cx="173303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6EB053C8-4343-42E5-AE87-C76C4D3913C9}"/>
                  </a:ext>
                </a:extLst>
              </p:cNvPr>
              <p:cNvSpPr/>
              <p:nvPr/>
            </p:nvSpPr>
            <p:spPr>
              <a:xfrm>
                <a:off x="2663033" y="2948325"/>
                <a:ext cx="64359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AR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s-AR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AR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AR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s-AR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AR" sz="360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s-AR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AR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s-AR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AR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AR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s-AR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AR" sz="36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6EB053C8-4343-42E5-AE87-C76C4D391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033" y="2948325"/>
                <a:ext cx="6435997" cy="646331"/>
              </a:xfrm>
              <a:prstGeom prst="rect">
                <a:avLst/>
              </a:prstGeom>
              <a:blipFill>
                <a:blip r:embed="rId3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FDBE64BD-58A7-4745-AFC8-7CB3F3B7C299}"/>
                  </a:ext>
                </a:extLst>
              </p:cNvPr>
              <p:cNvSpPr/>
              <p:nvPr/>
            </p:nvSpPr>
            <p:spPr>
              <a:xfrm>
                <a:off x="2663033" y="4219498"/>
                <a:ext cx="4948854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s-A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AR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s-AR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)∪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AR" sz="3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s-A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AR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s-AR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)∩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AR" sz="3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FDBE64BD-58A7-4745-AFC8-7CB3F3B7C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033" y="4219498"/>
                <a:ext cx="4948854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4291F1B9-EA2B-4395-A868-D3D59A83FDD9}"/>
                  </a:ext>
                </a:extLst>
              </p:cNvPr>
              <p:cNvSpPr/>
              <p:nvPr/>
            </p:nvSpPr>
            <p:spPr>
              <a:xfrm>
                <a:off x="2663033" y="5669633"/>
                <a:ext cx="6013698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s-A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AR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s-AR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)∪(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3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s-A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AR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s-AR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)∩(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A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3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4291F1B9-EA2B-4395-A868-D3D59A83FD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033" y="5669633"/>
                <a:ext cx="6013698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81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3" y="162709"/>
            <a:ext cx="6634449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LEYES DE CONJUNTOS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AB433E6-DB0F-40AE-B667-91F469E63ED2}"/>
              </a:ext>
            </a:extLst>
          </p:cNvPr>
          <p:cNvSpPr/>
          <p:nvPr/>
        </p:nvSpPr>
        <p:spPr>
          <a:xfrm>
            <a:off x="144916" y="1210456"/>
            <a:ext cx="2518117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>
                <a:latin typeface="Roboto" panose="02000000000000000000" pitchFamily="2" charset="0"/>
                <a:ea typeface="Roboto" panose="02000000000000000000" pitchFamily="2" charset="0"/>
              </a:rPr>
              <a:t>DE MORGAN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6228012-13F2-4BB3-A410-DE6A18ACB907}"/>
              </a:ext>
            </a:extLst>
          </p:cNvPr>
          <p:cNvSpPr/>
          <p:nvPr/>
        </p:nvSpPr>
        <p:spPr>
          <a:xfrm>
            <a:off x="144916" y="2814291"/>
            <a:ext cx="2518117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>
                <a:latin typeface="Roboto" panose="02000000000000000000" pitchFamily="2" charset="0"/>
                <a:ea typeface="Roboto" panose="02000000000000000000" pitchFamily="2" charset="0"/>
              </a:rPr>
              <a:t>EQUIVALENCIA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2644AD23-1A3E-47AE-9803-78609FB0B103}"/>
              </a:ext>
            </a:extLst>
          </p:cNvPr>
          <p:cNvSpPr/>
          <p:nvPr/>
        </p:nvSpPr>
        <p:spPr>
          <a:xfrm>
            <a:off x="144916" y="4300907"/>
            <a:ext cx="2518117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>
                <a:latin typeface="Roboto" panose="02000000000000000000" pitchFamily="2" charset="0"/>
                <a:ea typeface="Roboto" panose="02000000000000000000" pitchFamily="2" charset="0"/>
              </a:rPr>
              <a:t>CONTRADICCION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6AFA92B-02A2-41CA-A501-0A1D9864620A}"/>
              </a:ext>
            </a:extLst>
          </p:cNvPr>
          <p:cNvSpPr/>
          <p:nvPr/>
        </p:nvSpPr>
        <p:spPr>
          <a:xfrm>
            <a:off x="144916" y="5751042"/>
            <a:ext cx="2518117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>
                <a:latin typeface="Roboto" panose="02000000000000000000" pitchFamily="2" charset="0"/>
                <a:ea typeface="Roboto" panose="02000000000000000000" pitchFamily="2" charset="0"/>
              </a:rPr>
              <a:t>COMPLEMENTO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D416A3F-4FCB-48F5-ADF5-5D92D7BDD4E5}"/>
                  </a:ext>
                </a:extLst>
              </p:cNvPr>
              <p:cNvSpPr/>
              <p:nvPr/>
            </p:nvSpPr>
            <p:spPr>
              <a:xfrm>
                <a:off x="2663033" y="1344490"/>
                <a:ext cx="610500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3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s-AR" sz="3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s-AR" sz="3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s-AR" sz="3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s-AR" sz="3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AR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p>
                            <m:sSupPr>
                              <m:ctrlPr>
                                <a:rPr lang="es-AR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AR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AR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p>
                            <m:sSupPr>
                              <m:ctrlPr>
                                <a:rPr lang="es-AR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s-AR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AR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p>
                            <m:sSupPr>
                              <m:ctrlPr>
                                <a:rPr lang="es-AR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s-AR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AR" sz="36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D416A3F-4FCB-48F5-ADF5-5D92D7BDD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033" y="1344490"/>
                <a:ext cx="610500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718CDC7-D0F2-4A89-93DF-0BC5817457F8}"/>
                  </a:ext>
                </a:extLst>
              </p:cNvPr>
              <p:cNvSpPr txBox="1"/>
              <p:nvPr/>
            </p:nvSpPr>
            <p:spPr>
              <a:xfrm>
                <a:off x="2773179" y="2873208"/>
                <a:ext cx="409464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s-AR"/>
                </a:defPPr>
                <a:lvl1pPr>
                  <a:defRPr sz="3600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AR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AR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s-AR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A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s-AR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AR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718CDC7-D0F2-4A89-93DF-0BC58174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179" y="2873208"/>
                <a:ext cx="409464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74D6584-F4CA-4563-93DD-0984AF382A8E}"/>
                  </a:ext>
                </a:extLst>
              </p:cNvPr>
              <p:cNvSpPr txBox="1"/>
              <p:nvPr/>
            </p:nvSpPr>
            <p:spPr>
              <a:xfrm>
                <a:off x="2773179" y="4300907"/>
                <a:ext cx="20712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s-AR"/>
                </a:defPPr>
                <a:lvl1pPr>
                  <a:defRPr sz="3600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s-AR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AR" smtClean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AR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AR"/>
                  <a:t>=U</a:t>
                </a: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74D6584-F4CA-4563-93DD-0984AF382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179" y="4300907"/>
                <a:ext cx="2071273" cy="646331"/>
              </a:xfrm>
              <a:prstGeom prst="rect">
                <a:avLst/>
              </a:prstGeom>
              <a:blipFill>
                <a:blip r:embed="rId4"/>
                <a:stretch>
                  <a:fillRect t="-15094" r="-794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6FF1321-CE2E-4493-9D1A-8391755449DA}"/>
                  </a:ext>
                </a:extLst>
              </p:cNvPr>
              <p:cNvSpPr txBox="1"/>
              <p:nvPr/>
            </p:nvSpPr>
            <p:spPr>
              <a:xfrm>
                <a:off x="2663033" y="5807143"/>
                <a:ext cx="56294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s-AR"/>
                </a:defPPr>
                <a:lvl1pPr>
                  <a:defRPr sz="3600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AR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AR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p>
                          <m:r>
                            <a:rPr lang="es-AR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∅;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AR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6FF1321-CE2E-4493-9D1A-839175544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033" y="5807143"/>
                <a:ext cx="562949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28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3" y="162709"/>
            <a:ext cx="6634449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LEYES DE CONJUNTOS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AB433E6-DB0F-40AE-B667-91F469E63ED2}"/>
              </a:ext>
            </a:extLst>
          </p:cNvPr>
          <p:cNvSpPr/>
          <p:nvPr/>
        </p:nvSpPr>
        <p:spPr>
          <a:xfrm>
            <a:off x="144916" y="1210456"/>
            <a:ext cx="2518117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>
                <a:latin typeface="Roboto" panose="02000000000000000000" pitchFamily="2" charset="0"/>
                <a:ea typeface="Roboto" panose="02000000000000000000" pitchFamily="2" charset="0"/>
              </a:rPr>
              <a:t>IDEMPOTENCIA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6228012-13F2-4BB3-A410-DE6A18ACB907}"/>
              </a:ext>
            </a:extLst>
          </p:cNvPr>
          <p:cNvSpPr/>
          <p:nvPr/>
        </p:nvSpPr>
        <p:spPr>
          <a:xfrm>
            <a:off x="6370933" y="1210456"/>
            <a:ext cx="2518117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>
                <a:latin typeface="Roboto" panose="02000000000000000000" pitchFamily="2" charset="0"/>
                <a:ea typeface="Roboto" panose="02000000000000000000" pitchFamily="2" charset="0"/>
              </a:rPr>
              <a:t>IDENTIDAD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BD83140-5DEE-4CCC-A7D9-82E6404F0B9D}"/>
                  </a:ext>
                </a:extLst>
              </p:cNvPr>
              <p:cNvSpPr/>
              <p:nvPr/>
            </p:nvSpPr>
            <p:spPr>
              <a:xfrm>
                <a:off x="864916" y="2520215"/>
                <a:ext cx="3417757" cy="3341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s-A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∪</m:t>
                      </m:r>
                      <m:r>
                        <a:rPr lang="es-A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s-A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s-AR" sz="28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∩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s-AR" sz="28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∪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es-AR" sz="28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∩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es-AR" sz="28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∪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𝜙</m:t>
                      </m:r>
                    </m:oMath>
                  </m:oMathPara>
                </a14:m>
                <a:endParaRPr lang="es-AR" sz="28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∩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𝜙</m:t>
                      </m:r>
                    </m:oMath>
                  </m:oMathPara>
                </a14:m>
                <a:endParaRPr lang="es-AR" sz="28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BD83140-5DEE-4CCC-A7D9-82E6404F0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6" y="2520215"/>
                <a:ext cx="3417757" cy="33412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A8B2429-91D2-4F3D-ABB9-86C84EBC1498}"/>
                  </a:ext>
                </a:extLst>
              </p:cNvPr>
              <p:cNvSpPr/>
              <p:nvPr/>
            </p:nvSpPr>
            <p:spPr>
              <a:xfrm>
                <a:off x="6549739" y="2520215"/>
                <a:ext cx="4777345" cy="2910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AR" sz="2800" i="1">
                  <a:solidFill>
                    <a:schemeClr val="bg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AR" sz="2800" i="1">
                  <a:solidFill>
                    <a:schemeClr val="bg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AR" sz="2800" i="1">
                  <a:solidFill>
                    <a:schemeClr val="bg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s-AR" sz="2800" i="1">
                  <a:solidFill>
                    <a:schemeClr val="bg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s-A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A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s-A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AR" sz="2800" i="1">
                  <a:solidFill>
                    <a:schemeClr val="bg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A8B2429-91D2-4F3D-ABB9-86C84EBC1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739" y="2520215"/>
                <a:ext cx="4777345" cy="2910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3" y="162709"/>
            <a:ext cx="6634449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CASO ESPECIAL DE LA UNION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114C3ADA-5F33-4CB7-AE9C-644469BD4E54}"/>
                  </a:ext>
                </a:extLst>
              </p:cNvPr>
              <p:cNvSpPr/>
              <p:nvPr/>
            </p:nvSpPr>
            <p:spPr>
              <a:xfrm>
                <a:off x="2702346" y="1205672"/>
                <a:ext cx="678730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AR" sz="4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AR" sz="4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AR" sz="4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AR" sz="4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AR" sz="4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s-A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s-AR" sz="40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114C3ADA-5F33-4CB7-AE9C-644469BD4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346" y="1205672"/>
                <a:ext cx="678730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A6C548F5-BE6A-4CAB-909F-FEAABC8F3F8D}"/>
              </a:ext>
            </a:extLst>
          </p:cNvPr>
          <p:cNvSpPr/>
          <p:nvPr/>
        </p:nvSpPr>
        <p:spPr>
          <a:xfrm>
            <a:off x="144916" y="2114742"/>
            <a:ext cx="2728210" cy="514007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>
                <a:latin typeface="Roboto" panose="02000000000000000000" pitchFamily="2" charset="0"/>
                <a:ea typeface="Roboto" panose="02000000000000000000" pitchFamily="2" charset="0"/>
              </a:rPr>
              <a:t>EJEMPLO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91C6C4-10AC-4C21-96B4-7F248904DECF}"/>
              </a:ext>
            </a:extLst>
          </p:cNvPr>
          <p:cNvSpPr/>
          <p:nvPr/>
        </p:nvSpPr>
        <p:spPr>
          <a:xfrm>
            <a:off x="144915" y="2797417"/>
            <a:ext cx="11847215" cy="67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s-AR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De 34 programas revisados en programación “C++”, 23 marcaron error en la compilación, 12 tuvieron fallas en lógica y 5 en lógica y compilación. ¿Cuántos programas tuvieron al menos un tipo de error?</a:t>
            </a:r>
            <a:endParaRPr lang="es-AR" sz="160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1DA1D07-6A23-4B9D-850A-2B97B8083969}"/>
              </a:ext>
            </a:extLst>
          </p:cNvPr>
          <p:cNvSpPr/>
          <p:nvPr/>
        </p:nvSpPr>
        <p:spPr>
          <a:xfrm>
            <a:off x="407244" y="3775959"/>
            <a:ext cx="1260000" cy="126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8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23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1D6F488-BFCD-42B3-8536-691705DD8A97}"/>
              </a:ext>
            </a:extLst>
          </p:cNvPr>
          <p:cNvSpPr/>
          <p:nvPr/>
        </p:nvSpPr>
        <p:spPr>
          <a:xfrm>
            <a:off x="1864385" y="3775959"/>
            <a:ext cx="1260000" cy="126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8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4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87200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3" y="162709"/>
            <a:ext cx="6634449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LOGICA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417141B-C065-4B26-8947-F18276E4950F}"/>
              </a:ext>
            </a:extLst>
          </p:cNvPr>
          <p:cNvSpPr/>
          <p:nvPr/>
        </p:nvSpPr>
        <p:spPr>
          <a:xfrm>
            <a:off x="144916" y="1108555"/>
            <a:ext cx="11907176" cy="923330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b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lógica estudia la forma del razonamiento, es una disciplina que por medio de reglas y técnicas determina si un teorema es falso o verdadero</a:t>
            </a:r>
          </a:p>
        </p:txBody>
      </p:sp>
    </p:spTree>
    <p:extLst>
      <p:ext uri="{BB962C8B-B14F-4D97-AF65-F5344CB8AC3E}">
        <p14:creationId xmlns:p14="http://schemas.microsoft.com/office/powerpoint/2010/main" val="225896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3" y="162709"/>
            <a:ext cx="6634449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LOGICA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6C548F5-BE6A-4CAB-909F-FEAABC8F3F8D}"/>
              </a:ext>
            </a:extLst>
          </p:cNvPr>
          <p:cNvSpPr/>
          <p:nvPr/>
        </p:nvSpPr>
        <p:spPr>
          <a:xfrm>
            <a:off x="144916" y="990480"/>
            <a:ext cx="2728210" cy="514007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>
                <a:latin typeface="Roboto" panose="02000000000000000000" pitchFamily="2" charset="0"/>
                <a:ea typeface="Roboto" panose="02000000000000000000" pitchFamily="2" charset="0"/>
              </a:rPr>
              <a:t>OPERADOR </a:t>
            </a:r>
            <a:r>
              <a:rPr lang="es-AR" sz="2800" b="1"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endParaRPr lang="es-AR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F52D5820-88E0-47C7-AFDB-3D103CFCAFB5}"/>
                  </a:ext>
                </a:extLst>
              </p:cNvPr>
              <p:cNvSpPr/>
              <p:nvPr/>
            </p:nvSpPr>
            <p:spPr>
              <a:xfrm>
                <a:off x="4901782" y="815097"/>
                <a:ext cx="2728210" cy="914400"/>
              </a:xfrm>
              <a:prstGeom prst="ellipse">
                <a:avLst/>
              </a:prstGeom>
              <a:solidFill>
                <a:srgbClr val="FFC8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𝑨𝑵𝑫</m:t>
                      </m:r>
                      <m:r>
                        <a:rPr lang="es-AR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A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AR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∧)</m:t>
                      </m:r>
                    </m:oMath>
                  </m:oMathPara>
                </a14:m>
                <a:endParaRPr lang="es-AR" sz="2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F52D5820-88E0-47C7-AFDB-3D103CFCA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82" y="815097"/>
                <a:ext cx="272821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030DE9DA-63EB-4B61-B021-37C6EA865B0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873126" y="1272297"/>
            <a:ext cx="2028656" cy="0"/>
          </a:xfrm>
          <a:prstGeom prst="straightConnector1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56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4" y="162709"/>
            <a:ext cx="5040000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MAPA DE CONCEPTOS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92156F1-4357-4A20-903F-D68B8997A052}"/>
              </a:ext>
            </a:extLst>
          </p:cNvPr>
          <p:cNvSpPr/>
          <p:nvPr/>
        </p:nvSpPr>
        <p:spPr>
          <a:xfrm>
            <a:off x="144916" y="1209821"/>
            <a:ext cx="2373201" cy="914400"/>
          </a:xfrm>
          <a:prstGeom prst="ellipse">
            <a:avLst/>
          </a:prstGeom>
          <a:solidFill>
            <a:srgbClr val="FFC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CONJUNTOS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51DE51F-D768-4C06-A7CD-D5ED7ACE7A57}"/>
              </a:ext>
            </a:extLst>
          </p:cNvPr>
          <p:cNvSpPr/>
          <p:nvPr/>
        </p:nvSpPr>
        <p:spPr>
          <a:xfrm>
            <a:off x="8057155" y="1209821"/>
            <a:ext cx="2518117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>
                <a:latin typeface="Roboto" panose="02000000000000000000" pitchFamily="2" charset="0"/>
                <a:ea typeface="Roboto" panose="02000000000000000000" pitchFamily="2" charset="0"/>
              </a:rPr>
              <a:t>CONCEPTOS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18A2C4C-C2B7-439C-A1D4-578BF6CEEAE8}"/>
              </a:ext>
            </a:extLst>
          </p:cNvPr>
          <p:cNvSpPr/>
          <p:nvPr/>
        </p:nvSpPr>
        <p:spPr>
          <a:xfrm>
            <a:off x="6918663" y="2277207"/>
            <a:ext cx="2553038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>
                <a:latin typeface="Roboto" panose="02000000000000000000" pitchFamily="2" charset="0"/>
                <a:ea typeface="Roboto" panose="02000000000000000000" pitchFamily="2" charset="0"/>
              </a:rPr>
              <a:t>REPRESENTACION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EB4CD92-D544-43A9-8804-30B33ABB91EA}"/>
              </a:ext>
            </a:extLst>
          </p:cNvPr>
          <p:cNvSpPr/>
          <p:nvPr/>
        </p:nvSpPr>
        <p:spPr>
          <a:xfrm>
            <a:off x="251697" y="3419622"/>
            <a:ext cx="2159638" cy="914400"/>
          </a:xfrm>
          <a:prstGeom prst="round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>
                <a:latin typeface="Roboto" panose="02000000000000000000" pitchFamily="2" charset="0"/>
                <a:ea typeface="Roboto" panose="02000000000000000000" pitchFamily="2" charset="0"/>
              </a:rPr>
              <a:t>LOGICA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00BFAB9-902F-48E8-A304-1109F3F000AC}"/>
              </a:ext>
            </a:extLst>
          </p:cNvPr>
          <p:cNvSpPr/>
          <p:nvPr/>
        </p:nvSpPr>
        <p:spPr>
          <a:xfrm>
            <a:off x="251697" y="4989339"/>
            <a:ext cx="2159638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>
                <a:latin typeface="Roboto" panose="02000000000000000000" pitchFamily="2" charset="0"/>
                <a:ea typeface="Roboto" panose="02000000000000000000" pitchFamily="2" charset="0"/>
              </a:rPr>
              <a:t>OPERACIONES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21BF5EA-21AD-4811-AF26-5271E6EED8C1}"/>
              </a:ext>
            </a:extLst>
          </p:cNvPr>
          <p:cNvSpPr/>
          <p:nvPr/>
        </p:nvSpPr>
        <p:spPr>
          <a:xfrm>
            <a:off x="5642163" y="3344592"/>
            <a:ext cx="2553019" cy="9144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>
                <a:latin typeface="Roboto" panose="02000000000000000000" pitchFamily="2" charset="0"/>
                <a:ea typeface="Roboto" panose="02000000000000000000" pitchFamily="2" charset="0"/>
              </a:rPr>
              <a:t>OPERACIONES Y LEYES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62CEE17-869A-496D-8B30-06FF625DDD23}"/>
              </a:ext>
            </a:extLst>
          </p:cNvPr>
          <p:cNvSpPr/>
          <p:nvPr/>
        </p:nvSpPr>
        <p:spPr>
          <a:xfrm>
            <a:off x="6035544" y="4989341"/>
            <a:ext cx="2159638" cy="91439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AND/OR/</a:t>
            </a:r>
            <a:r>
              <a:rPr lang="es-AR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Xor</a:t>
            </a:r>
            <a:endParaRPr lang="es-AR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49FA473-5E9C-4B72-95A7-BC167CEAE542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2518117" y="1667021"/>
            <a:ext cx="5539038" cy="0"/>
          </a:xfrm>
          <a:prstGeom prst="straightConnector1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884149F-A80F-4EB3-B70E-13C3F2977109}"/>
              </a:ext>
            </a:extLst>
          </p:cNvPr>
          <p:cNvCxnSpPr>
            <a:cxnSpLocks/>
            <a:stCxn id="2" idx="6"/>
            <a:endCxn id="8" idx="1"/>
          </p:cNvCxnSpPr>
          <p:nvPr/>
        </p:nvCxnSpPr>
        <p:spPr>
          <a:xfrm>
            <a:off x="2518117" y="1667021"/>
            <a:ext cx="4400546" cy="1067386"/>
          </a:xfrm>
          <a:prstGeom prst="straightConnector1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52AC245-7304-4959-AD9A-63AA6819ABA7}"/>
              </a:ext>
            </a:extLst>
          </p:cNvPr>
          <p:cNvCxnSpPr>
            <a:cxnSpLocks/>
            <a:stCxn id="2" idx="6"/>
            <a:endCxn id="12" idx="1"/>
          </p:cNvCxnSpPr>
          <p:nvPr/>
        </p:nvCxnSpPr>
        <p:spPr>
          <a:xfrm>
            <a:off x="2518117" y="1667021"/>
            <a:ext cx="3124046" cy="2134771"/>
          </a:xfrm>
          <a:prstGeom prst="straightConnector1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17D7A0F-57D5-4FA7-BDE2-53503A3A805C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 flipH="1">
            <a:off x="1331516" y="2124221"/>
            <a:ext cx="1" cy="1295401"/>
          </a:xfrm>
          <a:prstGeom prst="straightConnector1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FB65030-F691-4B79-BA73-56CBD07C2FF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331516" y="4334022"/>
            <a:ext cx="0" cy="655317"/>
          </a:xfrm>
          <a:prstGeom prst="straightConnector1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6E3C017-E6B4-4120-818A-FDB92BC3F381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411335" y="5446539"/>
            <a:ext cx="3624209" cy="1"/>
          </a:xfrm>
          <a:prstGeom prst="straightConnector1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53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3" y="162709"/>
            <a:ext cx="6634449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LOGICA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6C548F5-BE6A-4CAB-909F-FEAABC8F3F8D}"/>
              </a:ext>
            </a:extLst>
          </p:cNvPr>
          <p:cNvSpPr/>
          <p:nvPr/>
        </p:nvSpPr>
        <p:spPr>
          <a:xfrm>
            <a:off x="144916" y="990480"/>
            <a:ext cx="2728210" cy="514007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Roboto" panose="02000000000000000000" pitchFamily="2" charset="0"/>
                <a:ea typeface="Roboto" panose="02000000000000000000" pitchFamily="2" charset="0"/>
              </a:rPr>
              <a:t>OPERADOR </a:t>
            </a:r>
            <a:r>
              <a:rPr lang="es-AR" sz="2800" b="1" dirty="0"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  <a:endParaRPr lang="es-AR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F52D5820-88E0-47C7-AFDB-3D103CFCAFB5}"/>
                  </a:ext>
                </a:extLst>
              </p:cNvPr>
              <p:cNvSpPr/>
              <p:nvPr/>
            </p:nvSpPr>
            <p:spPr>
              <a:xfrm>
                <a:off x="4901782" y="815097"/>
                <a:ext cx="2728210" cy="914400"/>
              </a:xfrm>
              <a:prstGeom prst="ellipse">
                <a:avLst/>
              </a:prstGeom>
              <a:solidFill>
                <a:srgbClr val="FFC8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𝑶𝑹</m:t>
                      </m:r>
                      <m:r>
                        <a:rPr lang="es-AR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A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s-AR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A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AR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F52D5820-88E0-47C7-AFDB-3D103CFCA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82" y="815097"/>
                <a:ext cx="272821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030DE9DA-63EB-4B61-B021-37C6EA865B0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873126" y="1272297"/>
            <a:ext cx="2028656" cy="0"/>
          </a:xfrm>
          <a:prstGeom prst="straightConnector1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34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3" y="162709"/>
            <a:ext cx="6634449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LOGICA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6C548F5-BE6A-4CAB-909F-FEAABC8F3F8D}"/>
              </a:ext>
            </a:extLst>
          </p:cNvPr>
          <p:cNvSpPr/>
          <p:nvPr/>
        </p:nvSpPr>
        <p:spPr>
          <a:xfrm>
            <a:off x="144916" y="990480"/>
            <a:ext cx="2728210" cy="514007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Roboto" panose="02000000000000000000" pitchFamily="2" charset="0"/>
                <a:ea typeface="Roboto" panose="02000000000000000000" pitchFamily="2" charset="0"/>
              </a:rPr>
              <a:t>OPERADOR </a:t>
            </a:r>
            <a:r>
              <a:rPr lang="es-AR" sz="2800" b="1" dirty="0">
                <a:latin typeface="Roboto" panose="02000000000000000000" pitchFamily="2" charset="0"/>
                <a:ea typeface="Roboto" panose="02000000000000000000" pitchFamily="2" charset="0"/>
              </a:rPr>
              <a:t>XOR</a:t>
            </a:r>
            <a:endParaRPr lang="es-AR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F52D5820-88E0-47C7-AFDB-3D103CFCAFB5}"/>
                  </a:ext>
                </a:extLst>
              </p:cNvPr>
              <p:cNvSpPr/>
              <p:nvPr/>
            </p:nvSpPr>
            <p:spPr>
              <a:xfrm>
                <a:off x="4901782" y="815097"/>
                <a:ext cx="2728210" cy="914400"/>
              </a:xfrm>
              <a:prstGeom prst="ellipse">
                <a:avLst/>
              </a:prstGeom>
              <a:solidFill>
                <a:srgbClr val="FFC8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A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𝑶𝑹</m:t>
                      </m:r>
                      <m:r>
                        <a:rPr lang="es-AR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F52D5820-88E0-47C7-AFDB-3D103CFCA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82" y="815097"/>
                <a:ext cx="272821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030DE9DA-63EB-4B61-B021-37C6EA865B0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873126" y="1272297"/>
            <a:ext cx="2028656" cy="0"/>
          </a:xfrm>
          <a:prstGeom prst="straightConnector1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4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3" y="162709"/>
            <a:ext cx="6634449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LOGICA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6C548F5-BE6A-4CAB-909F-FEAABC8F3F8D}"/>
              </a:ext>
            </a:extLst>
          </p:cNvPr>
          <p:cNvSpPr/>
          <p:nvPr/>
        </p:nvSpPr>
        <p:spPr>
          <a:xfrm>
            <a:off x="144916" y="990480"/>
            <a:ext cx="4756868" cy="514007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b="1" dirty="0">
                <a:latin typeface="Roboto" panose="02000000000000000000" pitchFamily="2" charset="0"/>
                <a:ea typeface="Roboto" panose="02000000000000000000" pitchFamily="2" charset="0"/>
              </a:rPr>
              <a:t>OPERADOR </a:t>
            </a:r>
            <a:r>
              <a:rPr lang="es-AR" sz="2800" b="1" dirty="0">
                <a:latin typeface="Roboto" panose="02000000000000000000" pitchFamily="2" charset="0"/>
                <a:ea typeface="Roboto" panose="02000000000000000000" pitchFamily="2" charset="0"/>
              </a:rPr>
              <a:t>CONDICIONAL</a:t>
            </a:r>
            <a:endParaRPr lang="es-AR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5781141-7DA5-4398-99E1-89B4804CDAC4}"/>
              </a:ext>
            </a:extLst>
          </p:cNvPr>
          <p:cNvSpPr/>
          <p:nvPr/>
        </p:nvSpPr>
        <p:spPr>
          <a:xfrm>
            <a:off x="6096000" y="990480"/>
            <a:ext cx="4756868" cy="514007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Roboto" panose="02000000000000000000" pitchFamily="2" charset="0"/>
                <a:ea typeface="Roboto" panose="02000000000000000000" pitchFamily="2" charset="0"/>
              </a:rPr>
              <a:t>OPERADOR </a:t>
            </a:r>
            <a:r>
              <a:rPr lang="es-AR" sz="2800" b="1" dirty="0">
                <a:latin typeface="Roboto" panose="02000000000000000000" pitchFamily="2" charset="0"/>
                <a:ea typeface="Roboto" panose="02000000000000000000" pitchFamily="2" charset="0"/>
              </a:rPr>
              <a:t>BICONDICIONAL</a:t>
            </a:r>
            <a:endParaRPr lang="es-AR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4" y="162709"/>
            <a:ext cx="5040000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CONCEPTOS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92156F1-4357-4A20-903F-D68B8997A052}"/>
              </a:ext>
            </a:extLst>
          </p:cNvPr>
          <p:cNvSpPr/>
          <p:nvPr/>
        </p:nvSpPr>
        <p:spPr>
          <a:xfrm>
            <a:off x="144916" y="1209821"/>
            <a:ext cx="2373201" cy="914400"/>
          </a:xfrm>
          <a:prstGeom prst="ellipse">
            <a:avLst/>
          </a:prstGeom>
          <a:solidFill>
            <a:srgbClr val="FFC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CONJUNTOS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49FA473-5E9C-4B72-95A7-BC167CEAE542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518117" y="1667021"/>
            <a:ext cx="997427" cy="0"/>
          </a:xfrm>
          <a:prstGeom prst="straightConnector1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77104AC-F304-4E93-A0DF-BF59B6C05DAC}"/>
              </a:ext>
            </a:extLst>
          </p:cNvPr>
          <p:cNvSpPr/>
          <p:nvPr/>
        </p:nvSpPr>
        <p:spPr>
          <a:xfrm>
            <a:off x="3515544" y="1157263"/>
            <a:ext cx="4446770" cy="10195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240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Colección bien definida de</a:t>
            </a:r>
          </a:p>
          <a:p>
            <a:pPr algn="ctr"/>
            <a:r>
              <a:rPr lang="es-AR" sz="240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objetos llamados elementos 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398DD7A-C020-409F-9F14-0A600A88977C}"/>
              </a:ext>
            </a:extLst>
          </p:cNvPr>
          <p:cNvSpPr txBox="1"/>
          <p:nvPr/>
        </p:nvSpPr>
        <p:spPr>
          <a:xfrm>
            <a:off x="864916" y="3856617"/>
            <a:ext cx="3558154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B={R,A,F,A,E,L,A}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33D07EE-5958-42AE-B2BD-13922CF747B4}"/>
                  </a:ext>
                </a:extLst>
              </p:cNvPr>
              <p:cNvSpPr txBox="1"/>
              <p:nvPr/>
            </p:nvSpPr>
            <p:spPr>
              <a:xfrm>
                <a:off x="4423070" y="4814594"/>
                <a:ext cx="1011815" cy="584775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none" rtlCol="0">
                <a:spAutoFit/>
              </a:bodyPr>
              <a:lstStyle>
                <a:defPPr>
                  <a:defRPr lang="es-AR"/>
                </a:defPPr>
                <a:lvl1pPr>
                  <a:defRPr sz="3200"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s-AR">
                    <a:solidFill>
                      <a:schemeClr val="bg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s-AR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s-AR">
                    <a:solidFill>
                      <a:schemeClr val="bg1"/>
                    </a:solidFill>
                  </a:rPr>
                  <a:t>B</a:t>
                </a: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33D07EE-5958-42AE-B2BD-13922CF74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070" y="4814594"/>
                <a:ext cx="1011815" cy="584775"/>
              </a:xfrm>
              <a:prstGeom prst="rect">
                <a:avLst/>
              </a:prstGeom>
              <a:blipFill>
                <a:blip r:embed="rId2"/>
                <a:stretch>
                  <a:fillRect l="-15663" t="-14583" r="-13855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CC8293E1-45B8-4839-8CA6-2F186CF8ED4C}"/>
                  </a:ext>
                </a:extLst>
              </p:cNvPr>
              <p:cNvSpPr txBox="1"/>
              <p:nvPr/>
            </p:nvSpPr>
            <p:spPr>
              <a:xfrm>
                <a:off x="4416658" y="5772571"/>
                <a:ext cx="1018227" cy="584775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none" rtlCol="0">
                <a:spAutoFit/>
              </a:bodyPr>
              <a:lstStyle>
                <a:defPPr>
                  <a:defRPr lang="es-AR"/>
                </a:defPPr>
                <a:lvl1pPr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s-AR"/>
                  <a:t>X</a:t>
                </a:r>
                <a14:m>
                  <m:oMath xmlns:m="http://schemas.openxmlformats.org/officeDocument/2006/math">
                    <m:r>
                      <a:rPr lang="es-AR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s-AR"/>
                  <a:t>B</a:t>
                </a: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CC8293E1-45B8-4839-8CA6-2F186CF8E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658" y="5772571"/>
                <a:ext cx="1018227" cy="584775"/>
              </a:xfrm>
              <a:prstGeom prst="rect">
                <a:avLst/>
              </a:prstGeom>
              <a:blipFill>
                <a:blip r:embed="rId3"/>
                <a:stretch>
                  <a:fillRect l="-15569" t="-14583" r="-14371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6D23C618-CBCB-40C0-9537-E160E7131AB3}"/>
              </a:ext>
            </a:extLst>
          </p:cNvPr>
          <p:cNvCxnSpPr>
            <a:stCxn id="17" idx="2"/>
            <a:endCxn id="23" idx="1"/>
          </p:cNvCxnSpPr>
          <p:nvPr/>
        </p:nvCxnSpPr>
        <p:spPr>
          <a:xfrm rot="16200000" flipH="1">
            <a:off x="3200736" y="3884648"/>
            <a:ext cx="665590" cy="1779077"/>
          </a:xfrm>
          <a:prstGeom prst="bentConnector2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E4842C00-97B9-47F7-BBA2-4CB7BED7A494}"/>
              </a:ext>
            </a:extLst>
          </p:cNvPr>
          <p:cNvCxnSpPr>
            <a:stCxn id="17" idx="2"/>
            <a:endCxn id="25" idx="1"/>
          </p:cNvCxnSpPr>
          <p:nvPr/>
        </p:nvCxnSpPr>
        <p:spPr>
          <a:xfrm rot="16200000" flipH="1">
            <a:off x="2718542" y="4366842"/>
            <a:ext cx="1623567" cy="1772665"/>
          </a:xfrm>
          <a:prstGeom prst="bentConnector2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5105FD4-F323-48F9-A564-B602DB74C543}"/>
              </a:ext>
            </a:extLst>
          </p:cNvPr>
          <p:cNvSpPr txBox="1"/>
          <p:nvPr/>
        </p:nvSpPr>
        <p:spPr>
          <a:xfrm>
            <a:off x="8041953" y="5096016"/>
            <a:ext cx="2167581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A={2,4,6,8}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15A6F7D-05A4-4D3A-86B7-1FD003011E58}"/>
              </a:ext>
            </a:extLst>
          </p:cNvPr>
          <p:cNvSpPr/>
          <p:nvPr/>
        </p:nvSpPr>
        <p:spPr>
          <a:xfrm>
            <a:off x="6059488" y="3856617"/>
            <a:ext cx="6132512" cy="10195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240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Números enteros pares menores a 10 y mayores a 0</a:t>
            </a:r>
          </a:p>
        </p:txBody>
      </p:sp>
    </p:spTree>
    <p:extLst>
      <p:ext uri="{BB962C8B-B14F-4D97-AF65-F5344CB8AC3E}">
        <p14:creationId xmlns:p14="http://schemas.microsoft.com/office/powerpoint/2010/main" val="233498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4" y="162709"/>
            <a:ext cx="5040000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CONCEPTOS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92156F1-4357-4A20-903F-D68B8997A052}"/>
              </a:ext>
            </a:extLst>
          </p:cNvPr>
          <p:cNvSpPr/>
          <p:nvPr/>
        </p:nvSpPr>
        <p:spPr>
          <a:xfrm>
            <a:off x="144916" y="1209821"/>
            <a:ext cx="2373201" cy="914400"/>
          </a:xfrm>
          <a:prstGeom prst="ellipse">
            <a:avLst/>
          </a:prstGeom>
          <a:solidFill>
            <a:srgbClr val="FFC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CONJUNTOS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B5C854F-F739-49CB-B9EA-586E65D5FF88}"/>
              </a:ext>
            </a:extLst>
          </p:cNvPr>
          <p:cNvSpPr txBox="1"/>
          <p:nvPr/>
        </p:nvSpPr>
        <p:spPr>
          <a:xfrm>
            <a:off x="1346811" y="4091797"/>
            <a:ext cx="9425354" cy="1910972"/>
          </a:xfrm>
          <a:prstGeom prst="rect">
            <a:avLst/>
          </a:prstGeom>
          <a:solidFill>
            <a:srgbClr val="FF33CC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s-AR" sz="280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Algunas veces es imposible o inconveniente listar los elementos de un conjunto entre llaves, entonces en lugar de esto se utiliza lo que se conoce como notación abstracta:</a:t>
            </a:r>
            <a:endParaRPr lang="es-AR" sz="240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4A51DF0-8328-4C05-A21E-C25EAA894E37}"/>
                  </a:ext>
                </a:extLst>
              </p:cNvPr>
              <p:cNvSpPr txBox="1"/>
              <p:nvPr/>
            </p:nvSpPr>
            <p:spPr>
              <a:xfrm>
                <a:off x="3046828" y="2535229"/>
                <a:ext cx="6098344" cy="89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44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s-AR" sz="44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={</m:t>
                      </m:r>
                      <m:r>
                        <a:rPr lang="es-AR" sz="44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AR" sz="44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s-AR" sz="44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s-AR" sz="44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AR" sz="44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AR" sz="44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s-AR" sz="400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4A51DF0-8328-4C05-A21E-C25EAA89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828" y="2535229"/>
                <a:ext cx="6098344" cy="893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91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4" y="162709"/>
            <a:ext cx="5040000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CONCEPTOS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92156F1-4357-4A20-903F-D68B8997A052}"/>
              </a:ext>
            </a:extLst>
          </p:cNvPr>
          <p:cNvSpPr/>
          <p:nvPr/>
        </p:nvSpPr>
        <p:spPr>
          <a:xfrm>
            <a:off x="144916" y="1209821"/>
            <a:ext cx="2373201" cy="914400"/>
          </a:xfrm>
          <a:prstGeom prst="ellipse">
            <a:avLst/>
          </a:prstGeom>
          <a:solidFill>
            <a:srgbClr val="FFC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CONJUNTOS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B5C854F-F739-49CB-B9EA-586E65D5FF88}"/>
              </a:ext>
            </a:extLst>
          </p:cNvPr>
          <p:cNvSpPr txBox="1"/>
          <p:nvPr/>
        </p:nvSpPr>
        <p:spPr>
          <a:xfrm>
            <a:off x="1346811" y="4091797"/>
            <a:ext cx="9425354" cy="1910972"/>
          </a:xfrm>
          <a:prstGeom prst="rect">
            <a:avLst/>
          </a:prstGeom>
          <a:solidFill>
            <a:srgbClr val="FF33CC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s-AR" sz="280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Algunas veces es imposible o inconveniente listar los elementos de un conjunto entre llaves, entonces en lugar de esto se utiliza lo que se conoce como notación abstracta:</a:t>
            </a:r>
            <a:endParaRPr lang="es-AR" sz="240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4A51DF0-8328-4C05-A21E-C25EAA894E37}"/>
                  </a:ext>
                </a:extLst>
              </p:cNvPr>
              <p:cNvSpPr txBox="1"/>
              <p:nvPr/>
            </p:nvSpPr>
            <p:spPr>
              <a:xfrm>
                <a:off x="3046828" y="2535229"/>
                <a:ext cx="6098344" cy="89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44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s-AR" sz="44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={</m:t>
                      </m:r>
                      <m:r>
                        <a:rPr lang="es-AR" sz="44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AR" sz="44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s-AR" sz="44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s-AR" sz="44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AR" sz="44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AR" sz="44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s-AR" sz="400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4A51DF0-8328-4C05-A21E-C25EAA89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828" y="2535229"/>
                <a:ext cx="6098344" cy="893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44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4" y="162709"/>
            <a:ext cx="5040000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CONCEPTOS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92156F1-4357-4A20-903F-D68B8997A052}"/>
              </a:ext>
            </a:extLst>
          </p:cNvPr>
          <p:cNvSpPr/>
          <p:nvPr/>
        </p:nvSpPr>
        <p:spPr>
          <a:xfrm>
            <a:off x="144916" y="1209821"/>
            <a:ext cx="2373201" cy="914400"/>
          </a:xfrm>
          <a:prstGeom prst="ellipse">
            <a:avLst/>
          </a:prstGeom>
          <a:solidFill>
            <a:srgbClr val="FFC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CONJUNTOS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686D878-55FF-4DFD-81FD-801D97DD64E5}"/>
                  </a:ext>
                </a:extLst>
              </p:cNvPr>
              <p:cNvSpPr txBox="1"/>
              <p:nvPr/>
            </p:nvSpPr>
            <p:spPr>
              <a:xfrm>
                <a:off x="504916" y="2645901"/>
                <a:ext cx="5530628" cy="1563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AR" sz="240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U = Conjunto universo</a:t>
                </a: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s-AR" sz="2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s-AR" sz="240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= Conjunto vacío</a:t>
                </a: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AR" sz="240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R = Conjunto de los números reales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686D878-55FF-4DFD-81FD-801D97DD6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16" y="2645901"/>
                <a:ext cx="5530628" cy="1563826"/>
              </a:xfrm>
              <a:prstGeom prst="rect">
                <a:avLst/>
              </a:prstGeom>
              <a:blipFill>
                <a:blip r:embed="rId2"/>
                <a:stretch>
                  <a:fillRect l="-1764" t="-3113" b="-7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 descr="NÚMEROS REALES - College algebra">
            <a:extLst>
              <a:ext uri="{FF2B5EF4-FFF2-40B4-BE49-F238E27FC236}">
                <a16:creationId xmlns:a16="http://schemas.microsoft.com/office/drawing/2014/main" id="{3CFDEE9C-B3FE-40A7-93B2-8FD81CE98E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366" y="1502566"/>
            <a:ext cx="5926718" cy="42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4" y="162709"/>
            <a:ext cx="5040000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CONCEPTOS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92156F1-4357-4A20-903F-D68B8997A052}"/>
              </a:ext>
            </a:extLst>
          </p:cNvPr>
          <p:cNvSpPr/>
          <p:nvPr/>
        </p:nvSpPr>
        <p:spPr>
          <a:xfrm>
            <a:off x="144916" y="1209821"/>
            <a:ext cx="2373201" cy="914400"/>
          </a:xfrm>
          <a:prstGeom prst="ellipse">
            <a:avLst/>
          </a:prstGeom>
          <a:solidFill>
            <a:srgbClr val="FFC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</a:t>
            </a:r>
          </a:p>
          <a:p>
            <a:pPr algn="ctr"/>
            <a:r>
              <a:rPr lang="es-AR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CONJUNTOS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E218AD9-CF78-4EA9-84B5-E6E51D4BBFAC}"/>
              </a:ext>
            </a:extLst>
          </p:cNvPr>
          <p:cNvSpPr/>
          <p:nvPr/>
        </p:nvSpPr>
        <p:spPr>
          <a:xfrm>
            <a:off x="3822491" y="1157354"/>
            <a:ext cx="3432747" cy="1933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717B701-EF10-4233-90B4-0A1AC455864C}"/>
              </a:ext>
            </a:extLst>
          </p:cNvPr>
          <p:cNvSpPr/>
          <p:nvPr/>
        </p:nvSpPr>
        <p:spPr>
          <a:xfrm>
            <a:off x="4304676" y="1209821"/>
            <a:ext cx="2470878" cy="1814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/>
              <a:t>B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F1F608A-97EC-4C48-908D-DEEEF27AD5D8}"/>
              </a:ext>
            </a:extLst>
          </p:cNvPr>
          <p:cNvSpPr/>
          <p:nvPr/>
        </p:nvSpPr>
        <p:spPr>
          <a:xfrm>
            <a:off x="4512268" y="1659843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40178BE-435C-458F-BC7A-D742FACA3F2C}"/>
              </a:ext>
            </a:extLst>
          </p:cNvPr>
          <p:cNvSpPr txBox="1"/>
          <p:nvPr/>
        </p:nvSpPr>
        <p:spPr>
          <a:xfrm>
            <a:off x="5943856" y="193955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/>
              <a:t>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35E419B-2552-4761-8538-C6F8E6FD895D}"/>
              </a:ext>
            </a:extLst>
          </p:cNvPr>
          <p:cNvSpPr txBox="1"/>
          <p:nvPr/>
        </p:nvSpPr>
        <p:spPr>
          <a:xfrm>
            <a:off x="4819904" y="19433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/>
              <a:t>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D6C0B7-2BC6-417B-8E7E-54954A93B22A}"/>
              </a:ext>
            </a:extLst>
          </p:cNvPr>
          <p:cNvSpPr txBox="1"/>
          <p:nvPr/>
        </p:nvSpPr>
        <p:spPr>
          <a:xfrm>
            <a:off x="6940728" y="120982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/>
              <a:t>U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A63BCFD-B0A7-4BE4-BF08-E7E43581025C}"/>
              </a:ext>
            </a:extLst>
          </p:cNvPr>
          <p:cNvSpPr/>
          <p:nvPr/>
        </p:nvSpPr>
        <p:spPr>
          <a:xfrm>
            <a:off x="632084" y="3933032"/>
            <a:ext cx="3432747" cy="1933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10E4B69-B2C9-44E6-81A3-4BB8E83BFA8E}"/>
              </a:ext>
            </a:extLst>
          </p:cNvPr>
          <p:cNvSpPr/>
          <p:nvPr/>
        </p:nvSpPr>
        <p:spPr>
          <a:xfrm>
            <a:off x="2420362" y="4343189"/>
            <a:ext cx="1067030" cy="1099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/>
              <a:t>B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B78E0C9-6FDF-4D90-8D17-939D8DDFDBA2}"/>
              </a:ext>
            </a:extLst>
          </p:cNvPr>
          <p:cNvSpPr/>
          <p:nvPr/>
        </p:nvSpPr>
        <p:spPr>
          <a:xfrm>
            <a:off x="1321861" y="4435521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EAA379-0445-4C1D-94B8-ACF5C76571C6}"/>
              </a:ext>
            </a:extLst>
          </p:cNvPr>
          <p:cNvSpPr txBox="1"/>
          <p:nvPr/>
        </p:nvSpPr>
        <p:spPr>
          <a:xfrm>
            <a:off x="2753449" y="47152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/>
              <a:t>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B353CD-6634-48D8-BF84-925BC8E9FD17}"/>
              </a:ext>
            </a:extLst>
          </p:cNvPr>
          <p:cNvSpPr txBox="1"/>
          <p:nvPr/>
        </p:nvSpPr>
        <p:spPr>
          <a:xfrm>
            <a:off x="1629497" y="471897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/>
              <a:t>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6D8B70E-CDC0-4E7C-B7B2-A205E96E6A81}"/>
              </a:ext>
            </a:extLst>
          </p:cNvPr>
          <p:cNvSpPr txBox="1"/>
          <p:nvPr/>
        </p:nvSpPr>
        <p:spPr>
          <a:xfrm>
            <a:off x="3750321" y="3985499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/>
              <a:t>U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565090-B85E-4AC4-BD40-791ADB88B39A}"/>
              </a:ext>
            </a:extLst>
          </p:cNvPr>
          <p:cNvSpPr/>
          <p:nvPr/>
        </p:nvSpPr>
        <p:spPr>
          <a:xfrm>
            <a:off x="6843642" y="3923651"/>
            <a:ext cx="3432747" cy="1933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CD904F1-FCB5-42DC-955A-5DAA66467134}"/>
              </a:ext>
            </a:extLst>
          </p:cNvPr>
          <p:cNvSpPr/>
          <p:nvPr/>
        </p:nvSpPr>
        <p:spPr>
          <a:xfrm>
            <a:off x="7533419" y="442614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3A14733-834D-4250-97E9-1F179F5A12B8}"/>
              </a:ext>
            </a:extLst>
          </p:cNvPr>
          <p:cNvSpPr txBox="1"/>
          <p:nvPr/>
        </p:nvSpPr>
        <p:spPr>
          <a:xfrm>
            <a:off x="7841055" y="470959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/>
              <a:t>A B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3D621BC-DC89-493B-8B16-4CC7DAA07E38}"/>
              </a:ext>
            </a:extLst>
          </p:cNvPr>
          <p:cNvSpPr txBox="1"/>
          <p:nvPr/>
        </p:nvSpPr>
        <p:spPr>
          <a:xfrm>
            <a:off x="9850711" y="4162507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78DED9B-2A43-4C43-87EA-AB72DE90CCFE}"/>
                  </a:ext>
                </a:extLst>
              </p:cNvPr>
              <p:cNvSpPr txBox="1"/>
              <p:nvPr/>
            </p:nvSpPr>
            <p:spPr>
              <a:xfrm>
                <a:off x="7598236" y="1801053"/>
                <a:ext cx="1316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s-A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AR" sz="36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78DED9B-2A43-4C43-87EA-AB72DE90C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36" y="1801053"/>
                <a:ext cx="131689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902EE2A0-71EE-478B-9C37-FE9ADC042017}"/>
                  </a:ext>
                </a:extLst>
              </p:cNvPr>
              <p:cNvSpPr txBox="1"/>
              <p:nvPr/>
            </p:nvSpPr>
            <p:spPr>
              <a:xfrm>
                <a:off x="4320666" y="4606341"/>
                <a:ext cx="1316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⊄</m:t>
                      </m:r>
                      <m:r>
                        <a:rPr lang="es-A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AR" sz="36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902EE2A0-71EE-478B-9C37-FE9ADC04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666" y="4606341"/>
                <a:ext cx="131689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26F9E3D-7CFE-48DA-87F0-DB94F871CF39}"/>
                  </a:ext>
                </a:extLst>
              </p:cNvPr>
              <p:cNvSpPr txBox="1"/>
              <p:nvPr/>
            </p:nvSpPr>
            <p:spPr>
              <a:xfrm>
                <a:off x="10384812" y="4124635"/>
                <a:ext cx="1316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s-A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AR" sz="36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26F9E3D-7CFE-48DA-87F0-DB94F871C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812" y="4124635"/>
                <a:ext cx="1316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2291F45-D1BA-49C6-9626-412BCD72F383}"/>
                  </a:ext>
                </a:extLst>
              </p:cNvPr>
              <p:cNvSpPr txBox="1"/>
              <p:nvPr/>
            </p:nvSpPr>
            <p:spPr>
              <a:xfrm>
                <a:off x="10384812" y="4718182"/>
                <a:ext cx="1316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A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s-A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AR" sz="36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2291F45-D1BA-49C6-9626-412BCD72F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812" y="4718182"/>
                <a:ext cx="13168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29370EE-B6C9-493A-9DD4-9158EA088078}"/>
                  </a:ext>
                </a:extLst>
              </p:cNvPr>
              <p:cNvSpPr txBox="1"/>
              <p:nvPr/>
            </p:nvSpPr>
            <p:spPr>
              <a:xfrm>
                <a:off x="10384811" y="5303384"/>
                <a:ext cx="1316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AR" sz="36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29370EE-B6C9-493A-9DD4-9158EA088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811" y="5303384"/>
                <a:ext cx="131689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80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4" y="162709"/>
            <a:ext cx="5040000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CONCEPTOS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92156F1-4357-4A20-903F-D68B8997A052}"/>
              </a:ext>
            </a:extLst>
          </p:cNvPr>
          <p:cNvSpPr/>
          <p:nvPr/>
        </p:nvSpPr>
        <p:spPr>
          <a:xfrm>
            <a:off x="144916" y="1442168"/>
            <a:ext cx="2373201" cy="914400"/>
          </a:xfrm>
          <a:prstGeom prst="ellipse">
            <a:avLst/>
          </a:prstGeom>
          <a:solidFill>
            <a:srgbClr val="FFC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</a:t>
            </a:r>
          </a:p>
          <a:p>
            <a:pPr algn="ctr"/>
            <a:r>
              <a:rPr lang="es-AR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CONJUNTOS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5169A6FA-1887-43F8-A1C8-88F1E95EDDC9}"/>
                  </a:ext>
                </a:extLst>
              </p:cNvPr>
              <p:cNvSpPr/>
              <p:nvPr/>
            </p:nvSpPr>
            <p:spPr>
              <a:xfrm>
                <a:off x="3229884" y="1007778"/>
                <a:ext cx="6108987" cy="1783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s-AR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s-AR" sz="2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AR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e>
                        <m:r>
                          <a:rPr lang="es-AR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s-AR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s-AR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ℤ</m:t>
                        </m:r>
                        <m:r>
                          <a:rPr lang="es-AR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AR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𝟏𝟎</m:t>
                        </m:r>
                        <m:r>
                          <a:rPr lang="es-AR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s-AR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s-AR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s-AR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𝟏𝟎𝟎</m:t>
                        </m:r>
                      </m:e>
                    </m:d>
                  </m:oMath>
                </a14:m>
                <a:r>
                  <a:rPr lang="es-AR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s-AR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s-AR" sz="2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AR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s-AR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AR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s-AR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AR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es-AR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AR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𝟏𝟏</m:t>
                        </m:r>
                        <m:r>
                          <a:rPr lang="es-AR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AR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𝟏𝟐</m:t>
                        </m:r>
                        <m:r>
                          <a:rPr lang="es-AR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AR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𝟏𝟓</m:t>
                        </m:r>
                        <m:r>
                          <a:rPr lang="es-AR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AR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𝟐𝟏</m:t>
                        </m:r>
                        <m:r>
                          <a:rPr lang="es-AR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AR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𝟑𝟎</m:t>
                        </m:r>
                        <m:r>
                          <a:rPr lang="es-AR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AR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𝟒𝟓</m:t>
                        </m:r>
                        <m:r>
                          <a:rPr lang="es-AR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AR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𝟖𝟐</m:t>
                        </m:r>
                      </m:e>
                    </m:d>
                  </m:oMath>
                </a14:m>
                <a:r>
                  <a:rPr lang="es-AR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𝑪</m:t>
                      </m:r>
                      <m:r>
                        <a:rPr lang="es-AR" sz="28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={</m:t>
                      </m:r>
                      <m:r>
                        <a:rPr lang="es-A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𝟏𝟐</m:t>
                      </m:r>
                      <m:r>
                        <a:rPr lang="es-AR" sz="28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A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𝟏𝟓</m:t>
                      </m:r>
                      <m:r>
                        <a:rPr lang="es-AR" sz="28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A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𝟒𝟓</m:t>
                      </m:r>
                      <m:r>
                        <a:rPr lang="es-AR" sz="28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s-AR" sz="2400" b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5169A6FA-1887-43F8-A1C8-88F1E95ED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884" y="1007778"/>
                <a:ext cx="6108987" cy="1783180"/>
              </a:xfrm>
              <a:prstGeom prst="rect">
                <a:avLst/>
              </a:prstGeom>
              <a:blipFill>
                <a:blip r:embed="rId2"/>
                <a:stretch>
                  <a:fillRect t="-3413" r="-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E4340899-216D-455A-BBB9-B54EEC1D012D}"/>
              </a:ext>
            </a:extLst>
          </p:cNvPr>
          <p:cNvSpPr txBox="1"/>
          <p:nvPr/>
        </p:nvSpPr>
        <p:spPr>
          <a:xfrm>
            <a:off x="1331516" y="2810657"/>
            <a:ext cx="9425354" cy="527901"/>
          </a:xfrm>
          <a:prstGeom prst="rect">
            <a:avLst/>
          </a:prstGeom>
          <a:solidFill>
            <a:srgbClr val="FF33CC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s-AR" sz="280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Analizar las relaciones de los tres conjuntos</a:t>
            </a:r>
            <a:endParaRPr lang="es-AR" sz="240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5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8456C0F-0C5B-41A6-BA4D-5EE2D146A032}"/>
              </a:ext>
            </a:extLst>
          </p:cNvPr>
          <p:cNvSpPr>
            <a:spLocks noChangeAspect="1"/>
          </p:cNvSpPr>
          <p:nvPr/>
        </p:nvSpPr>
        <p:spPr>
          <a:xfrm>
            <a:off x="144916" y="95097"/>
            <a:ext cx="720000" cy="72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0BB76B-FA04-4D9E-8A4F-37EF8730D587}"/>
              </a:ext>
            </a:extLst>
          </p:cNvPr>
          <p:cNvSpPr txBox="1"/>
          <p:nvPr/>
        </p:nvSpPr>
        <p:spPr>
          <a:xfrm>
            <a:off x="995543" y="162709"/>
            <a:ext cx="6634449" cy="584775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r>
              <a:rPr lang="es-AR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OPERACIONES CON CONJUNTOS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92156F1-4357-4A20-903F-D68B8997A052}"/>
              </a:ext>
            </a:extLst>
          </p:cNvPr>
          <p:cNvSpPr/>
          <p:nvPr/>
        </p:nvSpPr>
        <p:spPr>
          <a:xfrm>
            <a:off x="144916" y="1442168"/>
            <a:ext cx="2373201" cy="914400"/>
          </a:xfrm>
          <a:prstGeom prst="ellipse">
            <a:avLst/>
          </a:prstGeom>
          <a:solidFill>
            <a:srgbClr val="FFC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DE7194B-1795-43F7-A49E-C4AE276D38C1}"/>
                  </a:ext>
                </a:extLst>
              </p:cNvPr>
              <p:cNvSpPr txBox="1"/>
              <p:nvPr/>
            </p:nvSpPr>
            <p:spPr>
              <a:xfrm>
                <a:off x="3327817" y="1391536"/>
                <a:ext cx="767839" cy="1015663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6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s-AR" sz="66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DE7194B-1795-43F7-A49E-C4AE276D3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817" y="1391536"/>
                <a:ext cx="767839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D9653ED-FD30-4A63-91BC-8C856B1F2E83}"/>
              </a:ext>
            </a:extLst>
          </p:cNvPr>
          <p:cNvCxnSpPr>
            <a:endCxn id="3" idx="1"/>
          </p:cNvCxnSpPr>
          <p:nvPr/>
        </p:nvCxnSpPr>
        <p:spPr>
          <a:xfrm>
            <a:off x="2518117" y="1899367"/>
            <a:ext cx="809700" cy="1"/>
          </a:xfrm>
          <a:prstGeom prst="straightConnector1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C15E290-4209-4C5B-AF19-DDA98DACFCA3}"/>
                  </a:ext>
                </a:extLst>
              </p:cNvPr>
              <p:cNvSpPr txBox="1"/>
              <p:nvPr/>
            </p:nvSpPr>
            <p:spPr>
              <a:xfrm>
                <a:off x="6862153" y="1442168"/>
                <a:ext cx="2315762" cy="1015663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6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s-AR" sz="6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s-AR" sz="6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AR" sz="66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C15E290-4209-4C5B-AF19-DDA98DACF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153" y="1442168"/>
                <a:ext cx="2315762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706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Panorámica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Roboto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Magliaro</dc:creator>
  <cp:lastModifiedBy>Leonardo Magliaro</cp:lastModifiedBy>
  <cp:revision>1</cp:revision>
  <dcterms:created xsi:type="dcterms:W3CDTF">2021-03-04T21:04:58Z</dcterms:created>
  <dcterms:modified xsi:type="dcterms:W3CDTF">2021-03-29T20:48:41Z</dcterms:modified>
</cp:coreProperties>
</file>