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  <p:sldId id="260" r:id="rId9"/>
    <p:sldId id="261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0E000-56B5-4427-86DF-2ECF0C26EADD}" v="12" dt="2021-03-13T19:30:40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gliaro" userId="bec108da-92c5-44a6-b4d9-75d09f21e47e" providerId="ADAL" clId="{3770E000-56B5-4427-86DF-2ECF0C26EADD}"/>
    <pc:docChg chg="custSel delSld modSld">
      <pc:chgData name="Leonardo Magliaro" userId="bec108da-92c5-44a6-b4d9-75d09f21e47e" providerId="ADAL" clId="{3770E000-56B5-4427-86DF-2ECF0C26EADD}" dt="2021-03-13T19:30:57.495" v="121" actId="2696"/>
      <pc:docMkLst>
        <pc:docMk/>
      </pc:docMkLst>
      <pc:sldChg chg="addSp modSp mod">
        <pc:chgData name="Leonardo Magliaro" userId="bec108da-92c5-44a6-b4d9-75d09f21e47e" providerId="ADAL" clId="{3770E000-56B5-4427-86DF-2ECF0C26EADD}" dt="2021-03-11T20:53:18.206" v="15" actId="20577"/>
        <pc:sldMkLst>
          <pc:docMk/>
          <pc:sldMk cId="3339142622" sldId="260"/>
        </pc:sldMkLst>
        <pc:spChg chg="add mod">
          <ac:chgData name="Leonardo Magliaro" userId="bec108da-92c5-44a6-b4d9-75d09f21e47e" providerId="ADAL" clId="{3770E000-56B5-4427-86DF-2ECF0C26EADD}" dt="2021-02-28T13:45:12.544" v="1" actId="1076"/>
          <ac:spMkLst>
            <pc:docMk/>
            <pc:sldMk cId="3339142622" sldId="260"/>
            <ac:spMk id="7" creationId="{16B5F773-4846-4BDB-BAB6-09A901026043}"/>
          </ac:spMkLst>
        </pc:spChg>
        <pc:spChg chg="add mod">
          <ac:chgData name="Leonardo Magliaro" userId="bec108da-92c5-44a6-b4d9-75d09f21e47e" providerId="ADAL" clId="{3770E000-56B5-4427-86DF-2ECF0C26EADD}" dt="2021-02-28T13:45:12.544" v="1" actId="1076"/>
          <ac:spMkLst>
            <pc:docMk/>
            <pc:sldMk cId="3339142622" sldId="260"/>
            <ac:spMk id="8" creationId="{85E9FF87-D09B-4E22-A33A-61A5335A0BFD}"/>
          </ac:spMkLst>
        </pc:spChg>
        <pc:spChg chg="add mod">
          <ac:chgData name="Leonardo Magliaro" userId="bec108da-92c5-44a6-b4d9-75d09f21e47e" providerId="ADAL" clId="{3770E000-56B5-4427-86DF-2ECF0C26EADD}" dt="2021-02-28T13:45:12.544" v="1" actId="1076"/>
          <ac:spMkLst>
            <pc:docMk/>
            <pc:sldMk cId="3339142622" sldId="260"/>
            <ac:spMk id="9" creationId="{6F80950E-0719-46FF-AF2D-4282BBAE5DAB}"/>
          </ac:spMkLst>
        </pc:spChg>
        <pc:spChg chg="add mod">
          <ac:chgData name="Leonardo Magliaro" userId="bec108da-92c5-44a6-b4d9-75d09f21e47e" providerId="ADAL" clId="{3770E000-56B5-4427-86DF-2ECF0C26EADD}" dt="2021-02-28T13:45:12.544" v="1" actId="1076"/>
          <ac:spMkLst>
            <pc:docMk/>
            <pc:sldMk cId="3339142622" sldId="260"/>
            <ac:spMk id="10" creationId="{2959BDC2-4BB6-4822-A9E4-0A2C69788423}"/>
          </ac:spMkLst>
        </pc:spChg>
        <pc:spChg chg="add mod">
          <ac:chgData name="Leonardo Magliaro" userId="bec108da-92c5-44a6-b4d9-75d09f21e47e" providerId="ADAL" clId="{3770E000-56B5-4427-86DF-2ECF0C26EADD}" dt="2021-02-28T13:45:12.544" v="1" actId="1076"/>
          <ac:spMkLst>
            <pc:docMk/>
            <pc:sldMk cId="3339142622" sldId="260"/>
            <ac:spMk id="11" creationId="{FF28D614-8A10-4FE3-B484-1444EF19A243}"/>
          </ac:spMkLst>
        </pc:spChg>
        <pc:spChg chg="add mod">
          <ac:chgData name="Leonardo Magliaro" userId="bec108da-92c5-44a6-b4d9-75d09f21e47e" providerId="ADAL" clId="{3770E000-56B5-4427-86DF-2ECF0C26EADD}" dt="2021-02-28T13:45:12.544" v="1" actId="1076"/>
          <ac:spMkLst>
            <pc:docMk/>
            <pc:sldMk cId="3339142622" sldId="260"/>
            <ac:spMk id="13" creationId="{238B4AB1-0FCA-4F54-8704-9B6CFF559662}"/>
          </ac:spMkLst>
        </pc:spChg>
        <pc:spChg chg="add mod">
          <ac:chgData name="Leonardo Magliaro" userId="bec108da-92c5-44a6-b4d9-75d09f21e47e" providerId="ADAL" clId="{3770E000-56B5-4427-86DF-2ECF0C26EADD}" dt="2021-02-28T13:45:12.544" v="1" actId="1076"/>
          <ac:spMkLst>
            <pc:docMk/>
            <pc:sldMk cId="3339142622" sldId="260"/>
            <ac:spMk id="14" creationId="{8B3F1887-3028-464C-BC75-EC1BB9FBC893}"/>
          </ac:spMkLst>
        </pc:spChg>
        <pc:spChg chg="add mod">
          <ac:chgData name="Leonardo Magliaro" userId="bec108da-92c5-44a6-b4d9-75d09f21e47e" providerId="ADAL" clId="{3770E000-56B5-4427-86DF-2ECF0C26EADD}" dt="2021-02-28T13:45:12.544" v="1" actId="1076"/>
          <ac:spMkLst>
            <pc:docMk/>
            <pc:sldMk cId="3339142622" sldId="260"/>
            <ac:spMk id="15" creationId="{7F47D17C-50EB-4C24-A9E7-143FEC037815}"/>
          </ac:spMkLst>
        </pc:spChg>
        <pc:spChg chg="add mod">
          <ac:chgData name="Leonardo Magliaro" userId="bec108da-92c5-44a6-b4d9-75d09f21e47e" providerId="ADAL" clId="{3770E000-56B5-4427-86DF-2ECF0C26EADD}" dt="2021-03-11T20:52:55.075" v="6" actId="207"/>
          <ac:spMkLst>
            <pc:docMk/>
            <pc:sldMk cId="3339142622" sldId="260"/>
            <ac:spMk id="27" creationId="{DFA947BE-DA48-4F1A-80BD-5596FD6909CE}"/>
          </ac:spMkLst>
        </pc:spChg>
        <pc:spChg chg="add mod">
          <ac:chgData name="Leonardo Magliaro" userId="bec108da-92c5-44a6-b4d9-75d09f21e47e" providerId="ADAL" clId="{3770E000-56B5-4427-86DF-2ECF0C26EADD}" dt="2021-03-11T20:53:18.206" v="15" actId="20577"/>
          <ac:spMkLst>
            <pc:docMk/>
            <pc:sldMk cId="3339142622" sldId="260"/>
            <ac:spMk id="28" creationId="{92B8987E-BE43-4F88-97CA-E518A945140D}"/>
          </ac:spMkLst>
        </pc:spChg>
      </pc:sldChg>
      <pc:sldChg chg="addSp delSp modSp mod">
        <pc:chgData name="Leonardo Magliaro" userId="bec108da-92c5-44a6-b4d9-75d09f21e47e" providerId="ADAL" clId="{3770E000-56B5-4427-86DF-2ECF0C26EADD}" dt="2021-03-13T19:30:49.833" v="120" actId="20577"/>
        <pc:sldMkLst>
          <pc:docMk/>
          <pc:sldMk cId="843488884" sldId="261"/>
        </pc:sldMkLst>
        <pc:spChg chg="del mod">
          <ac:chgData name="Leonardo Magliaro" userId="bec108da-92c5-44a6-b4d9-75d09f21e47e" providerId="ADAL" clId="{3770E000-56B5-4427-86DF-2ECF0C26EADD}" dt="2021-03-13T19:24:35.863" v="69" actId="478"/>
          <ac:spMkLst>
            <pc:docMk/>
            <pc:sldMk cId="843488884" sldId="261"/>
            <ac:spMk id="4" creationId="{5754F5E1-86B7-4734-886D-A14E34DCC3A5}"/>
          </ac:spMkLst>
        </pc:spChg>
        <pc:spChg chg="del mod">
          <ac:chgData name="Leonardo Magliaro" userId="bec108da-92c5-44a6-b4d9-75d09f21e47e" providerId="ADAL" clId="{3770E000-56B5-4427-86DF-2ECF0C26EADD}" dt="2021-03-13T19:24:35.863" v="69" actId="478"/>
          <ac:spMkLst>
            <pc:docMk/>
            <pc:sldMk cId="843488884" sldId="261"/>
            <ac:spMk id="5" creationId="{33C27B90-F2D8-42C7-B26B-6E8C8FC494A4}"/>
          </ac:spMkLst>
        </pc:spChg>
        <pc:spChg chg="del">
          <ac:chgData name="Leonardo Magliaro" userId="bec108da-92c5-44a6-b4d9-75d09f21e47e" providerId="ADAL" clId="{3770E000-56B5-4427-86DF-2ECF0C26EADD}" dt="2021-03-13T18:36:03.332" v="16" actId="478"/>
          <ac:spMkLst>
            <pc:docMk/>
            <pc:sldMk cId="843488884" sldId="261"/>
            <ac:spMk id="6" creationId="{32BA812D-917C-4927-A961-EE0AFF1DCFCF}"/>
          </ac:spMkLst>
        </pc:spChg>
        <pc:spChg chg="del">
          <ac:chgData name="Leonardo Magliaro" userId="bec108da-92c5-44a6-b4d9-75d09f21e47e" providerId="ADAL" clId="{3770E000-56B5-4427-86DF-2ECF0C26EADD}" dt="2021-03-13T18:36:03.332" v="16" actId="478"/>
          <ac:spMkLst>
            <pc:docMk/>
            <pc:sldMk cId="843488884" sldId="261"/>
            <ac:spMk id="7" creationId="{60DF4D98-7F30-42B6-86EC-2A1D81DE7AF3}"/>
          </ac:spMkLst>
        </pc:spChg>
        <pc:spChg chg="del">
          <ac:chgData name="Leonardo Magliaro" userId="bec108da-92c5-44a6-b4d9-75d09f21e47e" providerId="ADAL" clId="{3770E000-56B5-4427-86DF-2ECF0C26EADD}" dt="2021-03-13T18:36:03.332" v="16" actId="478"/>
          <ac:spMkLst>
            <pc:docMk/>
            <pc:sldMk cId="843488884" sldId="261"/>
            <ac:spMk id="8" creationId="{CB17785F-EF00-48F9-AF53-ECA42BD8297F}"/>
          </ac:spMkLst>
        </pc:spChg>
        <pc:spChg chg="del">
          <ac:chgData name="Leonardo Magliaro" userId="bec108da-92c5-44a6-b4d9-75d09f21e47e" providerId="ADAL" clId="{3770E000-56B5-4427-86DF-2ECF0C26EADD}" dt="2021-03-13T18:36:03.332" v="16" actId="478"/>
          <ac:spMkLst>
            <pc:docMk/>
            <pc:sldMk cId="843488884" sldId="261"/>
            <ac:spMk id="9" creationId="{FA6E8EB2-E182-422E-98BD-35EFE375EDFF}"/>
          </ac:spMkLst>
        </pc:spChg>
        <pc:spChg chg="del">
          <ac:chgData name="Leonardo Magliaro" userId="bec108da-92c5-44a6-b4d9-75d09f21e47e" providerId="ADAL" clId="{3770E000-56B5-4427-86DF-2ECF0C26EADD}" dt="2021-03-13T18:36:03.332" v="16" actId="478"/>
          <ac:spMkLst>
            <pc:docMk/>
            <pc:sldMk cId="843488884" sldId="261"/>
            <ac:spMk id="10" creationId="{DA1B5A51-0D1B-4F39-BCA3-3239D1F52728}"/>
          </ac:spMkLst>
        </pc:spChg>
        <pc:spChg chg="del">
          <ac:chgData name="Leonardo Magliaro" userId="bec108da-92c5-44a6-b4d9-75d09f21e47e" providerId="ADAL" clId="{3770E000-56B5-4427-86DF-2ECF0C26EADD}" dt="2021-03-13T18:36:03.332" v="16" actId="478"/>
          <ac:spMkLst>
            <pc:docMk/>
            <pc:sldMk cId="843488884" sldId="261"/>
            <ac:spMk id="11" creationId="{F37CE834-89DC-4D82-9DD3-638AEBDE3801}"/>
          </ac:spMkLst>
        </pc:spChg>
        <pc:spChg chg="del">
          <ac:chgData name="Leonardo Magliaro" userId="bec108da-92c5-44a6-b4d9-75d09f21e47e" providerId="ADAL" clId="{3770E000-56B5-4427-86DF-2ECF0C26EADD}" dt="2021-03-13T18:36:03.332" v="16" actId="478"/>
          <ac:spMkLst>
            <pc:docMk/>
            <pc:sldMk cId="843488884" sldId="261"/>
            <ac:spMk id="12" creationId="{CB26DF9F-509F-49A2-9349-C9529B80F5D5}"/>
          </ac:spMkLst>
        </pc:spChg>
        <pc:spChg chg="del">
          <ac:chgData name="Leonardo Magliaro" userId="bec108da-92c5-44a6-b4d9-75d09f21e47e" providerId="ADAL" clId="{3770E000-56B5-4427-86DF-2ECF0C26EADD}" dt="2021-03-13T18:36:03.332" v="16" actId="478"/>
          <ac:spMkLst>
            <pc:docMk/>
            <pc:sldMk cId="843488884" sldId="261"/>
            <ac:spMk id="13" creationId="{CCD7C046-F927-4CE7-847E-1087FAEBD292}"/>
          </ac:spMkLst>
        </pc:spChg>
        <pc:spChg chg="del">
          <ac:chgData name="Leonardo Magliaro" userId="bec108da-92c5-44a6-b4d9-75d09f21e47e" providerId="ADAL" clId="{3770E000-56B5-4427-86DF-2ECF0C26EADD}" dt="2021-03-13T18:36:03.332" v="16" actId="478"/>
          <ac:spMkLst>
            <pc:docMk/>
            <pc:sldMk cId="843488884" sldId="261"/>
            <ac:spMk id="14" creationId="{4BAB040D-EFC7-42E6-9545-932702712CD4}"/>
          </ac:spMkLst>
        </pc:spChg>
        <pc:spChg chg="del">
          <ac:chgData name="Leonardo Magliaro" userId="bec108da-92c5-44a6-b4d9-75d09f21e47e" providerId="ADAL" clId="{3770E000-56B5-4427-86DF-2ECF0C26EADD}" dt="2021-03-13T18:36:03.332" v="16" actId="478"/>
          <ac:spMkLst>
            <pc:docMk/>
            <pc:sldMk cId="843488884" sldId="261"/>
            <ac:spMk id="15" creationId="{2A472C27-B1AD-494C-ACB2-801ECA46C731}"/>
          </ac:spMkLst>
        </pc:spChg>
        <pc:spChg chg="del">
          <ac:chgData name="Leonardo Magliaro" userId="bec108da-92c5-44a6-b4d9-75d09f21e47e" providerId="ADAL" clId="{3770E000-56B5-4427-86DF-2ECF0C26EADD}" dt="2021-03-13T18:36:03.332" v="16" actId="478"/>
          <ac:spMkLst>
            <pc:docMk/>
            <pc:sldMk cId="843488884" sldId="261"/>
            <ac:spMk id="16" creationId="{D1DAA270-C83F-4F4E-B9D9-48CDFE32A335}"/>
          </ac:spMkLst>
        </pc:spChg>
        <pc:spChg chg="del">
          <ac:chgData name="Leonardo Magliaro" userId="bec108da-92c5-44a6-b4d9-75d09f21e47e" providerId="ADAL" clId="{3770E000-56B5-4427-86DF-2ECF0C26EADD}" dt="2021-03-13T18:36:03.332" v="16" actId="478"/>
          <ac:spMkLst>
            <pc:docMk/>
            <pc:sldMk cId="843488884" sldId="261"/>
            <ac:spMk id="17" creationId="{CB4C3556-97E2-434A-A1C3-48F9997ABCF8}"/>
          </ac:spMkLst>
        </pc:spChg>
        <pc:spChg chg="del">
          <ac:chgData name="Leonardo Magliaro" userId="bec108da-92c5-44a6-b4d9-75d09f21e47e" providerId="ADAL" clId="{3770E000-56B5-4427-86DF-2ECF0C26EADD}" dt="2021-03-13T18:36:03.332" v="16" actId="478"/>
          <ac:spMkLst>
            <pc:docMk/>
            <pc:sldMk cId="843488884" sldId="261"/>
            <ac:spMk id="18" creationId="{73EF3829-4301-452B-93CD-6B66F45F0D3F}"/>
          </ac:spMkLst>
        </pc:spChg>
        <pc:spChg chg="del">
          <ac:chgData name="Leonardo Magliaro" userId="bec108da-92c5-44a6-b4d9-75d09f21e47e" providerId="ADAL" clId="{3770E000-56B5-4427-86DF-2ECF0C26EADD}" dt="2021-03-13T18:36:03.332" v="16" actId="478"/>
          <ac:spMkLst>
            <pc:docMk/>
            <pc:sldMk cId="843488884" sldId="261"/>
            <ac:spMk id="19" creationId="{CB233489-14FF-477D-BACB-C5BBAE74D729}"/>
          </ac:spMkLst>
        </pc:spChg>
        <pc:spChg chg="del">
          <ac:chgData name="Leonardo Magliaro" userId="bec108da-92c5-44a6-b4d9-75d09f21e47e" providerId="ADAL" clId="{3770E000-56B5-4427-86DF-2ECF0C26EADD}" dt="2021-03-13T18:36:03.332" v="16" actId="478"/>
          <ac:spMkLst>
            <pc:docMk/>
            <pc:sldMk cId="843488884" sldId="261"/>
            <ac:spMk id="20" creationId="{7A66FF30-3105-4D92-9E6A-8F717CD1F6F3}"/>
          </ac:spMkLst>
        </pc:spChg>
        <pc:spChg chg="del">
          <ac:chgData name="Leonardo Magliaro" userId="bec108da-92c5-44a6-b4d9-75d09f21e47e" providerId="ADAL" clId="{3770E000-56B5-4427-86DF-2ECF0C26EADD}" dt="2021-03-13T18:36:03.332" v="16" actId="478"/>
          <ac:spMkLst>
            <pc:docMk/>
            <pc:sldMk cId="843488884" sldId="261"/>
            <ac:spMk id="21" creationId="{80C162AC-4C5B-429F-B4DC-E769A3868C88}"/>
          </ac:spMkLst>
        </pc:spChg>
        <pc:spChg chg="add del mod">
          <ac:chgData name="Leonardo Magliaro" userId="bec108da-92c5-44a6-b4d9-75d09f21e47e" providerId="ADAL" clId="{3770E000-56B5-4427-86DF-2ECF0C26EADD}" dt="2021-03-13T19:24:35.863" v="69" actId="478"/>
          <ac:spMkLst>
            <pc:docMk/>
            <pc:sldMk cId="843488884" sldId="261"/>
            <ac:spMk id="22" creationId="{FF94AAE3-0139-4BC0-8D17-61B243DD9338}"/>
          </ac:spMkLst>
        </pc:spChg>
        <pc:spChg chg="add del mod">
          <ac:chgData name="Leonardo Magliaro" userId="bec108da-92c5-44a6-b4d9-75d09f21e47e" providerId="ADAL" clId="{3770E000-56B5-4427-86DF-2ECF0C26EADD}" dt="2021-03-13T19:24:35.863" v="69" actId="478"/>
          <ac:spMkLst>
            <pc:docMk/>
            <pc:sldMk cId="843488884" sldId="261"/>
            <ac:spMk id="23" creationId="{E8A07B86-188A-47C5-AFA7-D4D196C5F3A9}"/>
          </ac:spMkLst>
        </pc:spChg>
        <pc:spChg chg="add del mod">
          <ac:chgData name="Leonardo Magliaro" userId="bec108da-92c5-44a6-b4d9-75d09f21e47e" providerId="ADAL" clId="{3770E000-56B5-4427-86DF-2ECF0C26EADD}" dt="2021-03-13T19:24:35.863" v="69" actId="478"/>
          <ac:spMkLst>
            <pc:docMk/>
            <pc:sldMk cId="843488884" sldId="261"/>
            <ac:spMk id="24" creationId="{85C95750-BA0E-4C78-AF64-12698F97CF72}"/>
          </ac:spMkLst>
        </pc:spChg>
        <pc:spChg chg="add del mod">
          <ac:chgData name="Leonardo Magliaro" userId="bec108da-92c5-44a6-b4d9-75d09f21e47e" providerId="ADAL" clId="{3770E000-56B5-4427-86DF-2ECF0C26EADD}" dt="2021-03-13T19:24:35.863" v="69" actId="478"/>
          <ac:spMkLst>
            <pc:docMk/>
            <pc:sldMk cId="843488884" sldId="261"/>
            <ac:spMk id="25" creationId="{5F7712D8-9577-4640-B02F-0113403ABA99}"/>
          </ac:spMkLst>
        </pc:spChg>
        <pc:spChg chg="add del mod">
          <ac:chgData name="Leonardo Magliaro" userId="bec108da-92c5-44a6-b4d9-75d09f21e47e" providerId="ADAL" clId="{3770E000-56B5-4427-86DF-2ECF0C26EADD}" dt="2021-03-13T19:24:35.863" v="69" actId="478"/>
          <ac:spMkLst>
            <pc:docMk/>
            <pc:sldMk cId="843488884" sldId="261"/>
            <ac:spMk id="26" creationId="{B7278D5D-A3BB-46A1-ABE6-97AB7AC92E97}"/>
          </ac:spMkLst>
        </pc:spChg>
        <pc:spChg chg="add del mod">
          <ac:chgData name="Leonardo Magliaro" userId="bec108da-92c5-44a6-b4d9-75d09f21e47e" providerId="ADAL" clId="{3770E000-56B5-4427-86DF-2ECF0C26EADD}" dt="2021-03-13T19:24:35.863" v="69" actId="478"/>
          <ac:spMkLst>
            <pc:docMk/>
            <pc:sldMk cId="843488884" sldId="261"/>
            <ac:spMk id="27" creationId="{C0FE0AB9-B9C3-430E-A172-89D552B05937}"/>
          </ac:spMkLst>
        </pc:spChg>
        <pc:spChg chg="add del mod">
          <ac:chgData name="Leonardo Magliaro" userId="bec108da-92c5-44a6-b4d9-75d09f21e47e" providerId="ADAL" clId="{3770E000-56B5-4427-86DF-2ECF0C26EADD}" dt="2021-03-13T19:24:35.863" v="69" actId="478"/>
          <ac:spMkLst>
            <pc:docMk/>
            <pc:sldMk cId="843488884" sldId="261"/>
            <ac:spMk id="28" creationId="{F4C12995-393D-4E4C-922B-F26F1ACFF581}"/>
          </ac:spMkLst>
        </pc:spChg>
        <pc:spChg chg="add del mod">
          <ac:chgData name="Leonardo Magliaro" userId="bec108da-92c5-44a6-b4d9-75d09f21e47e" providerId="ADAL" clId="{3770E000-56B5-4427-86DF-2ECF0C26EADD}" dt="2021-03-13T19:24:35.863" v="69" actId="478"/>
          <ac:spMkLst>
            <pc:docMk/>
            <pc:sldMk cId="843488884" sldId="261"/>
            <ac:spMk id="29" creationId="{E67668BA-9D08-4A11-B9A3-ADD17855E470}"/>
          </ac:spMkLst>
        </pc:spChg>
        <pc:spChg chg="add del mod">
          <ac:chgData name="Leonardo Magliaro" userId="bec108da-92c5-44a6-b4d9-75d09f21e47e" providerId="ADAL" clId="{3770E000-56B5-4427-86DF-2ECF0C26EADD}" dt="2021-03-13T19:24:35.863" v="69" actId="478"/>
          <ac:spMkLst>
            <pc:docMk/>
            <pc:sldMk cId="843488884" sldId="261"/>
            <ac:spMk id="30" creationId="{D0660A06-0E53-481E-9320-C679927CA453}"/>
          </ac:spMkLst>
        </pc:spChg>
        <pc:spChg chg="add del mod">
          <ac:chgData name="Leonardo Magliaro" userId="bec108da-92c5-44a6-b4d9-75d09f21e47e" providerId="ADAL" clId="{3770E000-56B5-4427-86DF-2ECF0C26EADD}" dt="2021-03-13T19:24:35.863" v="69" actId="478"/>
          <ac:spMkLst>
            <pc:docMk/>
            <pc:sldMk cId="843488884" sldId="261"/>
            <ac:spMk id="31" creationId="{830A2D7A-5D2C-4CD2-B2C7-BB8FF018FA61}"/>
          </ac:spMkLst>
        </pc:spChg>
        <pc:spChg chg="add del mod">
          <ac:chgData name="Leonardo Magliaro" userId="bec108da-92c5-44a6-b4d9-75d09f21e47e" providerId="ADAL" clId="{3770E000-56B5-4427-86DF-2ECF0C26EADD}" dt="2021-03-13T19:24:35.863" v="69" actId="478"/>
          <ac:spMkLst>
            <pc:docMk/>
            <pc:sldMk cId="843488884" sldId="261"/>
            <ac:spMk id="32" creationId="{22481A99-8402-4760-A2F3-1D5E6DCF7C5B}"/>
          </ac:spMkLst>
        </pc:spChg>
        <pc:spChg chg="add del mod">
          <ac:chgData name="Leonardo Magliaro" userId="bec108da-92c5-44a6-b4d9-75d09f21e47e" providerId="ADAL" clId="{3770E000-56B5-4427-86DF-2ECF0C26EADD}" dt="2021-03-13T19:24:35.863" v="69" actId="478"/>
          <ac:spMkLst>
            <pc:docMk/>
            <pc:sldMk cId="843488884" sldId="261"/>
            <ac:spMk id="33" creationId="{F21B6F5E-2383-4510-8BA0-3478C308B22C}"/>
          </ac:spMkLst>
        </pc:spChg>
        <pc:spChg chg="add del mod">
          <ac:chgData name="Leonardo Magliaro" userId="bec108da-92c5-44a6-b4d9-75d09f21e47e" providerId="ADAL" clId="{3770E000-56B5-4427-86DF-2ECF0C26EADD}" dt="2021-03-13T18:38:19.299" v="59" actId="478"/>
          <ac:spMkLst>
            <pc:docMk/>
            <pc:sldMk cId="843488884" sldId="261"/>
            <ac:spMk id="34" creationId="{25200D70-1145-4699-B36F-F578118F02DE}"/>
          </ac:spMkLst>
        </pc:spChg>
        <pc:spChg chg="add del mod">
          <ac:chgData name="Leonardo Magliaro" userId="bec108da-92c5-44a6-b4d9-75d09f21e47e" providerId="ADAL" clId="{3770E000-56B5-4427-86DF-2ECF0C26EADD}" dt="2021-03-13T18:38:19.299" v="59" actId="478"/>
          <ac:spMkLst>
            <pc:docMk/>
            <pc:sldMk cId="843488884" sldId="261"/>
            <ac:spMk id="35" creationId="{B3389D31-2ACC-49FB-A654-1F0C23E07F07}"/>
          </ac:spMkLst>
        </pc:spChg>
        <pc:spChg chg="add mod">
          <ac:chgData name="Leonardo Magliaro" userId="bec108da-92c5-44a6-b4d9-75d09f21e47e" providerId="ADAL" clId="{3770E000-56B5-4427-86DF-2ECF0C26EADD}" dt="2021-03-13T19:26:20.651" v="89" actId="207"/>
          <ac:spMkLst>
            <pc:docMk/>
            <pc:sldMk cId="843488884" sldId="261"/>
            <ac:spMk id="36" creationId="{AC72E410-E31B-474C-B1F7-ADBAA52E1B5B}"/>
          </ac:spMkLst>
        </pc:spChg>
        <pc:spChg chg="add mod">
          <ac:chgData name="Leonardo Magliaro" userId="bec108da-92c5-44a6-b4d9-75d09f21e47e" providerId="ADAL" clId="{3770E000-56B5-4427-86DF-2ECF0C26EADD}" dt="2021-03-13T19:29:25.558" v="93" actId="403"/>
          <ac:spMkLst>
            <pc:docMk/>
            <pc:sldMk cId="843488884" sldId="261"/>
            <ac:spMk id="37" creationId="{233E1B5F-748E-481A-8952-29BE6548FE79}"/>
          </ac:spMkLst>
        </pc:spChg>
        <pc:spChg chg="add mod">
          <ac:chgData name="Leonardo Magliaro" userId="bec108da-92c5-44a6-b4d9-75d09f21e47e" providerId="ADAL" clId="{3770E000-56B5-4427-86DF-2ECF0C26EADD}" dt="2021-03-13T19:29:42.950" v="95" actId="1076"/>
          <ac:spMkLst>
            <pc:docMk/>
            <pc:sldMk cId="843488884" sldId="261"/>
            <ac:spMk id="38" creationId="{CEF6F6AF-5E10-425F-8BC6-5C28CAF50A60}"/>
          </ac:spMkLst>
        </pc:spChg>
        <pc:spChg chg="add mod">
          <ac:chgData name="Leonardo Magliaro" userId="bec108da-92c5-44a6-b4d9-75d09f21e47e" providerId="ADAL" clId="{3770E000-56B5-4427-86DF-2ECF0C26EADD}" dt="2021-03-13T19:29:45.452" v="97" actId="20577"/>
          <ac:spMkLst>
            <pc:docMk/>
            <pc:sldMk cId="843488884" sldId="261"/>
            <ac:spMk id="39" creationId="{007D7970-ED3A-4A56-817E-FDE034C0DD24}"/>
          </ac:spMkLst>
        </pc:spChg>
        <pc:spChg chg="add mod">
          <ac:chgData name="Leonardo Magliaro" userId="bec108da-92c5-44a6-b4d9-75d09f21e47e" providerId="ADAL" clId="{3770E000-56B5-4427-86DF-2ECF0C26EADD}" dt="2021-03-13T19:29:52.806" v="99" actId="1076"/>
          <ac:spMkLst>
            <pc:docMk/>
            <pc:sldMk cId="843488884" sldId="261"/>
            <ac:spMk id="40" creationId="{8C1ABB91-E0A1-41D7-A17E-04161FA2B463}"/>
          </ac:spMkLst>
        </pc:spChg>
        <pc:spChg chg="add mod">
          <ac:chgData name="Leonardo Magliaro" userId="bec108da-92c5-44a6-b4d9-75d09f21e47e" providerId="ADAL" clId="{3770E000-56B5-4427-86DF-2ECF0C26EADD}" dt="2021-03-13T19:30:21.355" v="107" actId="20577"/>
          <ac:spMkLst>
            <pc:docMk/>
            <pc:sldMk cId="843488884" sldId="261"/>
            <ac:spMk id="41" creationId="{886F9FE2-5A57-457D-A9ED-A98B1C9EB205}"/>
          </ac:spMkLst>
        </pc:spChg>
        <pc:spChg chg="add mod">
          <ac:chgData name="Leonardo Magliaro" userId="bec108da-92c5-44a6-b4d9-75d09f21e47e" providerId="ADAL" clId="{3770E000-56B5-4427-86DF-2ECF0C26EADD}" dt="2021-03-13T19:29:52.806" v="99" actId="1076"/>
          <ac:spMkLst>
            <pc:docMk/>
            <pc:sldMk cId="843488884" sldId="261"/>
            <ac:spMk id="42" creationId="{196AB16A-5F09-4D46-A1DD-C991EF8D615D}"/>
          </ac:spMkLst>
        </pc:spChg>
        <pc:spChg chg="add mod">
          <ac:chgData name="Leonardo Magliaro" userId="bec108da-92c5-44a6-b4d9-75d09f21e47e" providerId="ADAL" clId="{3770E000-56B5-4427-86DF-2ECF0C26EADD}" dt="2021-03-13T19:30:24.892" v="109" actId="20577"/>
          <ac:spMkLst>
            <pc:docMk/>
            <pc:sldMk cId="843488884" sldId="261"/>
            <ac:spMk id="43" creationId="{CC8DF199-AFB9-44FC-9A92-172F26CD92DC}"/>
          </ac:spMkLst>
        </pc:spChg>
        <pc:spChg chg="add mod">
          <ac:chgData name="Leonardo Magliaro" userId="bec108da-92c5-44a6-b4d9-75d09f21e47e" providerId="ADAL" clId="{3770E000-56B5-4427-86DF-2ECF0C26EADD}" dt="2021-03-13T19:29:58.222" v="101" actId="1076"/>
          <ac:spMkLst>
            <pc:docMk/>
            <pc:sldMk cId="843488884" sldId="261"/>
            <ac:spMk id="44" creationId="{F963EACD-7521-43C3-A29D-9D7803C3AD56}"/>
          </ac:spMkLst>
        </pc:spChg>
        <pc:spChg chg="add mod">
          <ac:chgData name="Leonardo Magliaro" userId="bec108da-92c5-44a6-b4d9-75d09f21e47e" providerId="ADAL" clId="{3770E000-56B5-4427-86DF-2ECF0C26EADD}" dt="2021-03-13T19:30:27.930" v="110" actId="20577"/>
          <ac:spMkLst>
            <pc:docMk/>
            <pc:sldMk cId="843488884" sldId="261"/>
            <ac:spMk id="45" creationId="{D44E078D-17A5-48C8-979F-AFF81376F873}"/>
          </ac:spMkLst>
        </pc:spChg>
        <pc:spChg chg="add mod">
          <ac:chgData name="Leonardo Magliaro" userId="bec108da-92c5-44a6-b4d9-75d09f21e47e" providerId="ADAL" clId="{3770E000-56B5-4427-86DF-2ECF0C26EADD}" dt="2021-03-13T19:29:58.222" v="101" actId="1076"/>
          <ac:spMkLst>
            <pc:docMk/>
            <pc:sldMk cId="843488884" sldId="261"/>
            <ac:spMk id="46" creationId="{FEC61CD9-5EBD-425C-B04A-5DF32D9174F8}"/>
          </ac:spMkLst>
        </pc:spChg>
        <pc:spChg chg="add mod">
          <ac:chgData name="Leonardo Magliaro" userId="bec108da-92c5-44a6-b4d9-75d09f21e47e" providerId="ADAL" clId="{3770E000-56B5-4427-86DF-2ECF0C26EADD}" dt="2021-03-13T19:30:30.209" v="111" actId="20577"/>
          <ac:spMkLst>
            <pc:docMk/>
            <pc:sldMk cId="843488884" sldId="261"/>
            <ac:spMk id="47" creationId="{A6AA5DD7-0E1F-4343-9FE3-DF300C8EC8A7}"/>
          </ac:spMkLst>
        </pc:spChg>
        <pc:spChg chg="add mod">
          <ac:chgData name="Leonardo Magliaro" userId="bec108da-92c5-44a6-b4d9-75d09f21e47e" providerId="ADAL" clId="{3770E000-56B5-4427-86DF-2ECF0C26EADD}" dt="2021-03-13T19:30:10.779" v="103" actId="1076"/>
          <ac:spMkLst>
            <pc:docMk/>
            <pc:sldMk cId="843488884" sldId="261"/>
            <ac:spMk id="48" creationId="{0C7331B1-06A5-4A28-B29C-8895BEAEA0A5}"/>
          </ac:spMkLst>
        </pc:spChg>
        <pc:spChg chg="add mod">
          <ac:chgData name="Leonardo Magliaro" userId="bec108da-92c5-44a6-b4d9-75d09f21e47e" providerId="ADAL" clId="{3770E000-56B5-4427-86DF-2ECF0C26EADD}" dt="2021-03-13T19:30:32.458" v="112" actId="20577"/>
          <ac:spMkLst>
            <pc:docMk/>
            <pc:sldMk cId="843488884" sldId="261"/>
            <ac:spMk id="49" creationId="{1C2C265A-22E2-4CD4-8BBA-2C7973D3DDAD}"/>
          </ac:spMkLst>
        </pc:spChg>
        <pc:spChg chg="add mod">
          <ac:chgData name="Leonardo Magliaro" userId="bec108da-92c5-44a6-b4d9-75d09f21e47e" providerId="ADAL" clId="{3770E000-56B5-4427-86DF-2ECF0C26EADD}" dt="2021-03-13T19:30:10.779" v="103" actId="1076"/>
          <ac:spMkLst>
            <pc:docMk/>
            <pc:sldMk cId="843488884" sldId="261"/>
            <ac:spMk id="50" creationId="{CBB32E69-F214-4388-81F8-2A483A2B5235}"/>
          </ac:spMkLst>
        </pc:spChg>
        <pc:spChg chg="add mod">
          <ac:chgData name="Leonardo Magliaro" userId="bec108da-92c5-44a6-b4d9-75d09f21e47e" providerId="ADAL" clId="{3770E000-56B5-4427-86DF-2ECF0C26EADD}" dt="2021-03-13T19:30:34.187" v="113" actId="20577"/>
          <ac:spMkLst>
            <pc:docMk/>
            <pc:sldMk cId="843488884" sldId="261"/>
            <ac:spMk id="51" creationId="{D94323A6-D3F8-41EA-90F8-39BD9BE42BA6}"/>
          </ac:spMkLst>
        </pc:spChg>
        <pc:spChg chg="add mod">
          <ac:chgData name="Leonardo Magliaro" userId="bec108da-92c5-44a6-b4d9-75d09f21e47e" providerId="ADAL" clId="{3770E000-56B5-4427-86DF-2ECF0C26EADD}" dt="2021-03-13T19:30:43.366" v="115" actId="1076"/>
          <ac:spMkLst>
            <pc:docMk/>
            <pc:sldMk cId="843488884" sldId="261"/>
            <ac:spMk id="52" creationId="{D836B473-A40E-4610-963C-F60BF7A6A5F7}"/>
          </ac:spMkLst>
        </pc:spChg>
        <pc:spChg chg="add mod">
          <ac:chgData name="Leonardo Magliaro" userId="bec108da-92c5-44a6-b4d9-75d09f21e47e" providerId="ADAL" clId="{3770E000-56B5-4427-86DF-2ECF0C26EADD}" dt="2021-03-13T19:30:45.359" v="116" actId="20577"/>
          <ac:spMkLst>
            <pc:docMk/>
            <pc:sldMk cId="843488884" sldId="261"/>
            <ac:spMk id="53" creationId="{65011A60-EAD8-4757-8E2B-E9B4D3E5DE01}"/>
          </ac:spMkLst>
        </pc:spChg>
        <pc:spChg chg="add mod">
          <ac:chgData name="Leonardo Magliaro" userId="bec108da-92c5-44a6-b4d9-75d09f21e47e" providerId="ADAL" clId="{3770E000-56B5-4427-86DF-2ECF0C26EADD}" dt="2021-03-13T19:30:43.366" v="115" actId="1076"/>
          <ac:spMkLst>
            <pc:docMk/>
            <pc:sldMk cId="843488884" sldId="261"/>
            <ac:spMk id="54" creationId="{C545FBB6-91F2-41FF-8EC6-E0A4E88C9C26}"/>
          </ac:spMkLst>
        </pc:spChg>
        <pc:spChg chg="add mod">
          <ac:chgData name="Leonardo Magliaro" userId="bec108da-92c5-44a6-b4d9-75d09f21e47e" providerId="ADAL" clId="{3770E000-56B5-4427-86DF-2ECF0C26EADD}" dt="2021-03-13T19:30:49.833" v="120" actId="20577"/>
          <ac:spMkLst>
            <pc:docMk/>
            <pc:sldMk cId="843488884" sldId="261"/>
            <ac:spMk id="55" creationId="{CD950D06-842F-4D60-BF0D-42D658E1BADB}"/>
          </ac:spMkLst>
        </pc:spChg>
      </pc:sldChg>
      <pc:sldChg chg="addSp delSp modSp del mod">
        <pc:chgData name="Leonardo Magliaro" userId="bec108da-92c5-44a6-b4d9-75d09f21e47e" providerId="ADAL" clId="{3770E000-56B5-4427-86DF-2ECF0C26EADD}" dt="2021-03-13T19:30:57.495" v="121" actId="2696"/>
        <pc:sldMkLst>
          <pc:docMk/>
          <pc:sldMk cId="3813676844" sldId="262"/>
        </pc:sldMkLst>
        <pc:spChg chg="del">
          <ac:chgData name="Leonardo Magliaro" userId="bec108da-92c5-44a6-b4d9-75d09f21e47e" providerId="ADAL" clId="{3770E000-56B5-4427-86DF-2ECF0C26EADD}" dt="2021-03-13T18:36:09.066" v="17" actId="478"/>
          <ac:spMkLst>
            <pc:docMk/>
            <pc:sldMk cId="3813676844" sldId="262"/>
            <ac:spMk id="4" creationId="{5754F5E1-86B7-4734-886D-A14E34DCC3A5}"/>
          </ac:spMkLst>
        </pc:spChg>
        <pc:spChg chg="del">
          <ac:chgData name="Leonardo Magliaro" userId="bec108da-92c5-44a6-b4d9-75d09f21e47e" providerId="ADAL" clId="{3770E000-56B5-4427-86DF-2ECF0C26EADD}" dt="2021-03-13T18:36:09.066" v="17" actId="478"/>
          <ac:spMkLst>
            <pc:docMk/>
            <pc:sldMk cId="3813676844" sldId="262"/>
            <ac:spMk id="5" creationId="{33C27B90-F2D8-42C7-B26B-6E8C8FC494A4}"/>
          </ac:spMkLst>
        </pc:spChg>
        <pc:spChg chg="del">
          <ac:chgData name="Leonardo Magliaro" userId="bec108da-92c5-44a6-b4d9-75d09f21e47e" providerId="ADAL" clId="{3770E000-56B5-4427-86DF-2ECF0C26EADD}" dt="2021-03-13T18:36:09.066" v="17" actId="478"/>
          <ac:spMkLst>
            <pc:docMk/>
            <pc:sldMk cId="3813676844" sldId="262"/>
            <ac:spMk id="6" creationId="{32BA812D-917C-4927-A961-EE0AFF1DCFCF}"/>
          </ac:spMkLst>
        </pc:spChg>
        <pc:spChg chg="del">
          <ac:chgData name="Leonardo Magliaro" userId="bec108da-92c5-44a6-b4d9-75d09f21e47e" providerId="ADAL" clId="{3770E000-56B5-4427-86DF-2ECF0C26EADD}" dt="2021-03-13T18:36:09.066" v="17" actId="478"/>
          <ac:spMkLst>
            <pc:docMk/>
            <pc:sldMk cId="3813676844" sldId="262"/>
            <ac:spMk id="7" creationId="{60DF4D98-7F30-42B6-86EC-2A1D81DE7AF3}"/>
          </ac:spMkLst>
        </pc:spChg>
        <pc:spChg chg="del">
          <ac:chgData name="Leonardo Magliaro" userId="bec108da-92c5-44a6-b4d9-75d09f21e47e" providerId="ADAL" clId="{3770E000-56B5-4427-86DF-2ECF0C26EADD}" dt="2021-03-13T18:36:09.066" v="17" actId="478"/>
          <ac:spMkLst>
            <pc:docMk/>
            <pc:sldMk cId="3813676844" sldId="262"/>
            <ac:spMk id="8" creationId="{CB17785F-EF00-48F9-AF53-ECA42BD8297F}"/>
          </ac:spMkLst>
        </pc:spChg>
        <pc:spChg chg="del">
          <ac:chgData name="Leonardo Magliaro" userId="bec108da-92c5-44a6-b4d9-75d09f21e47e" providerId="ADAL" clId="{3770E000-56B5-4427-86DF-2ECF0C26EADD}" dt="2021-03-13T18:36:09.066" v="17" actId="478"/>
          <ac:spMkLst>
            <pc:docMk/>
            <pc:sldMk cId="3813676844" sldId="262"/>
            <ac:spMk id="9" creationId="{FA6E8EB2-E182-422E-98BD-35EFE375EDFF}"/>
          </ac:spMkLst>
        </pc:spChg>
        <pc:spChg chg="del">
          <ac:chgData name="Leonardo Magliaro" userId="bec108da-92c5-44a6-b4d9-75d09f21e47e" providerId="ADAL" clId="{3770E000-56B5-4427-86DF-2ECF0C26EADD}" dt="2021-03-13T18:36:09.066" v="17" actId="478"/>
          <ac:spMkLst>
            <pc:docMk/>
            <pc:sldMk cId="3813676844" sldId="262"/>
            <ac:spMk id="10" creationId="{DA1B5A51-0D1B-4F39-BCA3-3239D1F52728}"/>
          </ac:spMkLst>
        </pc:spChg>
        <pc:spChg chg="del">
          <ac:chgData name="Leonardo Magliaro" userId="bec108da-92c5-44a6-b4d9-75d09f21e47e" providerId="ADAL" clId="{3770E000-56B5-4427-86DF-2ECF0C26EADD}" dt="2021-03-13T18:36:09.066" v="17" actId="478"/>
          <ac:spMkLst>
            <pc:docMk/>
            <pc:sldMk cId="3813676844" sldId="262"/>
            <ac:spMk id="11" creationId="{F37CE834-89DC-4D82-9DD3-638AEBDE3801}"/>
          </ac:spMkLst>
        </pc:spChg>
        <pc:spChg chg="del">
          <ac:chgData name="Leonardo Magliaro" userId="bec108da-92c5-44a6-b4d9-75d09f21e47e" providerId="ADAL" clId="{3770E000-56B5-4427-86DF-2ECF0C26EADD}" dt="2021-03-13T18:36:09.066" v="17" actId="478"/>
          <ac:spMkLst>
            <pc:docMk/>
            <pc:sldMk cId="3813676844" sldId="262"/>
            <ac:spMk id="12" creationId="{CB26DF9F-509F-49A2-9349-C9529B80F5D5}"/>
          </ac:spMkLst>
        </pc:spChg>
        <pc:spChg chg="del">
          <ac:chgData name="Leonardo Magliaro" userId="bec108da-92c5-44a6-b4d9-75d09f21e47e" providerId="ADAL" clId="{3770E000-56B5-4427-86DF-2ECF0C26EADD}" dt="2021-03-13T18:36:09.066" v="17" actId="478"/>
          <ac:spMkLst>
            <pc:docMk/>
            <pc:sldMk cId="3813676844" sldId="262"/>
            <ac:spMk id="13" creationId="{CCD7C046-F927-4CE7-847E-1087FAEBD292}"/>
          </ac:spMkLst>
        </pc:spChg>
        <pc:spChg chg="del">
          <ac:chgData name="Leonardo Magliaro" userId="bec108da-92c5-44a6-b4d9-75d09f21e47e" providerId="ADAL" clId="{3770E000-56B5-4427-86DF-2ECF0C26EADD}" dt="2021-03-13T18:36:09.066" v="17" actId="478"/>
          <ac:spMkLst>
            <pc:docMk/>
            <pc:sldMk cId="3813676844" sldId="262"/>
            <ac:spMk id="14" creationId="{4BAB040D-EFC7-42E6-9545-932702712CD4}"/>
          </ac:spMkLst>
        </pc:spChg>
        <pc:spChg chg="del">
          <ac:chgData name="Leonardo Magliaro" userId="bec108da-92c5-44a6-b4d9-75d09f21e47e" providerId="ADAL" clId="{3770E000-56B5-4427-86DF-2ECF0C26EADD}" dt="2021-03-13T18:36:09.066" v="17" actId="478"/>
          <ac:spMkLst>
            <pc:docMk/>
            <pc:sldMk cId="3813676844" sldId="262"/>
            <ac:spMk id="15" creationId="{2A472C27-B1AD-494C-ACB2-801ECA46C731}"/>
          </ac:spMkLst>
        </pc:spChg>
        <pc:spChg chg="del">
          <ac:chgData name="Leonardo Magliaro" userId="bec108da-92c5-44a6-b4d9-75d09f21e47e" providerId="ADAL" clId="{3770E000-56B5-4427-86DF-2ECF0C26EADD}" dt="2021-03-13T18:36:09.066" v="17" actId="478"/>
          <ac:spMkLst>
            <pc:docMk/>
            <pc:sldMk cId="3813676844" sldId="262"/>
            <ac:spMk id="16" creationId="{D1DAA270-C83F-4F4E-B9D9-48CDFE32A335}"/>
          </ac:spMkLst>
        </pc:spChg>
        <pc:spChg chg="del">
          <ac:chgData name="Leonardo Magliaro" userId="bec108da-92c5-44a6-b4d9-75d09f21e47e" providerId="ADAL" clId="{3770E000-56B5-4427-86DF-2ECF0C26EADD}" dt="2021-03-13T18:36:09.066" v="17" actId="478"/>
          <ac:spMkLst>
            <pc:docMk/>
            <pc:sldMk cId="3813676844" sldId="262"/>
            <ac:spMk id="17" creationId="{CB4C3556-97E2-434A-A1C3-48F9997ABCF8}"/>
          </ac:spMkLst>
        </pc:spChg>
        <pc:spChg chg="del">
          <ac:chgData name="Leonardo Magliaro" userId="bec108da-92c5-44a6-b4d9-75d09f21e47e" providerId="ADAL" clId="{3770E000-56B5-4427-86DF-2ECF0C26EADD}" dt="2021-03-13T18:36:09.066" v="17" actId="478"/>
          <ac:spMkLst>
            <pc:docMk/>
            <pc:sldMk cId="3813676844" sldId="262"/>
            <ac:spMk id="18" creationId="{73EF3829-4301-452B-93CD-6B66F45F0D3F}"/>
          </ac:spMkLst>
        </pc:spChg>
        <pc:spChg chg="del">
          <ac:chgData name="Leonardo Magliaro" userId="bec108da-92c5-44a6-b4d9-75d09f21e47e" providerId="ADAL" clId="{3770E000-56B5-4427-86DF-2ECF0C26EADD}" dt="2021-03-13T18:36:09.066" v="17" actId="478"/>
          <ac:spMkLst>
            <pc:docMk/>
            <pc:sldMk cId="3813676844" sldId="262"/>
            <ac:spMk id="19" creationId="{CB233489-14FF-477D-BACB-C5BBAE74D729}"/>
          </ac:spMkLst>
        </pc:spChg>
        <pc:spChg chg="del">
          <ac:chgData name="Leonardo Magliaro" userId="bec108da-92c5-44a6-b4d9-75d09f21e47e" providerId="ADAL" clId="{3770E000-56B5-4427-86DF-2ECF0C26EADD}" dt="2021-03-13T18:36:09.066" v="17" actId="478"/>
          <ac:spMkLst>
            <pc:docMk/>
            <pc:sldMk cId="3813676844" sldId="262"/>
            <ac:spMk id="20" creationId="{7A66FF30-3105-4D92-9E6A-8F717CD1F6F3}"/>
          </ac:spMkLst>
        </pc:spChg>
        <pc:spChg chg="del">
          <ac:chgData name="Leonardo Magliaro" userId="bec108da-92c5-44a6-b4d9-75d09f21e47e" providerId="ADAL" clId="{3770E000-56B5-4427-86DF-2ECF0C26EADD}" dt="2021-03-13T18:36:09.066" v="17" actId="478"/>
          <ac:spMkLst>
            <pc:docMk/>
            <pc:sldMk cId="3813676844" sldId="262"/>
            <ac:spMk id="21" creationId="{80C162AC-4C5B-429F-B4DC-E769A3868C88}"/>
          </ac:spMkLst>
        </pc:spChg>
        <pc:spChg chg="add del mod">
          <ac:chgData name="Leonardo Magliaro" userId="bec108da-92c5-44a6-b4d9-75d09f21e47e" providerId="ADAL" clId="{3770E000-56B5-4427-86DF-2ECF0C26EADD}" dt="2021-03-13T19:24:40.969" v="71" actId="478"/>
          <ac:spMkLst>
            <pc:docMk/>
            <pc:sldMk cId="3813676844" sldId="262"/>
            <ac:spMk id="22" creationId="{02E03303-4BD0-4FB3-87F2-8E28BCE721B6}"/>
          </ac:spMkLst>
        </pc:spChg>
        <pc:spChg chg="add del mod">
          <ac:chgData name="Leonardo Magliaro" userId="bec108da-92c5-44a6-b4d9-75d09f21e47e" providerId="ADAL" clId="{3770E000-56B5-4427-86DF-2ECF0C26EADD}" dt="2021-03-13T19:24:39.876" v="70" actId="478"/>
          <ac:spMkLst>
            <pc:docMk/>
            <pc:sldMk cId="3813676844" sldId="262"/>
            <ac:spMk id="23" creationId="{FB8F3B51-D0EE-400C-A388-67A11BC0D7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1DD49-44A6-4240-9526-CB11F91B6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08A62C-0FF5-4376-AB65-0CA009A99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D17D49-CF02-4D17-B3BF-D1D1122E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533B-93E7-473A-91CA-3B8CED12D7BE}" type="datetimeFigureOut">
              <a:rPr lang="es-AR" smtClean="0"/>
              <a:t>13/3/2021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12C903-CA0E-4BE3-B415-E8481B92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A93EA5-28CA-4585-AB4C-63E7AA7A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D978-9734-4637-A554-91DD84AB4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858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AD8E7-DB25-4212-840E-A8898844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B258A6-1828-4058-B5DF-FC8CC9BA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83E2E-462F-4375-B264-98D112D9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533B-93E7-473A-91CA-3B8CED12D7BE}" type="datetimeFigureOut">
              <a:rPr lang="es-AR" smtClean="0"/>
              <a:t>13/3/2021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BD7CAA-99F7-44A5-8A80-1DFE02BF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B55CC-8984-49A0-A868-EB5489BC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D978-9734-4637-A554-91DD84AB4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822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B8FD46-680D-44A4-BE04-F58917C3E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9ABD4D-E599-4470-BE4C-787489C32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E9903F-B0AA-4620-8E64-2E2F6147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533B-93E7-473A-91CA-3B8CED12D7BE}" type="datetimeFigureOut">
              <a:rPr lang="es-AR" smtClean="0"/>
              <a:t>13/3/2021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D376D-08F4-4687-9FEB-F48886C1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244884-FCA4-4303-9C15-8A086439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D978-9734-4637-A554-91DD84AB4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902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61FEA-1BE9-4F2F-B6AC-5C236094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24FCFA-FB04-4A44-9C52-C4EF08137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0C61F-DF88-4A9F-953B-E576F56B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533B-93E7-473A-91CA-3B8CED12D7BE}" type="datetimeFigureOut">
              <a:rPr lang="es-AR" smtClean="0"/>
              <a:t>13/3/2021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F4AC40-0FFA-4400-B889-20C8B00A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0138B8-6D88-4D85-AB45-61C2FBA7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D978-9734-4637-A554-91DD84AB4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044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6BB53-5E58-4F6C-83F4-9A1E7556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C66B6F-A12E-4DB8-BA5B-8E7DE6B12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F03A9-B80B-4B44-A28C-D9ED59F3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533B-93E7-473A-91CA-3B8CED12D7BE}" type="datetimeFigureOut">
              <a:rPr lang="es-AR" smtClean="0"/>
              <a:t>13/3/2021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8F6470-2821-490A-B807-0615F998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0B2A0-999B-4062-9C88-29806FFA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D978-9734-4637-A554-91DD84AB4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072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E0043-4766-4CE7-814A-8BEFC38E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80D1A-B0D5-412C-997A-A5240A32B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334686-D4CC-4698-8C84-4D74BF2A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0C9F2D-180A-4C26-876F-21B90992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533B-93E7-473A-91CA-3B8CED12D7BE}" type="datetimeFigureOut">
              <a:rPr lang="es-AR" smtClean="0"/>
              <a:t>13/3/2021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95147D-2238-460A-BF89-8FCE4413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770473-A8B2-412A-9449-30375082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D978-9734-4637-A554-91DD84AB4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140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DED44-C62B-4991-B8A4-B35B0564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E8B68E-DD50-43FF-A072-F3E32A377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53C2AD-2616-448D-8ECE-2E493E6F8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8DEFC7-5D29-496B-A5D0-B4279BF47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BB2BED-3D4E-4EA5-8A24-5B9D3FBEF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9AA9F6-BB62-4CFB-B88B-E6FA0857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533B-93E7-473A-91CA-3B8CED12D7BE}" type="datetimeFigureOut">
              <a:rPr lang="es-AR" smtClean="0"/>
              <a:t>13/3/2021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CAC1D3-30A4-40F8-AD10-E94D1314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3B0E8F-7B9E-4A70-B166-284F8251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D978-9734-4637-A554-91DD84AB4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261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D6485-0523-4323-B015-5888DEEB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53EED6-2151-4AF2-8DCE-1847A44A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533B-93E7-473A-91CA-3B8CED12D7BE}" type="datetimeFigureOut">
              <a:rPr lang="es-AR" smtClean="0"/>
              <a:t>13/3/2021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FCFFBB-61B1-4752-B432-AE043A70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0CF0DB-4012-4D7B-B3A0-947FC52E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D978-9734-4637-A554-91DD84AB4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800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25DA24-C4C4-4AD0-96FA-1B8C09ED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533B-93E7-473A-91CA-3B8CED12D7BE}" type="datetimeFigureOut">
              <a:rPr lang="es-AR" smtClean="0"/>
              <a:t>13/3/2021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2FCE6F-54A8-4C1A-8D13-D0B42A8C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54BE40-A4B9-4972-8E24-18AFFA3F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D978-9734-4637-A554-91DD84AB4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42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D67D6-49DD-40AB-9FEB-DE8E554C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D65EFB-3E38-4837-8A8A-606087C2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3A720A-667B-4638-9360-8D9100C8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4BEB15-1F5F-4DF6-8269-EF544CA2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533B-93E7-473A-91CA-3B8CED12D7BE}" type="datetimeFigureOut">
              <a:rPr lang="es-AR" smtClean="0"/>
              <a:t>13/3/2021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CFED4B-68E6-4756-8B15-9E72CD3E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D789B7-873E-460E-AFF6-4CB5D827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D978-9734-4637-A554-91DD84AB4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10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83ABC-B409-459F-B65E-CF20EEFE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96E200-DA7D-4D88-9DE2-492141D33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B6D55E-FFD8-4008-8ABD-F3F7A458A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13AFDE-53DE-494E-8B7E-280031DA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533B-93E7-473A-91CA-3B8CED12D7BE}" type="datetimeFigureOut">
              <a:rPr lang="es-AR" smtClean="0"/>
              <a:t>13/3/2021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89479A-4A47-498F-B70A-43C9A8AE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6AE37F-71A3-499A-A065-8E55940F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D978-9734-4637-A554-91DD84AB4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497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2DF3F0-C475-4743-9203-513EACAA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08E055-89B6-4DE9-97E6-6DB633D90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8946DC-1709-43DD-954F-A67B8AA98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F533B-93E7-473A-91CA-3B8CED12D7BE}" type="datetimeFigureOut">
              <a:rPr lang="es-AR" smtClean="0"/>
              <a:t>13/3/2021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A5ACFC-A518-46F9-B51C-446EA406C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ACDCC4-4EDC-41EE-9DE4-D0BD68636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CD978-9734-4637-A554-91DD84AB4D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249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>
            <a:extLst>
              <a:ext uri="{FF2B5EF4-FFF2-40B4-BE49-F238E27FC236}">
                <a16:creationId xmlns:a16="http://schemas.microsoft.com/office/drawing/2014/main" id="{3AC12F02-CD3F-4318-9EF6-34AA63BA3C8A}"/>
              </a:ext>
            </a:extLst>
          </p:cNvPr>
          <p:cNvGrpSpPr/>
          <p:nvPr/>
        </p:nvGrpSpPr>
        <p:grpSpPr>
          <a:xfrm>
            <a:off x="0" y="-1"/>
            <a:ext cx="12191999" cy="1080001"/>
            <a:chOff x="0" y="-1"/>
            <a:chExt cx="12191999" cy="108000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FDB5484-9F59-4547-80AD-91AD3BDE3307}"/>
                </a:ext>
              </a:extLst>
            </p:cNvPr>
            <p:cNvSpPr/>
            <p:nvPr/>
          </p:nvSpPr>
          <p:spPr>
            <a:xfrm>
              <a:off x="0" y="0"/>
              <a:ext cx="1080000" cy="108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AR" sz="3200" dirty="0">
                <a:latin typeface="Nexa Light" panose="02000000000000000000" pitchFamily="50" charset="0"/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286D3A5-ED31-4EAC-A8C5-AC5972BFD73C}"/>
                </a:ext>
              </a:extLst>
            </p:cNvPr>
            <p:cNvSpPr/>
            <p:nvPr/>
          </p:nvSpPr>
          <p:spPr>
            <a:xfrm>
              <a:off x="1162800" y="-1"/>
              <a:ext cx="11029199" cy="1079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5400" dirty="0">
                  <a:solidFill>
                    <a:schemeClr val="tx1"/>
                  </a:solidFill>
                  <a:latin typeface="Nexa Bold" panose="02000000000000000000" pitchFamily="50" charset="0"/>
                </a:rPr>
                <a:t>UNIDAD #1</a:t>
              </a:r>
            </a:p>
          </p:txBody>
        </p:sp>
        <p:pic>
          <p:nvPicPr>
            <p:cNvPr id="7" name="Gráfico 6" descr="Libro abierto">
              <a:extLst>
                <a:ext uri="{FF2B5EF4-FFF2-40B4-BE49-F238E27FC236}">
                  <a16:creationId xmlns:a16="http://schemas.microsoft.com/office/drawing/2014/main" id="{5827F958-0F31-4A26-BE8A-3A4F1F5E3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0" y="82800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14DB0BCA-22C5-40FC-A12A-EC2C3804E7B6}"/>
              </a:ext>
            </a:extLst>
          </p:cNvPr>
          <p:cNvGrpSpPr/>
          <p:nvPr/>
        </p:nvGrpSpPr>
        <p:grpSpPr>
          <a:xfrm>
            <a:off x="1" y="1260816"/>
            <a:ext cx="12191999" cy="1080001"/>
            <a:chOff x="1" y="1260816"/>
            <a:chExt cx="12191999" cy="1080001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0A04914F-01B7-42AF-AFF2-B414E7F277A5}"/>
                </a:ext>
              </a:extLst>
            </p:cNvPr>
            <p:cNvSpPr/>
            <p:nvPr/>
          </p:nvSpPr>
          <p:spPr>
            <a:xfrm>
              <a:off x="1" y="1260817"/>
              <a:ext cx="1080000" cy="108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3200" dirty="0">
                <a:latin typeface="Nexa Light" panose="02000000000000000000" pitchFamily="50" charset="0"/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987AA0DC-E0BF-47AC-9DE3-718294CFCC8D}"/>
                </a:ext>
              </a:extLst>
            </p:cNvPr>
            <p:cNvSpPr/>
            <p:nvPr/>
          </p:nvSpPr>
          <p:spPr>
            <a:xfrm>
              <a:off x="1162801" y="1260816"/>
              <a:ext cx="11029199" cy="1079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5400" dirty="0">
                  <a:solidFill>
                    <a:schemeClr val="tx1"/>
                  </a:solidFill>
                  <a:latin typeface="Nexa Bold" panose="02000000000000000000" pitchFamily="50" charset="0"/>
                </a:rPr>
                <a:t>UNIDAD #2</a:t>
              </a:r>
            </a:p>
          </p:txBody>
        </p:sp>
        <p:pic>
          <p:nvPicPr>
            <p:cNvPr id="16" name="Gráfico 15" descr="Libro abierto">
              <a:extLst>
                <a:ext uri="{FF2B5EF4-FFF2-40B4-BE49-F238E27FC236}">
                  <a16:creationId xmlns:a16="http://schemas.microsoft.com/office/drawing/2014/main" id="{A1CF1B8F-5A28-4F6D-B76F-A7EE66948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1" y="1343617"/>
              <a:ext cx="914400" cy="914400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EB7B306B-3EA7-4092-BDFC-7B16C0FA9EBF}"/>
              </a:ext>
            </a:extLst>
          </p:cNvPr>
          <p:cNvGrpSpPr/>
          <p:nvPr/>
        </p:nvGrpSpPr>
        <p:grpSpPr>
          <a:xfrm>
            <a:off x="0" y="2521632"/>
            <a:ext cx="12191999" cy="1080001"/>
            <a:chOff x="0" y="2521632"/>
            <a:chExt cx="12191999" cy="1080001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71F1400C-8222-4A86-A12F-E63AA1BC9ECB}"/>
                </a:ext>
              </a:extLst>
            </p:cNvPr>
            <p:cNvSpPr/>
            <p:nvPr/>
          </p:nvSpPr>
          <p:spPr>
            <a:xfrm>
              <a:off x="0" y="2521633"/>
              <a:ext cx="1080000" cy="108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3200" dirty="0">
                <a:latin typeface="Nexa Light" panose="02000000000000000000" pitchFamily="50" charset="0"/>
              </a:endParaRP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563C431-7811-4BBC-8088-DFEDE5CC11F1}"/>
                </a:ext>
              </a:extLst>
            </p:cNvPr>
            <p:cNvSpPr/>
            <p:nvPr/>
          </p:nvSpPr>
          <p:spPr>
            <a:xfrm>
              <a:off x="1162800" y="2521632"/>
              <a:ext cx="11029199" cy="1079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5400" dirty="0">
                  <a:solidFill>
                    <a:schemeClr val="tx1"/>
                  </a:solidFill>
                  <a:latin typeface="Nexa Bold" panose="02000000000000000000" pitchFamily="50" charset="0"/>
                </a:rPr>
                <a:t>UNIDAD #3</a:t>
              </a:r>
            </a:p>
          </p:txBody>
        </p:sp>
        <p:pic>
          <p:nvPicPr>
            <p:cNvPr id="31" name="Gráfico 30" descr="Libro abierto">
              <a:extLst>
                <a:ext uri="{FF2B5EF4-FFF2-40B4-BE49-F238E27FC236}">
                  <a16:creationId xmlns:a16="http://schemas.microsoft.com/office/drawing/2014/main" id="{FB2B2988-A206-4B3C-80D9-329F3B3DB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0" y="2604433"/>
              <a:ext cx="914400" cy="914400"/>
            </a:xfrm>
            <a:prstGeom prst="rect">
              <a:avLst/>
            </a:prstGeom>
          </p:spPr>
        </p:pic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4DBED0B3-3CDB-470E-B5BE-2A1AE75A1922}"/>
              </a:ext>
            </a:extLst>
          </p:cNvPr>
          <p:cNvGrpSpPr/>
          <p:nvPr/>
        </p:nvGrpSpPr>
        <p:grpSpPr>
          <a:xfrm>
            <a:off x="-1" y="3782447"/>
            <a:ext cx="12191999" cy="1080001"/>
            <a:chOff x="-1" y="3782447"/>
            <a:chExt cx="12191999" cy="1080001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23902028-FF2B-41A9-8A72-B153578E5484}"/>
                </a:ext>
              </a:extLst>
            </p:cNvPr>
            <p:cNvSpPr/>
            <p:nvPr/>
          </p:nvSpPr>
          <p:spPr>
            <a:xfrm>
              <a:off x="-1" y="3782448"/>
              <a:ext cx="1080000" cy="108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AR" sz="3200" dirty="0">
                <a:latin typeface="Nexa Light" panose="02000000000000000000" pitchFamily="50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E2399FBB-79F8-47BD-8D0E-E2273B49173D}"/>
                </a:ext>
              </a:extLst>
            </p:cNvPr>
            <p:cNvSpPr/>
            <p:nvPr/>
          </p:nvSpPr>
          <p:spPr>
            <a:xfrm>
              <a:off x="1162799" y="3782447"/>
              <a:ext cx="11029199" cy="1079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5400" dirty="0">
                  <a:solidFill>
                    <a:schemeClr val="tx1"/>
                  </a:solidFill>
                  <a:latin typeface="Nexa Bold" panose="02000000000000000000" pitchFamily="50" charset="0"/>
                </a:rPr>
                <a:t>UNIDAD #4</a:t>
              </a:r>
            </a:p>
          </p:txBody>
        </p:sp>
        <p:pic>
          <p:nvPicPr>
            <p:cNvPr id="34" name="Gráfico 33" descr="Libro abierto">
              <a:extLst>
                <a:ext uri="{FF2B5EF4-FFF2-40B4-BE49-F238E27FC236}">
                  <a16:creationId xmlns:a16="http://schemas.microsoft.com/office/drawing/2014/main" id="{514CE583-473F-4FFB-93CE-281A76010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99" y="3865248"/>
              <a:ext cx="914400" cy="914400"/>
            </a:xfrm>
            <a:prstGeom prst="rect">
              <a:avLst/>
            </a:prstGeom>
          </p:spPr>
        </p:pic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49378B1C-E0B4-4934-B472-4D85FE66AE7E}"/>
              </a:ext>
            </a:extLst>
          </p:cNvPr>
          <p:cNvGrpSpPr/>
          <p:nvPr/>
        </p:nvGrpSpPr>
        <p:grpSpPr>
          <a:xfrm>
            <a:off x="0" y="5043264"/>
            <a:ext cx="12191999" cy="1080001"/>
            <a:chOff x="0" y="5043264"/>
            <a:chExt cx="12191999" cy="1080001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E9C75D6B-3FE4-4E35-A494-EBC358EF94A2}"/>
                </a:ext>
              </a:extLst>
            </p:cNvPr>
            <p:cNvSpPr/>
            <p:nvPr/>
          </p:nvSpPr>
          <p:spPr>
            <a:xfrm>
              <a:off x="0" y="5043265"/>
              <a:ext cx="1080000" cy="108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3200" dirty="0">
                <a:latin typeface="Nexa Light" panose="02000000000000000000" pitchFamily="50" charset="0"/>
              </a:endParaRP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2ADDA6A6-A540-4C34-9E8D-432D09EBAEC0}"/>
                </a:ext>
              </a:extLst>
            </p:cNvPr>
            <p:cNvSpPr/>
            <p:nvPr/>
          </p:nvSpPr>
          <p:spPr>
            <a:xfrm>
              <a:off x="1162800" y="5043264"/>
              <a:ext cx="11029199" cy="1079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5400" dirty="0">
                  <a:solidFill>
                    <a:schemeClr val="tx1"/>
                  </a:solidFill>
                  <a:latin typeface="Nexa Bold" panose="02000000000000000000" pitchFamily="50" charset="0"/>
                </a:rPr>
                <a:t>UNIDAD #5</a:t>
              </a:r>
            </a:p>
          </p:txBody>
        </p:sp>
        <p:pic>
          <p:nvPicPr>
            <p:cNvPr id="37" name="Gráfico 36" descr="Libro abierto">
              <a:extLst>
                <a:ext uri="{FF2B5EF4-FFF2-40B4-BE49-F238E27FC236}">
                  <a16:creationId xmlns:a16="http://schemas.microsoft.com/office/drawing/2014/main" id="{C05ADE6F-9C24-413C-A54C-B0715C765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0" y="512606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270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F1FB062E-BC7B-4F86-AC9B-80A4AF3ADE1C}"/>
              </a:ext>
            </a:extLst>
          </p:cNvPr>
          <p:cNvGrpSpPr/>
          <p:nvPr/>
        </p:nvGrpSpPr>
        <p:grpSpPr>
          <a:xfrm>
            <a:off x="0" y="-1"/>
            <a:ext cx="12191999" cy="1080001"/>
            <a:chOff x="0" y="-1"/>
            <a:chExt cx="12191999" cy="108000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FDB5484-9F59-4547-80AD-91AD3BDE3307}"/>
                </a:ext>
              </a:extLst>
            </p:cNvPr>
            <p:cNvSpPr/>
            <p:nvPr/>
          </p:nvSpPr>
          <p:spPr>
            <a:xfrm>
              <a:off x="0" y="0"/>
              <a:ext cx="1080000" cy="108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AR" sz="3200" dirty="0">
                <a:latin typeface="Nexa Light" panose="02000000000000000000" pitchFamily="50" charset="0"/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286D3A5-ED31-4EAC-A8C5-AC5972BFD73C}"/>
                </a:ext>
              </a:extLst>
            </p:cNvPr>
            <p:cNvSpPr/>
            <p:nvPr/>
          </p:nvSpPr>
          <p:spPr>
            <a:xfrm>
              <a:off x="1162800" y="-1"/>
              <a:ext cx="11029199" cy="1079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5400" dirty="0">
                  <a:solidFill>
                    <a:schemeClr val="tx1"/>
                  </a:solidFill>
                  <a:latin typeface="Nexa Bold" panose="02000000000000000000" pitchFamily="50" charset="0"/>
                </a:rPr>
                <a:t>UNIDAD #6</a:t>
              </a:r>
            </a:p>
          </p:txBody>
        </p:sp>
        <p:pic>
          <p:nvPicPr>
            <p:cNvPr id="7" name="Gráfico 6" descr="Libro abierto">
              <a:extLst>
                <a:ext uri="{FF2B5EF4-FFF2-40B4-BE49-F238E27FC236}">
                  <a16:creationId xmlns:a16="http://schemas.microsoft.com/office/drawing/2014/main" id="{5827F958-0F31-4A26-BE8A-3A4F1F5E3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0" y="82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0E79A88E-EE3E-47D7-8C34-7E79B3C5B700}"/>
              </a:ext>
            </a:extLst>
          </p:cNvPr>
          <p:cNvGrpSpPr/>
          <p:nvPr/>
        </p:nvGrpSpPr>
        <p:grpSpPr>
          <a:xfrm>
            <a:off x="1" y="1260816"/>
            <a:ext cx="12191999" cy="1080001"/>
            <a:chOff x="1" y="1260816"/>
            <a:chExt cx="12191999" cy="1080001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0A04914F-01B7-42AF-AFF2-B414E7F277A5}"/>
                </a:ext>
              </a:extLst>
            </p:cNvPr>
            <p:cNvSpPr/>
            <p:nvPr/>
          </p:nvSpPr>
          <p:spPr>
            <a:xfrm>
              <a:off x="1" y="1260817"/>
              <a:ext cx="1080000" cy="108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3200" dirty="0">
                <a:latin typeface="Nexa Light" panose="02000000000000000000" pitchFamily="50" charset="0"/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987AA0DC-E0BF-47AC-9DE3-718294CFCC8D}"/>
                </a:ext>
              </a:extLst>
            </p:cNvPr>
            <p:cNvSpPr/>
            <p:nvPr/>
          </p:nvSpPr>
          <p:spPr>
            <a:xfrm>
              <a:off x="1162801" y="1260816"/>
              <a:ext cx="11029199" cy="1079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5400" dirty="0">
                  <a:solidFill>
                    <a:schemeClr val="tx1"/>
                  </a:solidFill>
                  <a:latin typeface="Nexa Bold" panose="02000000000000000000" pitchFamily="50" charset="0"/>
                </a:rPr>
                <a:t>UNIDAD #7</a:t>
              </a:r>
            </a:p>
          </p:txBody>
        </p:sp>
        <p:pic>
          <p:nvPicPr>
            <p:cNvPr id="16" name="Gráfico 15" descr="Libro abierto">
              <a:extLst>
                <a:ext uri="{FF2B5EF4-FFF2-40B4-BE49-F238E27FC236}">
                  <a16:creationId xmlns:a16="http://schemas.microsoft.com/office/drawing/2014/main" id="{A1CF1B8F-5A28-4F6D-B76F-A7EE66948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1" y="1343617"/>
              <a:ext cx="914400" cy="914400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6C22F05-64DA-406A-9EA9-E9C0FE6ED23A}"/>
              </a:ext>
            </a:extLst>
          </p:cNvPr>
          <p:cNvGrpSpPr/>
          <p:nvPr/>
        </p:nvGrpSpPr>
        <p:grpSpPr>
          <a:xfrm>
            <a:off x="0" y="2521632"/>
            <a:ext cx="12191999" cy="1080001"/>
            <a:chOff x="0" y="2521632"/>
            <a:chExt cx="12191999" cy="1080001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71F1400C-8222-4A86-A12F-E63AA1BC9ECB}"/>
                </a:ext>
              </a:extLst>
            </p:cNvPr>
            <p:cNvSpPr/>
            <p:nvPr/>
          </p:nvSpPr>
          <p:spPr>
            <a:xfrm>
              <a:off x="0" y="2521633"/>
              <a:ext cx="1080000" cy="108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3200" dirty="0">
                <a:latin typeface="Nexa Light" panose="02000000000000000000" pitchFamily="50" charset="0"/>
              </a:endParaRP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563C431-7811-4BBC-8088-DFEDE5CC11F1}"/>
                </a:ext>
              </a:extLst>
            </p:cNvPr>
            <p:cNvSpPr/>
            <p:nvPr/>
          </p:nvSpPr>
          <p:spPr>
            <a:xfrm>
              <a:off x="1162800" y="2521632"/>
              <a:ext cx="11029199" cy="1079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5400" dirty="0">
                  <a:solidFill>
                    <a:schemeClr val="tx1"/>
                  </a:solidFill>
                  <a:latin typeface="Nexa Bold" panose="02000000000000000000" pitchFamily="50" charset="0"/>
                </a:rPr>
                <a:t>UNIDAD #8</a:t>
              </a:r>
            </a:p>
          </p:txBody>
        </p:sp>
        <p:pic>
          <p:nvPicPr>
            <p:cNvPr id="31" name="Gráfico 30" descr="Libro abierto">
              <a:extLst>
                <a:ext uri="{FF2B5EF4-FFF2-40B4-BE49-F238E27FC236}">
                  <a16:creationId xmlns:a16="http://schemas.microsoft.com/office/drawing/2014/main" id="{FB2B2988-A206-4B3C-80D9-329F3B3DB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0" y="2604433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A4DD167E-4949-4887-9AC6-9C7D891D0FE8}"/>
              </a:ext>
            </a:extLst>
          </p:cNvPr>
          <p:cNvGrpSpPr/>
          <p:nvPr/>
        </p:nvGrpSpPr>
        <p:grpSpPr>
          <a:xfrm>
            <a:off x="-1" y="3782447"/>
            <a:ext cx="12191999" cy="1080001"/>
            <a:chOff x="-1" y="3782447"/>
            <a:chExt cx="12191999" cy="1080001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23902028-FF2B-41A9-8A72-B153578E5484}"/>
                </a:ext>
              </a:extLst>
            </p:cNvPr>
            <p:cNvSpPr/>
            <p:nvPr/>
          </p:nvSpPr>
          <p:spPr>
            <a:xfrm>
              <a:off x="-1" y="3782448"/>
              <a:ext cx="1080000" cy="108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AR" sz="3200" dirty="0">
                <a:latin typeface="Nexa Light" panose="02000000000000000000" pitchFamily="50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E2399FBB-79F8-47BD-8D0E-E2273B49173D}"/>
                </a:ext>
              </a:extLst>
            </p:cNvPr>
            <p:cNvSpPr/>
            <p:nvPr/>
          </p:nvSpPr>
          <p:spPr>
            <a:xfrm>
              <a:off x="1162799" y="3782447"/>
              <a:ext cx="11029199" cy="1079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5400" dirty="0">
                  <a:solidFill>
                    <a:schemeClr val="tx1"/>
                  </a:solidFill>
                  <a:latin typeface="Nexa Bold" panose="02000000000000000000" pitchFamily="50" charset="0"/>
                </a:rPr>
                <a:t>UNIDAD #9</a:t>
              </a:r>
            </a:p>
          </p:txBody>
        </p:sp>
        <p:pic>
          <p:nvPicPr>
            <p:cNvPr id="34" name="Gráfico 33" descr="Libro abierto">
              <a:extLst>
                <a:ext uri="{FF2B5EF4-FFF2-40B4-BE49-F238E27FC236}">
                  <a16:creationId xmlns:a16="http://schemas.microsoft.com/office/drawing/2014/main" id="{514CE583-473F-4FFB-93CE-281A76010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99" y="3865248"/>
              <a:ext cx="914400" cy="914400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EABC3EB3-3577-4269-A729-D95A6B5EEFF3}"/>
              </a:ext>
            </a:extLst>
          </p:cNvPr>
          <p:cNvGrpSpPr/>
          <p:nvPr/>
        </p:nvGrpSpPr>
        <p:grpSpPr>
          <a:xfrm>
            <a:off x="0" y="5043264"/>
            <a:ext cx="12191999" cy="1080001"/>
            <a:chOff x="0" y="5043264"/>
            <a:chExt cx="12191999" cy="1080001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E9C75D6B-3FE4-4E35-A494-EBC358EF94A2}"/>
                </a:ext>
              </a:extLst>
            </p:cNvPr>
            <p:cNvSpPr/>
            <p:nvPr/>
          </p:nvSpPr>
          <p:spPr>
            <a:xfrm>
              <a:off x="0" y="5043265"/>
              <a:ext cx="1080000" cy="108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3200" dirty="0">
                <a:latin typeface="Nexa Light" panose="02000000000000000000" pitchFamily="50" charset="0"/>
              </a:endParaRP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2ADDA6A6-A540-4C34-9E8D-432D09EBAEC0}"/>
                </a:ext>
              </a:extLst>
            </p:cNvPr>
            <p:cNvSpPr/>
            <p:nvPr/>
          </p:nvSpPr>
          <p:spPr>
            <a:xfrm>
              <a:off x="1162800" y="5043264"/>
              <a:ext cx="11029199" cy="1079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5400" dirty="0">
                  <a:solidFill>
                    <a:schemeClr val="tx1"/>
                  </a:solidFill>
                  <a:latin typeface="Nexa Bold" panose="02000000000000000000" pitchFamily="50" charset="0"/>
                </a:rPr>
                <a:t>UNIDAD #10</a:t>
              </a:r>
            </a:p>
          </p:txBody>
        </p:sp>
        <p:pic>
          <p:nvPicPr>
            <p:cNvPr id="37" name="Gráfico 36" descr="Libro abierto">
              <a:extLst>
                <a:ext uri="{FF2B5EF4-FFF2-40B4-BE49-F238E27FC236}">
                  <a16:creationId xmlns:a16="http://schemas.microsoft.com/office/drawing/2014/main" id="{C05ADE6F-9C24-413C-A54C-B0715C765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0" y="512606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567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4CBAF9EF-8093-4AA8-B551-4EC4CE3A8D90}"/>
              </a:ext>
            </a:extLst>
          </p:cNvPr>
          <p:cNvGrpSpPr/>
          <p:nvPr/>
        </p:nvGrpSpPr>
        <p:grpSpPr>
          <a:xfrm>
            <a:off x="0" y="-1"/>
            <a:ext cx="12191999" cy="1080001"/>
            <a:chOff x="0" y="-1"/>
            <a:chExt cx="12191999" cy="108000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FDB5484-9F59-4547-80AD-91AD3BDE3307}"/>
                </a:ext>
              </a:extLst>
            </p:cNvPr>
            <p:cNvSpPr/>
            <p:nvPr/>
          </p:nvSpPr>
          <p:spPr>
            <a:xfrm>
              <a:off x="0" y="0"/>
              <a:ext cx="1080000" cy="108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AR" sz="3200" dirty="0">
                <a:latin typeface="Nexa Light" panose="02000000000000000000" pitchFamily="50" charset="0"/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286D3A5-ED31-4EAC-A8C5-AC5972BFD73C}"/>
                </a:ext>
              </a:extLst>
            </p:cNvPr>
            <p:cNvSpPr/>
            <p:nvPr/>
          </p:nvSpPr>
          <p:spPr>
            <a:xfrm>
              <a:off x="1162800" y="-1"/>
              <a:ext cx="11029199" cy="1079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5400" dirty="0">
                  <a:solidFill>
                    <a:schemeClr val="tx1"/>
                  </a:solidFill>
                  <a:latin typeface="Nexa Bold" panose="02000000000000000000" pitchFamily="50" charset="0"/>
                </a:rPr>
                <a:t>UNIDAD #11</a:t>
              </a:r>
            </a:p>
          </p:txBody>
        </p:sp>
        <p:pic>
          <p:nvPicPr>
            <p:cNvPr id="7" name="Gráfico 6" descr="Libro abierto">
              <a:extLst>
                <a:ext uri="{FF2B5EF4-FFF2-40B4-BE49-F238E27FC236}">
                  <a16:creationId xmlns:a16="http://schemas.microsoft.com/office/drawing/2014/main" id="{5827F958-0F31-4A26-BE8A-3A4F1F5E3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0" y="82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5553884B-9696-475C-BA59-914D4C033B2D}"/>
              </a:ext>
            </a:extLst>
          </p:cNvPr>
          <p:cNvGrpSpPr/>
          <p:nvPr/>
        </p:nvGrpSpPr>
        <p:grpSpPr>
          <a:xfrm>
            <a:off x="1" y="1260816"/>
            <a:ext cx="12191999" cy="1080001"/>
            <a:chOff x="1" y="1260816"/>
            <a:chExt cx="12191999" cy="1080001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0A04914F-01B7-42AF-AFF2-B414E7F277A5}"/>
                </a:ext>
              </a:extLst>
            </p:cNvPr>
            <p:cNvSpPr/>
            <p:nvPr/>
          </p:nvSpPr>
          <p:spPr>
            <a:xfrm>
              <a:off x="1" y="1260817"/>
              <a:ext cx="1080000" cy="108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3200" dirty="0">
                <a:latin typeface="Nexa Light" panose="02000000000000000000" pitchFamily="50" charset="0"/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987AA0DC-E0BF-47AC-9DE3-718294CFCC8D}"/>
                </a:ext>
              </a:extLst>
            </p:cNvPr>
            <p:cNvSpPr/>
            <p:nvPr/>
          </p:nvSpPr>
          <p:spPr>
            <a:xfrm>
              <a:off x="1162801" y="1260816"/>
              <a:ext cx="11029199" cy="1079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5400" dirty="0">
                  <a:solidFill>
                    <a:schemeClr val="tx1"/>
                  </a:solidFill>
                  <a:latin typeface="Nexa Bold" panose="02000000000000000000" pitchFamily="50" charset="0"/>
                </a:rPr>
                <a:t>UNIDAD #12</a:t>
              </a:r>
            </a:p>
          </p:txBody>
        </p:sp>
        <p:pic>
          <p:nvPicPr>
            <p:cNvPr id="16" name="Gráfico 15" descr="Libro abierto">
              <a:extLst>
                <a:ext uri="{FF2B5EF4-FFF2-40B4-BE49-F238E27FC236}">
                  <a16:creationId xmlns:a16="http://schemas.microsoft.com/office/drawing/2014/main" id="{A1CF1B8F-5A28-4F6D-B76F-A7EE66948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1" y="1343617"/>
              <a:ext cx="914400" cy="914400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7B1A53A2-0713-40AA-9C3C-D7E1DF996EFA}"/>
              </a:ext>
            </a:extLst>
          </p:cNvPr>
          <p:cNvGrpSpPr/>
          <p:nvPr/>
        </p:nvGrpSpPr>
        <p:grpSpPr>
          <a:xfrm>
            <a:off x="0" y="2521632"/>
            <a:ext cx="12191999" cy="1080001"/>
            <a:chOff x="0" y="2521632"/>
            <a:chExt cx="12191999" cy="1080001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71F1400C-8222-4A86-A12F-E63AA1BC9ECB}"/>
                </a:ext>
              </a:extLst>
            </p:cNvPr>
            <p:cNvSpPr/>
            <p:nvPr/>
          </p:nvSpPr>
          <p:spPr>
            <a:xfrm>
              <a:off x="0" y="2521633"/>
              <a:ext cx="1080000" cy="108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3200" dirty="0">
                <a:latin typeface="Nexa Light" panose="02000000000000000000" pitchFamily="50" charset="0"/>
              </a:endParaRP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563C431-7811-4BBC-8088-DFEDE5CC11F1}"/>
                </a:ext>
              </a:extLst>
            </p:cNvPr>
            <p:cNvSpPr/>
            <p:nvPr/>
          </p:nvSpPr>
          <p:spPr>
            <a:xfrm>
              <a:off x="1162800" y="2521632"/>
              <a:ext cx="11029199" cy="1079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5400" dirty="0">
                  <a:solidFill>
                    <a:schemeClr val="tx1"/>
                  </a:solidFill>
                  <a:latin typeface="Nexa Bold" panose="02000000000000000000" pitchFamily="50" charset="0"/>
                </a:rPr>
                <a:t>UNIDAD #13</a:t>
              </a:r>
            </a:p>
          </p:txBody>
        </p:sp>
        <p:pic>
          <p:nvPicPr>
            <p:cNvPr id="31" name="Gráfico 30" descr="Libro abierto">
              <a:extLst>
                <a:ext uri="{FF2B5EF4-FFF2-40B4-BE49-F238E27FC236}">
                  <a16:creationId xmlns:a16="http://schemas.microsoft.com/office/drawing/2014/main" id="{FB2B2988-A206-4B3C-80D9-329F3B3DB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0" y="2604433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0F6B76F-9BB6-4BAA-B048-2CCE0090C097}"/>
              </a:ext>
            </a:extLst>
          </p:cNvPr>
          <p:cNvGrpSpPr/>
          <p:nvPr/>
        </p:nvGrpSpPr>
        <p:grpSpPr>
          <a:xfrm>
            <a:off x="-1" y="3782447"/>
            <a:ext cx="12191999" cy="1080001"/>
            <a:chOff x="-1" y="3782447"/>
            <a:chExt cx="12191999" cy="1080001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23902028-FF2B-41A9-8A72-B153578E5484}"/>
                </a:ext>
              </a:extLst>
            </p:cNvPr>
            <p:cNvSpPr/>
            <p:nvPr/>
          </p:nvSpPr>
          <p:spPr>
            <a:xfrm>
              <a:off x="-1" y="3782448"/>
              <a:ext cx="1080000" cy="108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AR" sz="3200" dirty="0">
                <a:latin typeface="Nexa Light" panose="02000000000000000000" pitchFamily="50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E2399FBB-79F8-47BD-8D0E-E2273B49173D}"/>
                </a:ext>
              </a:extLst>
            </p:cNvPr>
            <p:cNvSpPr/>
            <p:nvPr/>
          </p:nvSpPr>
          <p:spPr>
            <a:xfrm>
              <a:off x="1162799" y="3782447"/>
              <a:ext cx="11029199" cy="1079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5400" dirty="0">
                  <a:solidFill>
                    <a:schemeClr val="tx1"/>
                  </a:solidFill>
                  <a:latin typeface="Nexa Bold" panose="02000000000000000000" pitchFamily="50" charset="0"/>
                </a:rPr>
                <a:t>UNIDAD #14</a:t>
              </a:r>
            </a:p>
          </p:txBody>
        </p:sp>
        <p:pic>
          <p:nvPicPr>
            <p:cNvPr id="34" name="Gráfico 33" descr="Libro abierto">
              <a:extLst>
                <a:ext uri="{FF2B5EF4-FFF2-40B4-BE49-F238E27FC236}">
                  <a16:creationId xmlns:a16="http://schemas.microsoft.com/office/drawing/2014/main" id="{514CE583-473F-4FFB-93CE-281A76010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99" y="3865248"/>
              <a:ext cx="914400" cy="914400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14FEBF6A-E9D7-4BC7-88F8-DD804195F55C}"/>
              </a:ext>
            </a:extLst>
          </p:cNvPr>
          <p:cNvGrpSpPr/>
          <p:nvPr/>
        </p:nvGrpSpPr>
        <p:grpSpPr>
          <a:xfrm>
            <a:off x="0" y="5043264"/>
            <a:ext cx="12191999" cy="1080001"/>
            <a:chOff x="0" y="5043264"/>
            <a:chExt cx="12191999" cy="1080001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E9C75D6B-3FE4-4E35-A494-EBC358EF94A2}"/>
                </a:ext>
              </a:extLst>
            </p:cNvPr>
            <p:cNvSpPr/>
            <p:nvPr/>
          </p:nvSpPr>
          <p:spPr>
            <a:xfrm>
              <a:off x="0" y="5043265"/>
              <a:ext cx="1080000" cy="108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3200" dirty="0">
                <a:latin typeface="Nexa Light" panose="02000000000000000000" pitchFamily="50" charset="0"/>
              </a:endParaRP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2ADDA6A6-A540-4C34-9E8D-432D09EBAEC0}"/>
                </a:ext>
              </a:extLst>
            </p:cNvPr>
            <p:cNvSpPr/>
            <p:nvPr/>
          </p:nvSpPr>
          <p:spPr>
            <a:xfrm>
              <a:off x="1162800" y="5043264"/>
              <a:ext cx="11029199" cy="10799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5400" dirty="0">
                  <a:solidFill>
                    <a:schemeClr val="tx1"/>
                  </a:solidFill>
                  <a:latin typeface="Nexa Bold" panose="02000000000000000000" pitchFamily="50" charset="0"/>
                </a:rPr>
                <a:t>UNIDAD #15</a:t>
              </a:r>
            </a:p>
          </p:txBody>
        </p:sp>
        <p:pic>
          <p:nvPicPr>
            <p:cNvPr id="37" name="Gráfico 36" descr="Libro abierto">
              <a:extLst>
                <a:ext uri="{FF2B5EF4-FFF2-40B4-BE49-F238E27FC236}">
                  <a16:creationId xmlns:a16="http://schemas.microsoft.com/office/drawing/2014/main" id="{C05ADE6F-9C24-413C-A54C-B0715C765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00" y="512606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099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332FB5C-BBDA-471D-B2A2-9DF1D253004D}"/>
              </a:ext>
            </a:extLst>
          </p:cNvPr>
          <p:cNvGrpSpPr/>
          <p:nvPr/>
        </p:nvGrpSpPr>
        <p:grpSpPr>
          <a:xfrm>
            <a:off x="0" y="4220335"/>
            <a:ext cx="12191999" cy="1080001"/>
            <a:chOff x="0" y="4220335"/>
            <a:chExt cx="12191999" cy="1080001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F09BDDE-A6D9-40D0-AEFE-699D39191CA9}"/>
                </a:ext>
              </a:extLst>
            </p:cNvPr>
            <p:cNvSpPr/>
            <p:nvPr/>
          </p:nvSpPr>
          <p:spPr>
            <a:xfrm>
              <a:off x="0" y="4220336"/>
              <a:ext cx="1080000" cy="10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3200" dirty="0">
                <a:latin typeface="Nexa Light" panose="02000000000000000000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BBFD1BB-B9D0-4589-B8B7-ACE56CABEA43}"/>
                </a:ext>
              </a:extLst>
            </p:cNvPr>
            <p:cNvSpPr/>
            <p:nvPr/>
          </p:nvSpPr>
          <p:spPr>
            <a:xfrm>
              <a:off x="1162800" y="4220335"/>
              <a:ext cx="11029199" cy="10799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5400" dirty="0">
                  <a:latin typeface="Nexa Bold" panose="02000000000000000000" pitchFamily="50" charset="0"/>
                </a:rPr>
                <a:t>EJERCICIOS PROPUESTOS</a:t>
              </a:r>
            </a:p>
          </p:txBody>
        </p:sp>
        <p:pic>
          <p:nvPicPr>
            <p:cNvPr id="7" name="Gráfico 6" descr="Lápiz">
              <a:extLst>
                <a:ext uri="{FF2B5EF4-FFF2-40B4-BE49-F238E27FC236}">
                  <a16:creationId xmlns:a16="http://schemas.microsoft.com/office/drawing/2014/main" id="{A34F8861-43E5-48F8-828B-81C046607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145" y="4315623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ACEF2980-CF4D-4A71-9163-86B4465B7848}"/>
              </a:ext>
            </a:extLst>
          </p:cNvPr>
          <p:cNvGrpSpPr/>
          <p:nvPr/>
        </p:nvGrpSpPr>
        <p:grpSpPr>
          <a:xfrm>
            <a:off x="1" y="5695201"/>
            <a:ext cx="12191999" cy="1080001"/>
            <a:chOff x="1" y="5695201"/>
            <a:chExt cx="12191999" cy="1080001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1A86C35-3695-4810-8EF5-D744166832F6}"/>
                </a:ext>
              </a:extLst>
            </p:cNvPr>
            <p:cNvSpPr/>
            <p:nvPr/>
          </p:nvSpPr>
          <p:spPr>
            <a:xfrm>
              <a:off x="1" y="5695202"/>
              <a:ext cx="1080000" cy="10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3200" dirty="0">
                <a:latin typeface="Nexa Light" panose="02000000000000000000" pitchFamily="50" charset="0"/>
              </a:endParaRP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10E729FC-54F7-4D4D-BA28-3D3D9D327B8B}"/>
                </a:ext>
              </a:extLst>
            </p:cNvPr>
            <p:cNvSpPr/>
            <p:nvPr/>
          </p:nvSpPr>
          <p:spPr>
            <a:xfrm>
              <a:off x="1162801" y="5695201"/>
              <a:ext cx="11029199" cy="107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5400" dirty="0">
                  <a:latin typeface="Nexa Bold" panose="02000000000000000000" pitchFamily="50" charset="0"/>
                </a:rPr>
                <a:t>TUTORIALES</a:t>
              </a:r>
            </a:p>
          </p:txBody>
        </p:sp>
        <p:pic>
          <p:nvPicPr>
            <p:cNvPr id="11" name="Gráfico 10" descr="Pizarra">
              <a:extLst>
                <a:ext uri="{FF2B5EF4-FFF2-40B4-BE49-F238E27FC236}">
                  <a16:creationId xmlns:a16="http://schemas.microsoft.com/office/drawing/2014/main" id="{DB38B585-E87D-461B-AECA-A29E6E769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800" y="5778000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80701F8-FC9A-4F9E-A111-1D140034DDD4}"/>
              </a:ext>
            </a:extLst>
          </p:cNvPr>
          <p:cNvGrpSpPr/>
          <p:nvPr/>
        </p:nvGrpSpPr>
        <p:grpSpPr>
          <a:xfrm>
            <a:off x="0" y="0"/>
            <a:ext cx="12191999" cy="1080001"/>
            <a:chOff x="0" y="0"/>
            <a:chExt cx="12191999" cy="1080001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0DA86A4-FF35-4E61-A541-748D5B58A4F7}"/>
                </a:ext>
              </a:extLst>
            </p:cNvPr>
            <p:cNvSpPr/>
            <p:nvPr/>
          </p:nvSpPr>
          <p:spPr>
            <a:xfrm>
              <a:off x="0" y="1"/>
              <a:ext cx="1080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3200" dirty="0">
                <a:solidFill>
                  <a:schemeClr val="tx1"/>
                </a:solidFill>
                <a:latin typeface="Nexa Light" panose="02000000000000000000" pitchFamily="50" charset="0"/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2CB07733-56AD-4E16-B529-C7750FC32F73}"/>
                </a:ext>
              </a:extLst>
            </p:cNvPr>
            <p:cNvSpPr/>
            <p:nvPr/>
          </p:nvSpPr>
          <p:spPr>
            <a:xfrm>
              <a:off x="1162800" y="0"/>
              <a:ext cx="11029199" cy="107999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5400" dirty="0">
                  <a:solidFill>
                    <a:schemeClr val="tx1"/>
                  </a:solidFill>
                  <a:latin typeface="Nexa Bold" panose="02000000000000000000" pitchFamily="50" charset="0"/>
                </a:rPr>
                <a:t>EXAMEN PARCIAL</a:t>
              </a:r>
            </a:p>
          </p:txBody>
        </p:sp>
        <p:pic>
          <p:nvPicPr>
            <p:cNvPr id="25" name="Gráfico 24" descr="Libro cerrado">
              <a:extLst>
                <a:ext uri="{FF2B5EF4-FFF2-40B4-BE49-F238E27FC236}">
                  <a16:creationId xmlns:a16="http://schemas.microsoft.com/office/drawing/2014/main" id="{9D2B0F6D-9ED4-46A3-8783-8A53D7420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799" y="113344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76C5F84C-DE35-480C-95C7-B143B994ADA0}"/>
              </a:ext>
            </a:extLst>
          </p:cNvPr>
          <p:cNvGrpSpPr/>
          <p:nvPr/>
        </p:nvGrpSpPr>
        <p:grpSpPr>
          <a:xfrm>
            <a:off x="0" y="1191942"/>
            <a:ext cx="12191999" cy="1080001"/>
            <a:chOff x="0" y="1191942"/>
            <a:chExt cx="12191999" cy="1080001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2EAC6761-339C-422A-9CD4-EE28BF418731}"/>
                </a:ext>
              </a:extLst>
            </p:cNvPr>
            <p:cNvSpPr/>
            <p:nvPr/>
          </p:nvSpPr>
          <p:spPr>
            <a:xfrm>
              <a:off x="0" y="1191943"/>
              <a:ext cx="1080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3200" dirty="0">
                <a:solidFill>
                  <a:schemeClr val="tx1"/>
                </a:solidFill>
                <a:latin typeface="Nexa Light" panose="02000000000000000000" pitchFamily="50" charset="0"/>
              </a:endParaRP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13AC735E-B6CB-47CE-8277-D8FA5F0D7E0E}"/>
                </a:ext>
              </a:extLst>
            </p:cNvPr>
            <p:cNvSpPr/>
            <p:nvPr/>
          </p:nvSpPr>
          <p:spPr>
            <a:xfrm>
              <a:off x="1162800" y="1191942"/>
              <a:ext cx="11029199" cy="107999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5400" dirty="0">
                  <a:solidFill>
                    <a:schemeClr val="tx1"/>
                  </a:solidFill>
                  <a:latin typeface="Nexa Bold" panose="02000000000000000000" pitchFamily="50" charset="0"/>
                </a:rPr>
                <a:t>EXAMEN FINAL</a:t>
              </a:r>
            </a:p>
          </p:txBody>
        </p:sp>
        <p:pic>
          <p:nvPicPr>
            <p:cNvPr id="26" name="Gráfico 25" descr="Libro cerrado">
              <a:extLst>
                <a:ext uri="{FF2B5EF4-FFF2-40B4-BE49-F238E27FC236}">
                  <a16:creationId xmlns:a16="http://schemas.microsoft.com/office/drawing/2014/main" id="{12E6FDD9-6398-46CA-9B67-44E39F6F5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799" y="1274741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32E53F93-E99C-4095-BF74-03328988C3E2}"/>
              </a:ext>
            </a:extLst>
          </p:cNvPr>
          <p:cNvGrpSpPr/>
          <p:nvPr/>
        </p:nvGrpSpPr>
        <p:grpSpPr>
          <a:xfrm>
            <a:off x="1" y="2402900"/>
            <a:ext cx="12191999" cy="1080001"/>
            <a:chOff x="1" y="2402900"/>
            <a:chExt cx="12191999" cy="1080001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A4804ABF-FA29-4C11-9468-A67416739535}"/>
                </a:ext>
              </a:extLst>
            </p:cNvPr>
            <p:cNvSpPr/>
            <p:nvPr/>
          </p:nvSpPr>
          <p:spPr>
            <a:xfrm>
              <a:off x="1" y="2402901"/>
              <a:ext cx="1080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3200" dirty="0">
                <a:solidFill>
                  <a:schemeClr val="tx1"/>
                </a:solidFill>
                <a:latin typeface="Nexa Light" panose="02000000000000000000" pitchFamily="50" charset="0"/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FD5CF6C-004E-4D64-81BD-5CE3794D8D01}"/>
                </a:ext>
              </a:extLst>
            </p:cNvPr>
            <p:cNvSpPr/>
            <p:nvPr/>
          </p:nvSpPr>
          <p:spPr>
            <a:xfrm>
              <a:off x="1162801" y="2402900"/>
              <a:ext cx="11029199" cy="107999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5400" dirty="0">
                  <a:solidFill>
                    <a:schemeClr val="tx1"/>
                  </a:solidFill>
                  <a:latin typeface="Nexa Bold" panose="02000000000000000000" pitchFamily="50" charset="0"/>
                </a:rPr>
                <a:t>ACTIVIDAD PROPUESTA</a:t>
              </a:r>
            </a:p>
          </p:txBody>
        </p:sp>
        <p:pic>
          <p:nvPicPr>
            <p:cNvPr id="27" name="Gráfico 26" descr="Libro cerrado">
              <a:extLst>
                <a:ext uri="{FF2B5EF4-FFF2-40B4-BE49-F238E27FC236}">
                  <a16:creationId xmlns:a16="http://schemas.microsoft.com/office/drawing/2014/main" id="{1B44095D-9BD0-42AE-9071-BF1A60A95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799" y="249287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22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A9768E3A-C1CD-476B-B0C3-96B065638702}"/>
              </a:ext>
            </a:extLst>
          </p:cNvPr>
          <p:cNvGrpSpPr/>
          <p:nvPr/>
        </p:nvGrpSpPr>
        <p:grpSpPr>
          <a:xfrm>
            <a:off x="0" y="0"/>
            <a:ext cx="12191999" cy="1080001"/>
            <a:chOff x="0" y="4220335"/>
            <a:chExt cx="12191999" cy="1080001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F09BDDE-A6D9-40D0-AEFE-699D39191CA9}"/>
                </a:ext>
              </a:extLst>
            </p:cNvPr>
            <p:cNvSpPr/>
            <p:nvPr/>
          </p:nvSpPr>
          <p:spPr>
            <a:xfrm>
              <a:off x="0" y="4220336"/>
              <a:ext cx="1080000" cy="108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3200" dirty="0">
                <a:latin typeface="Nexa Light" panose="02000000000000000000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BBFD1BB-B9D0-4589-B8B7-ACE56CABEA43}"/>
                </a:ext>
              </a:extLst>
            </p:cNvPr>
            <p:cNvSpPr/>
            <p:nvPr/>
          </p:nvSpPr>
          <p:spPr>
            <a:xfrm>
              <a:off x="1162800" y="4220335"/>
              <a:ext cx="11029199" cy="107999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5400" dirty="0">
                  <a:latin typeface="Nexa Bold" panose="02000000000000000000" pitchFamily="50" charset="0"/>
                </a:rPr>
                <a:t>TEORIA | CONCEPTOS</a:t>
              </a:r>
            </a:p>
          </p:txBody>
        </p:sp>
        <p:pic>
          <p:nvPicPr>
            <p:cNvPr id="3" name="Gráfico 2" descr="Aula">
              <a:extLst>
                <a:ext uri="{FF2B5EF4-FFF2-40B4-BE49-F238E27FC236}">
                  <a16:creationId xmlns:a16="http://schemas.microsoft.com/office/drawing/2014/main" id="{7C9112AB-E589-479D-9B4F-EC7A63D9F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028" y="4303134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F6477FB-2E35-41C2-A673-4C161CABCEF6}"/>
              </a:ext>
            </a:extLst>
          </p:cNvPr>
          <p:cNvSpPr>
            <a:spLocks noChangeAspect="1"/>
          </p:cNvSpPr>
          <p:nvPr/>
        </p:nvSpPr>
        <p:spPr>
          <a:xfrm>
            <a:off x="8231098" y="4351764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ED790D5-667F-4CA3-BED0-C4AF7ECCAAFC}"/>
              </a:ext>
            </a:extLst>
          </p:cNvPr>
          <p:cNvSpPr>
            <a:spLocks/>
          </p:cNvSpPr>
          <p:nvPr/>
        </p:nvSpPr>
        <p:spPr>
          <a:xfrm>
            <a:off x="8591098" y="4351764"/>
            <a:ext cx="804688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latin typeface="Roboto" panose="02000000000000000000" pitchFamily="2" charset="0"/>
                <a:ea typeface="Roboto" panose="02000000000000000000" pitchFamily="2" charset="0"/>
              </a:rPr>
              <a:t>DOC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0406234-B493-4884-ACA0-CCC19709570D}"/>
              </a:ext>
            </a:extLst>
          </p:cNvPr>
          <p:cNvSpPr>
            <a:spLocks noChangeAspect="1"/>
          </p:cNvSpPr>
          <p:nvPr/>
        </p:nvSpPr>
        <p:spPr>
          <a:xfrm>
            <a:off x="8231098" y="3429000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606F05A-A4AD-4827-AEFC-97C61C664F2D}"/>
              </a:ext>
            </a:extLst>
          </p:cNvPr>
          <p:cNvSpPr>
            <a:spLocks/>
          </p:cNvSpPr>
          <p:nvPr/>
        </p:nvSpPr>
        <p:spPr>
          <a:xfrm>
            <a:off x="8591098" y="3429000"/>
            <a:ext cx="804688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latin typeface="Roboto" panose="02000000000000000000" pitchFamily="2" charset="0"/>
                <a:ea typeface="Roboto" panose="02000000000000000000" pitchFamily="2" charset="0"/>
              </a:rPr>
              <a:t>PDF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C9877F1-0CA9-493D-A633-736673CBBB84}"/>
              </a:ext>
            </a:extLst>
          </p:cNvPr>
          <p:cNvSpPr>
            <a:spLocks noChangeAspect="1"/>
          </p:cNvSpPr>
          <p:nvPr/>
        </p:nvSpPr>
        <p:spPr>
          <a:xfrm>
            <a:off x="8231098" y="3889791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691BE3F-227A-485C-97FB-243456501C25}"/>
              </a:ext>
            </a:extLst>
          </p:cNvPr>
          <p:cNvSpPr>
            <a:spLocks/>
          </p:cNvSpPr>
          <p:nvPr/>
        </p:nvSpPr>
        <p:spPr>
          <a:xfrm>
            <a:off x="8591098" y="3889791"/>
            <a:ext cx="804688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latin typeface="Roboto" panose="02000000000000000000" pitchFamily="2" charset="0"/>
                <a:ea typeface="Roboto" panose="02000000000000000000" pitchFamily="2" charset="0"/>
              </a:rPr>
              <a:t>XLS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32E1D6-9755-490F-877B-75E820F859B0}"/>
              </a:ext>
            </a:extLst>
          </p:cNvPr>
          <p:cNvSpPr/>
          <p:nvPr/>
        </p:nvSpPr>
        <p:spPr>
          <a:xfrm>
            <a:off x="316471" y="2107920"/>
            <a:ext cx="54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2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C6450F9-C047-4E5B-98C8-792D1B27A5D9}"/>
              </a:ext>
            </a:extLst>
          </p:cNvPr>
          <p:cNvSpPr/>
          <p:nvPr/>
        </p:nvSpPr>
        <p:spPr>
          <a:xfrm>
            <a:off x="856472" y="2107920"/>
            <a:ext cx="5555998" cy="54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 dirty="0">
                <a:latin typeface="Roboto" panose="02000000000000000000" pitchFamily="2" charset="0"/>
                <a:ea typeface="Roboto" panose="02000000000000000000" pitchFamily="2" charset="0"/>
              </a:rPr>
              <a:t>TEORIA | CONCEPTOS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E6B4BB7-2422-4596-BFB8-348AAFC4964B}"/>
              </a:ext>
            </a:extLst>
          </p:cNvPr>
          <p:cNvSpPr/>
          <p:nvPr/>
        </p:nvSpPr>
        <p:spPr>
          <a:xfrm>
            <a:off x="316472" y="2753805"/>
            <a:ext cx="54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28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F1C480F-53CE-4291-8633-E2E1A902BF3F}"/>
              </a:ext>
            </a:extLst>
          </p:cNvPr>
          <p:cNvSpPr/>
          <p:nvPr/>
        </p:nvSpPr>
        <p:spPr>
          <a:xfrm>
            <a:off x="856473" y="2753805"/>
            <a:ext cx="5555998" cy="5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 dirty="0">
                <a:latin typeface="Roboto" panose="02000000000000000000" pitchFamily="2" charset="0"/>
                <a:ea typeface="Roboto" panose="02000000000000000000" pitchFamily="2" charset="0"/>
              </a:rPr>
              <a:t>EJERCICIOS PROPUESTOS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9D94A6E-058C-41E1-A565-32211916C2F6}"/>
              </a:ext>
            </a:extLst>
          </p:cNvPr>
          <p:cNvSpPr/>
          <p:nvPr/>
        </p:nvSpPr>
        <p:spPr>
          <a:xfrm>
            <a:off x="316472" y="3399690"/>
            <a:ext cx="54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2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002E474-E7AE-42EE-BA0C-6190E7F9BC7F}"/>
              </a:ext>
            </a:extLst>
          </p:cNvPr>
          <p:cNvSpPr/>
          <p:nvPr/>
        </p:nvSpPr>
        <p:spPr>
          <a:xfrm>
            <a:off x="856473" y="3399690"/>
            <a:ext cx="5555998" cy="5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 dirty="0">
                <a:latin typeface="Roboto" panose="02000000000000000000" pitchFamily="2" charset="0"/>
                <a:ea typeface="Roboto" panose="02000000000000000000" pitchFamily="2" charset="0"/>
              </a:rPr>
              <a:t>TUTORIALES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8D07358-68C9-4DB2-9036-8916936253FD}"/>
              </a:ext>
            </a:extLst>
          </p:cNvPr>
          <p:cNvSpPr/>
          <p:nvPr/>
        </p:nvSpPr>
        <p:spPr>
          <a:xfrm>
            <a:off x="316473" y="4069791"/>
            <a:ext cx="54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2800" b="1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F248286-434E-4813-B7D0-7AE4809D4891}"/>
              </a:ext>
            </a:extLst>
          </p:cNvPr>
          <p:cNvSpPr/>
          <p:nvPr/>
        </p:nvSpPr>
        <p:spPr>
          <a:xfrm>
            <a:off x="856474" y="4069791"/>
            <a:ext cx="5555998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EXAMEN PARCIAL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3F906DC-7DCA-447C-801C-88EEF2FF23D4}"/>
              </a:ext>
            </a:extLst>
          </p:cNvPr>
          <p:cNvSpPr/>
          <p:nvPr/>
        </p:nvSpPr>
        <p:spPr>
          <a:xfrm>
            <a:off x="316473" y="4711764"/>
            <a:ext cx="54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2800" b="1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6AEC294-E46C-4C67-A2CE-52D5BA5AC8F6}"/>
              </a:ext>
            </a:extLst>
          </p:cNvPr>
          <p:cNvSpPr/>
          <p:nvPr/>
        </p:nvSpPr>
        <p:spPr>
          <a:xfrm>
            <a:off x="856474" y="4711764"/>
            <a:ext cx="5555998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EXAMEN FINAL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DDD0EDA-320D-4FE6-A3BF-1206C0B30A7A}"/>
              </a:ext>
            </a:extLst>
          </p:cNvPr>
          <p:cNvSpPr/>
          <p:nvPr/>
        </p:nvSpPr>
        <p:spPr>
          <a:xfrm>
            <a:off x="316473" y="5353737"/>
            <a:ext cx="54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2800" b="1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AC2130C-F4B7-4F4B-8163-380FD6E5CC59}"/>
              </a:ext>
            </a:extLst>
          </p:cNvPr>
          <p:cNvSpPr/>
          <p:nvPr/>
        </p:nvSpPr>
        <p:spPr>
          <a:xfrm>
            <a:off x="856474" y="5353737"/>
            <a:ext cx="5555998" cy="54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ACTIVIDAD PROPUESTA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FA947BE-DA48-4F1A-80BD-5596FD6909CE}"/>
              </a:ext>
            </a:extLst>
          </p:cNvPr>
          <p:cNvSpPr>
            <a:spLocks noChangeAspect="1"/>
          </p:cNvSpPr>
          <p:nvPr/>
        </p:nvSpPr>
        <p:spPr>
          <a:xfrm>
            <a:off x="8231098" y="4813737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2B8987E-BE43-4F88-97CA-E518A945140D}"/>
              </a:ext>
            </a:extLst>
          </p:cNvPr>
          <p:cNvSpPr>
            <a:spLocks/>
          </p:cNvSpPr>
          <p:nvPr/>
        </p:nvSpPr>
        <p:spPr>
          <a:xfrm>
            <a:off x="8591098" y="4813737"/>
            <a:ext cx="804688" cy="360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333914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>
            <a:extLst>
              <a:ext uri="{FF2B5EF4-FFF2-40B4-BE49-F238E27FC236}">
                <a16:creationId xmlns:a16="http://schemas.microsoft.com/office/drawing/2014/main" id="{AC72E410-E31B-474C-B1F7-ADBAA52E1B5B}"/>
              </a:ext>
            </a:extLst>
          </p:cNvPr>
          <p:cNvSpPr/>
          <p:nvPr/>
        </p:nvSpPr>
        <p:spPr>
          <a:xfrm>
            <a:off x="1" y="0"/>
            <a:ext cx="54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233E1B5F-748E-481A-8952-29BE6548FE79}"/>
              </a:ext>
            </a:extLst>
          </p:cNvPr>
          <p:cNvSpPr/>
          <p:nvPr/>
        </p:nvSpPr>
        <p:spPr>
          <a:xfrm>
            <a:off x="540002" y="0"/>
            <a:ext cx="5555998" cy="5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UNIDAD #1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EF6F6AF-5E10-425F-8BC6-5C28CAF50A60}"/>
              </a:ext>
            </a:extLst>
          </p:cNvPr>
          <p:cNvSpPr/>
          <p:nvPr/>
        </p:nvSpPr>
        <p:spPr>
          <a:xfrm>
            <a:off x="0" y="658837"/>
            <a:ext cx="54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07D7970-ED3A-4A56-817E-FDE034C0DD24}"/>
              </a:ext>
            </a:extLst>
          </p:cNvPr>
          <p:cNvSpPr/>
          <p:nvPr/>
        </p:nvSpPr>
        <p:spPr>
          <a:xfrm>
            <a:off x="540001" y="658837"/>
            <a:ext cx="5555998" cy="5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UNIDAD #2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C1ABB91-E0A1-41D7-A17E-04161FA2B463}"/>
              </a:ext>
            </a:extLst>
          </p:cNvPr>
          <p:cNvSpPr/>
          <p:nvPr/>
        </p:nvSpPr>
        <p:spPr>
          <a:xfrm>
            <a:off x="2" y="1317674"/>
            <a:ext cx="54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86F9FE2-5A57-457D-A9ED-A98B1C9EB205}"/>
              </a:ext>
            </a:extLst>
          </p:cNvPr>
          <p:cNvSpPr/>
          <p:nvPr/>
        </p:nvSpPr>
        <p:spPr>
          <a:xfrm>
            <a:off x="540003" y="1317674"/>
            <a:ext cx="5555998" cy="5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UNIDAD #3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96AB16A-5F09-4D46-A1DD-C991EF8D615D}"/>
              </a:ext>
            </a:extLst>
          </p:cNvPr>
          <p:cNvSpPr/>
          <p:nvPr/>
        </p:nvSpPr>
        <p:spPr>
          <a:xfrm>
            <a:off x="1" y="1976511"/>
            <a:ext cx="54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CC8DF199-AFB9-44FC-9A92-172F26CD92DC}"/>
              </a:ext>
            </a:extLst>
          </p:cNvPr>
          <p:cNvSpPr/>
          <p:nvPr/>
        </p:nvSpPr>
        <p:spPr>
          <a:xfrm>
            <a:off x="540002" y="1976511"/>
            <a:ext cx="5555998" cy="5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UNIDAD #4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963EACD-7521-43C3-A29D-9D7803C3AD56}"/>
              </a:ext>
            </a:extLst>
          </p:cNvPr>
          <p:cNvSpPr/>
          <p:nvPr/>
        </p:nvSpPr>
        <p:spPr>
          <a:xfrm>
            <a:off x="2" y="2635348"/>
            <a:ext cx="54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D44E078D-17A5-48C8-979F-AFF81376F873}"/>
              </a:ext>
            </a:extLst>
          </p:cNvPr>
          <p:cNvSpPr/>
          <p:nvPr/>
        </p:nvSpPr>
        <p:spPr>
          <a:xfrm>
            <a:off x="540003" y="2635348"/>
            <a:ext cx="5555998" cy="5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UNIDAD #5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FEC61CD9-5EBD-425C-B04A-5DF32D9174F8}"/>
              </a:ext>
            </a:extLst>
          </p:cNvPr>
          <p:cNvSpPr/>
          <p:nvPr/>
        </p:nvSpPr>
        <p:spPr>
          <a:xfrm>
            <a:off x="1" y="3294185"/>
            <a:ext cx="54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A6AA5DD7-0E1F-4343-9FE3-DF300C8EC8A7}"/>
              </a:ext>
            </a:extLst>
          </p:cNvPr>
          <p:cNvSpPr/>
          <p:nvPr/>
        </p:nvSpPr>
        <p:spPr>
          <a:xfrm>
            <a:off x="540002" y="3294185"/>
            <a:ext cx="5555998" cy="5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UNIDAD #6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C7331B1-06A5-4A28-B29C-8895BEAEA0A5}"/>
              </a:ext>
            </a:extLst>
          </p:cNvPr>
          <p:cNvSpPr/>
          <p:nvPr/>
        </p:nvSpPr>
        <p:spPr>
          <a:xfrm>
            <a:off x="-1" y="3953022"/>
            <a:ext cx="54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1C2C265A-22E2-4CD4-8BBA-2C7973D3DDAD}"/>
              </a:ext>
            </a:extLst>
          </p:cNvPr>
          <p:cNvSpPr/>
          <p:nvPr/>
        </p:nvSpPr>
        <p:spPr>
          <a:xfrm>
            <a:off x="540000" y="3953022"/>
            <a:ext cx="5555998" cy="5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UNIDAD #7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BB32E69-F214-4388-81F8-2A483A2B5235}"/>
              </a:ext>
            </a:extLst>
          </p:cNvPr>
          <p:cNvSpPr/>
          <p:nvPr/>
        </p:nvSpPr>
        <p:spPr>
          <a:xfrm>
            <a:off x="-2" y="4611859"/>
            <a:ext cx="54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94323A6-D3F8-41EA-90F8-39BD9BE42BA6}"/>
              </a:ext>
            </a:extLst>
          </p:cNvPr>
          <p:cNvSpPr/>
          <p:nvPr/>
        </p:nvSpPr>
        <p:spPr>
          <a:xfrm>
            <a:off x="539999" y="4611859"/>
            <a:ext cx="5555998" cy="5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UNIDAD #8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D836B473-A40E-4610-963C-F60BF7A6A5F7}"/>
              </a:ext>
            </a:extLst>
          </p:cNvPr>
          <p:cNvSpPr/>
          <p:nvPr/>
        </p:nvSpPr>
        <p:spPr>
          <a:xfrm>
            <a:off x="-3" y="5270696"/>
            <a:ext cx="54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65011A60-EAD8-4757-8E2B-E9B4D3E5DE01}"/>
              </a:ext>
            </a:extLst>
          </p:cNvPr>
          <p:cNvSpPr/>
          <p:nvPr/>
        </p:nvSpPr>
        <p:spPr>
          <a:xfrm>
            <a:off x="539998" y="5270696"/>
            <a:ext cx="5555998" cy="5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UNIDAD #9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C545FBB6-91F2-41FF-8EC6-E0A4E88C9C26}"/>
              </a:ext>
            </a:extLst>
          </p:cNvPr>
          <p:cNvSpPr/>
          <p:nvPr/>
        </p:nvSpPr>
        <p:spPr>
          <a:xfrm>
            <a:off x="-4" y="5929533"/>
            <a:ext cx="540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2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CD950D06-842F-4D60-BF0D-42D658E1BADB}"/>
              </a:ext>
            </a:extLst>
          </p:cNvPr>
          <p:cNvSpPr/>
          <p:nvPr/>
        </p:nvSpPr>
        <p:spPr>
          <a:xfrm>
            <a:off x="539997" y="5929533"/>
            <a:ext cx="5555998" cy="54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UNIDAD #10</a:t>
            </a:r>
          </a:p>
        </p:txBody>
      </p:sp>
    </p:spTree>
    <p:extLst>
      <p:ext uri="{BB962C8B-B14F-4D97-AF65-F5344CB8AC3E}">
        <p14:creationId xmlns:p14="http://schemas.microsoft.com/office/powerpoint/2010/main" val="843488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DF82F52B77E44F9E85C74C6415A6E0" ma:contentTypeVersion="12" ma:contentTypeDescription="Crear nuevo documento." ma:contentTypeScope="" ma:versionID="2e5bb7470d2232adc22c8f3080a69d29">
  <xsd:schema xmlns:xsd="http://www.w3.org/2001/XMLSchema" xmlns:xs="http://www.w3.org/2001/XMLSchema" xmlns:p="http://schemas.microsoft.com/office/2006/metadata/properties" xmlns:ns3="e641c08d-33ac-422b-80a2-ea4885676c5f" xmlns:ns4="75ca421b-8400-4513-bf27-c9860ed95895" targetNamespace="http://schemas.microsoft.com/office/2006/metadata/properties" ma:root="true" ma:fieldsID="a69965751b34d36778252b4bc2a05426" ns3:_="" ns4:_="">
    <xsd:import namespace="e641c08d-33ac-422b-80a2-ea4885676c5f"/>
    <xsd:import namespace="75ca421b-8400-4513-bf27-c9860ed9589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1c08d-33ac-422b-80a2-ea4885676c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ca421b-8400-4513-bf27-c9860ed958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0D0079-44B2-4D5C-98D6-4B5F7057CA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542E33-8D32-4B7D-8CA6-6DFFE20AAF2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F93CA4C-BC5D-4849-951E-97811CDAB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41c08d-33ac-422b-80a2-ea4885676c5f"/>
    <ds:schemaRef ds:uri="75ca421b-8400-4513-bf27-c9860ed958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123</Words>
  <Application>Microsoft Office PowerPoint</Application>
  <PresentationFormat>Panorámica</PresentationFormat>
  <Paragraphs>61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Nexa Bold</vt:lpstr>
      <vt:lpstr>Nexa Light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Magliaro</dc:creator>
  <cp:lastModifiedBy>Leonardo Magliaro</cp:lastModifiedBy>
  <cp:revision>8</cp:revision>
  <dcterms:created xsi:type="dcterms:W3CDTF">2021-01-20T09:34:05Z</dcterms:created>
  <dcterms:modified xsi:type="dcterms:W3CDTF">2021-03-13T19:31:12Z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0x010100C5DF82F52B77E44F9E85C74C6415A6E0</vt:lpwstr>
  </property>
</Properties>
</file>