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3A89-E855-C844-9192-AFB754D21AD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14F8-3DA8-4647-8C82-00082AC6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8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3A89-E855-C844-9192-AFB754D21AD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14F8-3DA8-4647-8C82-00082AC6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4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3A89-E855-C844-9192-AFB754D21AD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14F8-3DA8-4647-8C82-00082AC6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2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3A89-E855-C844-9192-AFB754D21AD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14F8-3DA8-4647-8C82-00082AC6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1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3A89-E855-C844-9192-AFB754D21AD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14F8-3DA8-4647-8C82-00082AC6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6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3A89-E855-C844-9192-AFB754D21AD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14F8-3DA8-4647-8C82-00082AC6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6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3A89-E855-C844-9192-AFB754D21AD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14F8-3DA8-4647-8C82-00082AC6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3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3A89-E855-C844-9192-AFB754D21AD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14F8-3DA8-4647-8C82-00082AC6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6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3A89-E855-C844-9192-AFB754D21AD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14F8-3DA8-4647-8C82-00082AC6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8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3A89-E855-C844-9192-AFB754D21AD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14F8-3DA8-4647-8C82-00082AC6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1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3A89-E855-C844-9192-AFB754D21AD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14F8-3DA8-4647-8C82-00082AC6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8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83A89-E855-C844-9192-AFB754D21AD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F14F8-3DA8-4647-8C82-00082AC6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4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875388" y="5228815"/>
            <a:ext cx="58279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866513" y="1080187"/>
            <a:ext cx="0" cy="527036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759687" y="3893420"/>
            <a:ext cx="213652" cy="21366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41883" y="1246368"/>
            <a:ext cx="213652" cy="21366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41883" y="5104178"/>
            <a:ext cx="249260" cy="249273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1883" y="2662943"/>
            <a:ext cx="249260" cy="249273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59365" y="4023993"/>
            <a:ext cx="5394709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004085" y="3857811"/>
            <a:ext cx="249260" cy="249273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40264" y="3857811"/>
            <a:ext cx="249260" cy="249273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47248" y="3917161"/>
            <a:ext cx="213652" cy="21366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59365" y="3897442"/>
            <a:ext cx="213652" cy="21366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991143" y="4142696"/>
            <a:ext cx="54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</a:t>
            </a:r>
            <a:r>
              <a:rPr lang="en-US" b="1" dirty="0" err="1" smtClean="0"/>
              <a:t>i,j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949599" y="5273708"/>
            <a:ext cx="90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(i,j-0.5)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83132" y="2662943"/>
            <a:ext cx="90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(i,j+0.5)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143543" y="1173236"/>
            <a:ext cx="84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(i,j+1)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135154" y="3339744"/>
            <a:ext cx="93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(i-0.5,j)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625854" y="3350258"/>
            <a:ext cx="93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(i+0.5,j)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591315" y="3350258"/>
            <a:ext cx="93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(i-1,j)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092850" y="3317992"/>
            <a:ext cx="93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(i+1,j)</a:t>
            </a:r>
            <a:endParaRPr lang="en-US" b="1" dirty="0"/>
          </a:p>
        </p:txBody>
      </p:sp>
      <p:sp>
        <p:nvSpPr>
          <p:cNvPr id="35" name="Oval 34"/>
          <p:cNvSpPr/>
          <p:nvPr/>
        </p:nvSpPr>
        <p:spPr>
          <a:xfrm>
            <a:off x="4787457" y="6350550"/>
            <a:ext cx="213652" cy="213664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107932" y="6196315"/>
            <a:ext cx="19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(i,j-1), ghost cell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875388" y="1726517"/>
            <a:ext cx="198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</a:t>
            </a:r>
            <a:r>
              <a:rPr lang="en-US" b="1" dirty="0" smtClean="0"/>
              <a:t> = 2, ni-1</a:t>
            </a:r>
          </a:p>
          <a:p>
            <a:r>
              <a:rPr lang="en-US" b="1" dirty="0" smtClean="0"/>
              <a:t>j =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807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87" y="676601"/>
            <a:ext cx="6115448" cy="540212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682517" y="1448163"/>
            <a:ext cx="11870" cy="3561056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23084" y="1448163"/>
            <a:ext cx="11870" cy="3561056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82517" y="1448163"/>
            <a:ext cx="4140567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94387" y="5009219"/>
            <a:ext cx="4140567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2940937" y="1738975"/>
            <a:ext cx="619926" cy="3020970"/>
          </a:xfrm>
          <a:custGeom>
            <a:avLst/>
            <a:gdLst>
              <a:gd name="connsiteX0" fmla="*/ 38319 w 619926"/>
              <a:gd name="connsiteY0" fmla="*/ 2403720 h 3020970"/>
              <a:gd name="connsiteX1" fmla="*/ 62058 w 619926"/>
              <a:gd name="connsiteY1" fmla="*/ 5942 h 3020970"/>
              <a:gd name="connsiteX2" fmla="*/ 619926 w 619926"/>
              <a:gd name="connsiteY2" fmla="*/ 3020970 h 302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9926" h="3020970">
                <a:moveTo>
                  <a:pt x="38319" y="2403720"/>
                </a:moveTo>
                <a:cubicBezTo>
                  <a:pt x="1721" y="1153393"/>
                  <a:pt x="-34876" y="-96933"/>
                  <a:pt x="62058" y="5942"/>
                </a:cubicBezTo>
                <a:cubicBezTo>
                  <a:pt x="158992" y="108817"/>
                  <a:pt x="521013" y="2666843"/>
                  <a:pt x="619926" y="3020970"/>
                </a:cubicBezTo>
              </a:path>
            </a:pathLst>
          </a:cu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79256" y="4225786"/>
            <a:ext cx="0" cy="5341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582698" y="3810330"/>
            <a:ext cx="0" cy="9220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149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74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Icarus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Martinez</dc:creator>
  <cp:lastModifiedBy>Luis Martinez</cp:lastModifiedBy>
  <cp:revision>6</cp:revision>
  <dcterms:created xsi:type="dcterms:W3CDTF">2016-03-15T17:43:09Z</dcterms:created>
  <dcterms:modified xsi:type="dcterms:W3CDTF">2016-03-15T18:39:12Z</dcterms:modified>
</cp:coreProperties>
</file>