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7" r:id="rId2"/>
    <p:sldId id="411" r:id="rId3"/>
    <p:sldId id="558" r:id="rId4"/>
    <p:sldId id="559" r:id="rId5"/>
    <p:sldId id="560" r:id="rId6"/>
    <p:sldId id="516" r:id="rId7"/>
    <p:sldId id="517" r:id="rId8"/>
    <p:sldId id="5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99"/>
    <a:srgbClr val="99FF99"/>
    <a:srgbClr val="FFFFFF"/>
    <a:srgbClr val="70AD47"/>
    <a:srgbClr val="FFFFCC"/>
    <a:srgbClr val="000000"/>
    <a:srgbClr val="FFCC66"/>
    <a:srgbClr val="649841"/>
    <a:srgbClr val="248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5246" autoAdjust="0"/>
  </p:normalViewPr>
  <p:slideViewPr>
    <p:cSldViewPr snapToGrid="0">
      <p:cViewPr varScale="1">
        <p:scale>
          <a:sx n="63" d="100"/>
          <a:sy n="63" d="100"/>
        </p:scale>
        <p:origin x="111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30/01/2018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2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4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0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30/01/2018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30/01/2018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30/01/2018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30/01/2018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30/01/2018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30/01/2018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30/01/2018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30/01/2018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30/01/2018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wr2nraf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mentj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</a:t>
            </a:r>
            <a:r>
              <a:rPr lang="pt-BR" sz="30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JavaScript</a:t>
            </a:r>
            <a:endParaRPr lang="pt-BR" sz="3000" b="1" i="0" dirty="0"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Trabalhando com datas</a:t>
            </a:r>
          </a:p>
          <a:p>
            <a:pPr lvl="1"/>
            <a:r>
              <a:rPr lang="pt-BR" dirty="0"/>
              <a:t>Exemplos: </a:t>
            </a:r>
            <a:r>
              <a:rPr lang="pt-BR" dirty="0">
                <a:hlinkClick r:id="rId3"/>
              </a:rPr>
              <a:t>https://jsfiddle.net/wr2nrafd/</a:t>
            </a:r>
            <a:endParaRPr lang="pt-BR" dirty="0"/>
          </a:p>
          <a:p>
            <a:r>
              <a:rPr lang="pt-BR" dirty="0" err="1"/>
              <a:t>MomentJS</a:t>
            </a:r>
            <a:endParaRPr lang="pt-BR" dirty="0"/>
          </a:p>
          <a:p>
            <a:r>
              <a:rPr lang="pt-BR" dirty="0" err="1" smtClean="0"/>
              <a:t>Lodash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710136" y="1847850"/>
            <a:ext cx="6293797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3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datas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Existem</a:t>
            </a:r>
            <a:r>
              <a:rPr lang="en-US" dirty="0">
                <a:solidFill>
                  <a:schemeClr val="tx1"/>
                </a:solidFill>
              </a:rPr>
              <a:t> 4 </a:t>
            </a:r>
            <a:r>
              <a:rPr lang="en-US" dirty="0" err="1">
                <a:solidFill>
                  <a:schemeClr val="tx1"/>
                </a:solidFill>
              </a:rPr>
              <a:t>maneiras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trabalhar</a:t>
            </a:r>
            <a:r>
              <a:rPr lang="en-US" dirty="0">
                <a:solidFill>
                  <a:schemeClr val="tx1"/>
                </a:solidFill>
              </a:rPr>
              <a:t> com data, </a:t>
            </a:r>
            <a:r>
              <a:rPr lang="en-US" dirty="0" err="1">
                <a:solidFill>
                  <a:schemeClr val="tx1"/>
                </a:solidFill>
              </a:rPr>
              <a:t>sendo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elas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retorna</a:t>
            </a:r>
            <a:r>
              <a:rPr lang="en-US" dirty="0">
                <a:solidFill>
                  <a:schemeClr val="accent6"/>
                </a:solidFill>
              </a:rPr>
              <a:t> a data/hora </a:t>
            </a:r>
            <a:r>
              <a:rPr lang="en-US" dirty="0" err="1">
                <a:solidFill>
                  <a:schemeClr val="accent6"/>
                </a:solidFill>
              </a:rPr>
              <a:t>atual</a:t>
            </a:r>
            <a:r>
              <a:rPr lang="en-US" dirty="0">
                <a:solidFill>
                  <a:schemeClr val="accent6"/>
                </a:solidFill>
              </a:rPr>
              <a:t> (current date)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retorna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uma</a:t>
            </a:r>
            <a:r>
              <a:rPr lang="en-US" dirty="0">
                <a:solidFill>
                  <a:schemeClr val="accent6"/>
                </a:solidFill>
              </a:rPr>
              <a:t> data/hora </a:t>
            </a:r>
            <a:r>
              <a:rPr lang="en-US" dirty="0" err="1">
                <a:solidFill>
                  <a:schemeClr val="accent6"/>
                </a:solidFill>
              </a:rPr>
              <a:t>especifica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</a:t>
            </a:r>
            <a:r>
              <a:rPr lang="en-US" dirty="0" err="1"/>
              <a:t>dateString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Date(milliseconds)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Date(year, month, day, hours, minutes, seconds, milliseconds)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datas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</a:t>
            </a:r>
            <a:r>
              <a:rPr lang="en-US" dirty="0" err="1"/>
              <a:t>dateString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Existe</a:t>
            </a:r>
            <a:r>
              <a:rPr lang="en-US" dirty="0"/>
              <a:t> 4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formatação</a:t>
            </a:r>
            <a:r>
              <a:rPr lang="en-US" dirty="0"/>
              <a:t> para o </a:t>
            </a:r>
            <a:r>
              <a:rPr lang="en-US" dirty="0" err="1"/>
              <a:t>parâmetro</a:t>
            </a:r>
            <a:r>
              <a:rPr lang="en-US" dirty="0"/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/>
          </a:p>
        </p:txBody>
      </p:sp>
      <p:graphicFrame>
        <p:nvGraphicFramePr>
          <p:cNvPr id="10" name="Espaço Reservado para Conteúd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951046"/>
              </p:ext>
            </p:extLst>
          </p:nvPr>
        </p:nvGraphicFramePr>
        <p:xfrm>
          <a:off x="1178350" y="3022829"/>
          <a:ext cx="5923961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2301">
                  <a:extLst>
                    <a:ext uri="{9D8B030D-6E8A-4147-A177-3AD203B41FA5}">
                      <a16:colId xmlns:a16="http://schemas.microsoft.com/office/drawing/2014/main" val="1998072536"/>
                    </a:ext>
                  </a:extLst>
                </a:gridCol>
                <a:gridCol w="4481660">
                  <a:extLst>
                    <a:ext uri="{9D8B030D-6E8A-4147-A177-3AD203B41FA5}">
                      <a16:colId xmlns:a16="http://schemas.microsoft.com/office/drawing/2014/main" val="357301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ISO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"2016-09-27" (The </a:t>
                      </a:r>
                      <a:r>
                        <a:rPr lang="pt-BR" dirty="0" err="1"/>
                        <a:t>International</a:t>
                      </a:r>
                      <a:r>
                        <a:rPr lang="pt-BR" dirty="0"/>
                        <a:t> Standard)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5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Short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"09/27/2016" ou "2016/09/27"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2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r>
                        <a:rPr lang="pt-BR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</a:t>
                      </a:r>
                      <a:r>
                        <a:rPr lang="pt-BR" dirty="0" err="1"/>
                        <a:t>Sep</a:t>
                      </a:r>
                      <a:r>
                        <a:rPr lang="pt-BR" dirty="0"/>
                        <a:t> 27 2016" ou "26 </a:t>
                      </a:r>
                      <a:r>
                        <a:rPr lang="pt-BR" dirty="0" err="1"/>
                        <a:t>Sep</a:t>
                      </a:r>
                      <a:r>
                        <a:rPr lang="pt-BR" dirty="0"/>
                        <a:t> 2016"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Full</a:t>
                      </a:r>
                      <a:r>
                        <a:rPr lang="pt-BR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September</a:t>
                      </a:r>
                      <a:r>
                        <a:rPr lang="pt-BR" dirty="0"/>
                        <a:t> 27 2016"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47288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52734"/>
              </p:ext>
            </p:extLst>
          </p:nvPr>
        </p:nvGraphicFramePr>
        <p:xfrm>
          <a:off x="8610600" y="3022829"/>
          <a:ext cx="149912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9124">
                  <a:extLst>
                    <a:ext uri="{9D8B030D-6E8A-4147-A177-3AD203B41FA5}">
                      <a16:colId xmlns:a16="http://schemas.microsoft.com/office/drawing/2014/main" val="3704618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2016-09-27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0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2016-9-27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8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928"/>
                  </a:ext>
                </a:extLst>
              </a:tr>
            </a:tbl>
          </a:graphicData>
        </a:graphic>
      </p:graphicFrame>
      <p:cxnSp>
        <p:nvCxnSpPr>
          <p:cNvPr id="13" name="Conector de Seta Reta 12"/>
          <p:cNvCxnSpPr/>
          <p:nvPr/>
        </p:nvCxnSpPr>
        <p:spPr>
          <a:xfrm>
            <a:off x="6768445" y="3214540"/>
            <a:ext cx="1842155" cy="1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768445" y="3233394"/>
            <a:ext cx="1842155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768445" y="3252248"/>
            <a:ext cx="1842155" cy="74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6768445" y="3278503"/>
            <a:ext cx="1842155" cy="104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838200" y="4825936"/>
            <a:ext cx="10515600" cy="87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Date(year, month, day, hours, minutes, seconds, milliseconds)</a:t>
            </a:r>
          </a:p>
          <a:p>
            <a:r>
              <a:rPr lang="en-US" dirty="0" err="1"/>
              <a:t>Atenção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meses</a:t>
            </a:r>
            <a:r>
              <a:rPr lang="en-US" dirty="0"/>
              <a:t>: Janeiro = 0 e </a:t>
            </a:r>
            <a:r>
              <a:rPr lang="en-US" dirty="0" err="1"/>
              <a:t>Dezembro</a:t>
            </a:r>
            <a:r>
              <a:rPr lang="en-US" dirty="0"/>
              <a:t> = 11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97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datas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Métodos:</a:t>
            </a:r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129223"/>
              </p:ext>
            </p:extLst>
          </p:nvPr>
        </p:nvGraphicFramePr>
        <p:xfrm>
          <a:off x="2056615" y="2468563"/>
          <a:ext cx="80787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159">
                  <a:extLst>
                    <a:ext uri="{9D8B030D-6E8A-4147-A177-3AD203B41FA5}">
                      <a16:colId xmlns:a16="http://schemas.microsoft.com/office/drawing/2014/main" val="4198408024"/>
                    </a:ext>
                  </a:extLst>
                </a:gridCol>
                <a:gridCol w="4364611">
                  <a:extLst>
                    <a:ext uri="{9D8B030D-6E8A-4147-A177-3AD203B41FA5}">
                      <a16:colId xmlns:a16="http://schemas.microsoft.com/office/drawing/2014/main" val="97534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getDate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/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setDate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do mês (1-31)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getDay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setDay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 da</a:t>
                      </a:r>
                      <a:r>
                        <a:rPr lang="pt-BR" baseline="0" dirty="0"/>
                        <a:t> semana (0-6)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2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getFullYear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setFullYear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 em 4 dígitos</a:t>
                      </a:r>
                      <a:r>
                        <a:rPr lang="pt-BR" baseline="0" dirty="0"/>
                        <a:t> (</a:t>
                      </a:r>
                      <a:r>
                        <a:rPr lang="pt-BR" baseline="0" dirty="0" err="1"/>
                        <a:t>yyyy</a:t>
                      </a:r>
                      <a:r>
                        <a:rPr lang="pt-BR" baseline="0" dirty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9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getHours</a:t>
                      </a:r>
                      <a:r>
                        <a:rPr lang="pt-BR" dirty="0"/>
                        <a:t>() /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s</a:t>
                      </a:r>
                      <a:r>
                        <a:rPr lang="pt-BR" dirty="0" err="1"/>
                        <a:t>etHours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Horas (0-23)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9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getMilliseconds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setMilliseconds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Milissegundos (999)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4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getMinutes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setMinutes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Minutos (0-59)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8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getMonth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setMonth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Meses</a:t>
                      </a:r>
                      <a:r>
                        <a:rPr lang="pt-BR" baseline="0" dirty="0"/>
                        <a:t> (0-11)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getSeconds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setSeconds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Segundos (0-59)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8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getTime</a:t>
                      </a:r>
                      <a:r>
                        <a:rPr lang="pt-BR" dirty="0"/>
                        <a:t>() / </a:t>
                      </a:r>
                      <a:r>
                        <a:rPr lang="pt-BR" dirty="0" err="1"/>
                        <a:t>setTime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Milissegundos (desde 1 de janeiro de 1970)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3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8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MomentJS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http://momentjs.com/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Lodash</a:t>
            </a:r>
            <a:r>
              <a:rPr lang="pt-BR" dirty="0"/>
              <a:t>    </a:t>
            </a:r>
            <a:r>
              <a:rPr lang="en-US" dirty="0">
                <a:hlinkClick r:id="rId2"/>
              </a:rPr>
              <a:t>https://lodash.com/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filter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somente com os elementos que atendem a condição da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map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com os novos objetos criados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every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todos os elementos atendem a condição especificada na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_.some</a:t>
            </a:r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algum dos elementos atende a condição especificada na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countBy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a quantidade de elementos que atendem a condição da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forEach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Percorre o </a:t>
            </a:r>
            <a:r>
              <a:rPr lang="pt-BR" dirty="0" err="1"/>
              <a:t>array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find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Localiza e retorna o primeiro elemento encontrado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findLast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Percorre o </a:t>
            </a:r>
            <a:r>
              <a:rPr lang="pt-BR" dirty="0" err="1"/>
              <a:t>array</a:t>
            </a:r>
            <a:r>
              <a:rPr lang="pt-BR" dirty="0"/>
              <a:t> de trás para frente e retorna o primeiro elemento encontrado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groupBy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Agrupa os elementos segundo o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sortBy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com os elementos ordenados pelo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orderBy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Funciona da mesma forma que o _.</a:t>
            </a:r>
            <a:r>
              <a:rPr lang="pt-BR" dirty="0" err="1"/>
              <a:t>sortBy</a:t>
            </a:r>
            <a:r>
              <a:rPr lang="pt-BR" dirty="0"/>
              <a:t> e possibilita que seja especificada a direção (ASC/DESC)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5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Lodash</a:t>
            </a:r>
            <a:r>
              <a:rPr lang="pt-BR" dirty="0"/>
              <a:t>    </a:t>
            </a:r>
            <a:r>
              <a:rPr lang="en-US" dirty="0">
                <a:hlinkClick r:id="rId2"/>
              </a:rPr>
              <a:t>https://lodash.com/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uniqBy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um novo </a:t>
            </a:r>
            <a:r>
              <a:rPr lang="pt-BR" dirty="0" err="1"/>
              <a:t>array</a:t>
            </a:r>
            <a:r>
              <a:rPr lang="pt-BR" dirty="0"/>
              <a:t> sem elementos duplicados segundo o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maxBy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o objeto com o maior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minBy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o objeto com o menor valor retornado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sumBy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a soma dos valores retornados pela função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random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números randômicos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deburr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Troca caracteres especiais e com acentuação por caracteres simples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startsWith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a </a:t>
            </a:r>
            <a:r>
              <a:rPr lang="pt-BR" dirty="0" err="1"/>
              <a:t>string</a:t>
            </a:r>
            <a:r>
              <a:rPr lang="pt-BR" dirty="0"/>
              <a:t> começa com o texto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endsWith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Retorna </a:t>
            </a:r>
            <a:r>
              <a:rPr lang="pt-BR" dirty="0" err="1"/>
              <a:t>true</a:t>
            </a:r>
            <a:r>
              <a:rPr lang="pt-BR" dirty="0"/>
              <a:t>/false se a </a:t>
            </a:r>
            <a:r>
              <a:rPr lang="pt-BR" dirty="0" err="1"/>
              <a:t>string</a:t>
            </a:r>
            <a:r>
              <a:rPr lang="pt-BR" dirty="0"/>
              <a:t> termina com o texto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template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Aplica um </a:t>
            </a:r>
            <a:r>
              <a:rPr lang="pt-BR" dirty="0" err="1"/>
              <a:t>template</a:t>
            </a:r>
            <a:r>
              <a:rPr lang="pt-BR" dirty="0"/>
              <a:t> em uma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_.</a:t>
            </a:r>
            <a:r>
              <a:rPr lang="pt-BR" b="1" dirty="0" err="1"/>
              <a:t>trim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Remove caracteres do início/fim da </a:t>
            </a:r>
            <a:r>
              <a:rPr lang="pt-BR" dirty="0" err="1"/>
              <a:t>string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56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7443</TotalTime>
  <Words>524</Words>
  <Application>Microsoft Office PowerPoint</Application>
  <PresentationFormat>Widescreen</PresentationFormat>
  <Paragraphs>129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Wingdings</vt:lpstr>
      <vt:lpstr>Tema do Office</vt:lpstr>
      <vt:lpstr>Apresentação do PowerPoint</vt:lpstr>
      <vt:lpstr>Sumário</vt:lpstr>
      <vt:lpstr>Trabalhando com datas</vt:lpstr>
      <vt:lpstr>Trabalhando com datas</vt:lpstr>
      <vt:lpstr>Trabalhando com datas</vt:lpstr>
      <vt:lpstr>MomentJS</vt:lpstr>
      <vt:lpstr>Lodash    https://lodash.com/</vt:lpstr>
      <vt:lpstr>Lodash    https://lodash.com/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Jacobs</dc:creator>
  <cp:keywords>Forlogic</cp:keywords>
  <cp:lastModifiedBy>Luiz Guilherme Mendes Ferrari</cp:lastModifiedBy>
  <cp:revision>503</cp:revision>
  <dcterms:created xsi:type="dcterms:W3CDTF">2014-09-02T14:03:21Z</dcterms:created>
  <dcterms:modified xsi:type="dcterms:W3CDTF">2018-01-30T12:57:41Z</dcterms:modified>
</cp:coreProperties>
</file>