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7" r:id="rId2"/>
    <p:sldId id="560" r:id="rId3"/>
    <p:sldId id="561" r:id="rId4"/>
    <p:sldId id="411" r:id="rId5"/>
    <p:sldId id="412" r:id="rId6"/>
    <p:sldId id="512" r:id="rId7"/>
    <p:sldId id="562" r:id="rId8"/>
    <p:sldId id="508" r:id="rId9"/>
    <p:sldId id="507" r:id="rId10"/>
    <p:sldId id="563" r:id="rId11"/>
    <p:sldId id="511" r:id="rId12"/>
    <p:sldId id="564" r:id="rId13"/>
    <p:sldId id="510" r:id="rId14"/>
    <p:sldId id="565" r:id="rId15"/>
    <p:sldId id="515" r:id="rId16"/>
    <p:sldId id="566" r:id="rId17"/>
    <p:sldId id="503" r:id="rId18"/>
    <p:sldId id="567" r:id="rId19"/>
    <p:sldId id="555" r:id="rId20"/>
    <p:sldId id="568" r:id="rId21"/>
    <p:sldId id="557" r:id="rId22"/>
    <p:sldId id="556" r:id="rId23"/>
    <p:sldId id="569" r:id="rId24"/>
    <p:sldId id="55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5246" autoAdjust="0"/>
  </p:normalViewPr>
  <p:slideViewPr>
    <p:cSldViewPr snapToGrid="0">
      <p:cViewPr varScale="1">
        <p:scale>
          <a:sx n="99" d="100"/>
          <a:sy n="99" d="100"/>
        </p:scale>
        <p:origin x="115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15/01/2018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2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1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3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20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736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3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8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8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41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https://pt.wikipedia.org/wiki/Ecma_International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6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0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4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49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7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80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16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9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15/01/2018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15/01/2018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15/01/2018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15/01/2018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15/01/2018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15/01/2018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15/01/2018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15/01/2018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8DTkh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exercise.asp?filename=exercise_forms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</a:t>
            </a:r>
            <a:r>
              <a:rPr lang="pt-BR" sz="3000" b="1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JavaScript</a:t>
            </a:r>
            <a:r>
              <a:rPr lang="pt-BR" sz="3000" b="1" i="0" dirty="0" smtClean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 (ES6)</a:t>
            </a:r>
            <a:endParaRPr lang="pt-BR" sz="3000" b="1" i="0" dirty="0"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Em</a:t>
            </a:r>
            <a:r>
              <a:rPr lang="en-US" dirty="0"/>
              <a:t> JavaScript,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distinção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decimais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algn="just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1</a:t>
            </a:r>
            <a:r>
              <a:rPr lang="en-US" dirty="0" smtClean="0"/>
              <a:t>;</a:t>
            </a:r>
          </a:p>
          <a:p>
            <a:pPr algn="just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1.5;</a:t>
            </a:r>
          </a:p>
          <a:p>
            <a:pPr algn="just"/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z</a:t>
            </a:r>
            <a:r>
              <a:rPr lang="pt-BR" dirty="0" smtClean="0"/>
              <a:t> </a:t>
            </a:r>
            <a:r>
              <a:rPr lang="pt-BR" dirty="0"/>
              <a:t>= 123e-5;   // 0.00123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4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Number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958181"/>
            <a:ext cx="9086850" cy="408622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4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Booleanos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 true </a:t>
            </a:r>
            <a:r>
              <a:rPr lang="en-US" dirty="0" err="1"/>
              <a:t>ou</a:t>
            </a:r>
            <a:r>
              <a:rPr lang="en-US" dirty="0"/>
              <a:t> false.</a:t>
            </a:r>
          </a:p>
          <a:p>
            <a:endParaRPr lang="en-US" dirty="0"/>
          </a:p>
          <a:p>
            <a:r>
              <a:rPr lang="en-US" dirty="0" err="1"/>
              <a:t>Sintaxe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x = true;</a:t>
            </a:r>
            <a:br>
              <a:rPr lang="en-US" dirty="0"/>
            </a:b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y = false;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São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testes de </a:t>
            </a:r>
            <a:r>
              <a:rPr lang="en-US" dirty="0" err="1"/>
              <a:t>condição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3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Boolean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2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Global </a:t>
            </a:r>
            <a:r>
              <a:rPr lang="pt-BR" dirty="0" err="1"/>
              <a:t>F</a:t>
            </a:r>
            <a:r>
              <a:rPr lang="pt-BR" dirty="0" err="1" smtClean="0"/>
              <a:t>unctions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built</a:t>
            </a:r>
            <a:r>
              <a:rPr lang="pt-BR" dirty="0"/>
              <a:t>-in 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decodeURI()</a:t>
            </a:r>
          </a:p>
          <a:p>
            <a:r>
              <a:rPr lang="pt-BR" dirty="0"/>
              <a:t>encodeURI()</a:t>
            </a:r>
          </a:p>
          <a:p>
            <a:r>
              <a:rPr lang="pt-BR" dirty="0"/>
              <a:t>eval()</a:t>
            </a:r>
          </a:p>
          <a:p>
            <a:r>
              <a:rPr lang="pt-BR" dirty="0"/>
              <a:t>isFinite()</a:t>
            </a:r>
          </a:p>
          <a:p>
            <a:r>
              <a:rPr lang="pt-BR" dirty="0"/>
              <a:t>isNaN()</a:t>
            </a:r>
          </a:p>
          <a:p>
            <a:r>
              <a:rPr lang="pt-BR" dirty="0" err="1"/>
              <a:t>Number</a:t>
            </a:r>
            <a:r>
              <a:rPr lang="pt-BR" dirty="0"/>
              <a:t>()</a:t>
            </a:r>
          </a:p>
          <a:p>
            <a:r>
              <a:rPr lang="pt-BR" dirty="0" err="1"/>
              <a:t>parseFloat</a:t>
            </a:r>
            <a:r>
              <a:rPr lang="pt-BR" dirty="0"/>
              <a:t>()</a:t>
            </a:r>
          </a:p>
          <a:p>
            <a:r>
              <a:rPr lang="pt-BR" dirty="0" err="1"/>
              <a:t>parseInt</a:t>
            </a:r>
            <a:r>
              <a:rPr lang="pt-BR" dirty="0"/>
              <a:t>()</a:t>
            </a:r>
          </a:p>
          <a:p>
            <a:r>
              <a:rPr lang="pt-BR" dirty="0" err="1"/>
              <a:t>String</a:t>
            </a:r>
            <a:r>
              <a:rPr lang="pt-BR" dirty="0"/>
              <a:t>()</a:t>
            </a:r>
          </a:p>
          <a:p>
            <a:r>
              <a:rPr lang="pt-BR" dirty="0" err="1"/>
              <a:t>typeof</a:t>
            </a:r>
            <a:r>
              <a:rPr lang="pt-BR" dirty="0"/>
              <a:t> ‘</a:t>
            </a:r>
            <a:r>
              <a:rPr lang="pt-BR" dirty="0" err="1"/>
              <a:t>test</a:t>
            </a:r>
            <a:r>
              <a:rPr lang="pt-BR" dirty="0"/>
              <a:t>’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r>
              <a:rPr lang="pt-BR" dirty="0"/>
              <a:t>[‘1’, ’2’] </a:t>
            </a:r>
            <a:r>
              <a:rPr lang="pt-BR" dirty="0" err="1"/>
              <a:t>instanceof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 (</a:t>
            </a:r>
            <a:r>
              <a:rPr lang="pt-BR" dirty="0" err="1"/>
              <a:t>true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false)</a:t>
            </a:r>
          </a:p>
          <a:p>
            <a:r>
              <a:rPr lang="pt-BR" dirty="0" err="1"/>
              <a:t>alert</a:t>
            </a:r>
            <a:r>
              <a:rPr lang="pt-BR" dirty="0"/>
              <a:t>(‘</a:t>
            </a:r>
            <a:r>
              <a:rPr lang="pt-BR" dirty="0" err="1"/>
              <a:t>test</a:t>
            </a:r>
            <a:r>
              <a:rPr lang="pt-BR" dirty="0"/>
              <a:t>’)</a:t>
            </a:r>
          </a:p>
          <a:p>
            <a:r>
              <a:rPr lang="pt-BR" dirty="0" err="1"/>
              <a:t>prompt</a:t>
            </a:r>
            <a:r>
              <a:rPr lang="pt-BR" dirty="0"/>
              <a:t>(‘</a:t>
            </a:r>
            <a:r>
              <a:rPr lang="pt-BR" dirty="0" err="1"/>
              <a:t>test</a:t>
            </a:r>
            <a:r>
              <a:rPr lang="pt-BR" dirty="0"/>
              <a:t>’)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4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Global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6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Não tem sobrecarga de método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method1(</a:t>
            </a:r>
            <a:r>
              <a:rPr lang="pt-BR" dirty="0" err="1"/>
              <a:t>msg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msg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method2 = </a:t>
            </a:r>
            <a:r>
              <a:rPr lang="pt-BR" dirty="0" smtClean="0"/>
              <a:t>(</a:t>
            </a:r>
            <a:r>
              <a:rPr lang="pt-BR" dirty="0" err="1"/>
              <a:t>msg</a:t>
            </a:r>
            <a:r>
              <a:rPr lang="pt-BR" dirty="0" smtClean="0"/>
              <a:t>) =&gt; 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 err="1"/>
              <a:t>msg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method1(‘</a:t>
            </a:r>
            <a:r>
              <a:rPr lang="pt-BR" dirty="0" err="1"/>
              <a:t>test</a:t>
            </a:r>
            <a:r>
              <a:rPr lang="pt-BR" dirty="0"/>
              <a:t>’);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5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ECMAScript x JavaScript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ECMAScript</a:t>
            </a:r>
            <a:r>
              <a:rPr lang="pt-BR" dirty="0" smtClean="0"/>
              <a:t> é </a:t>
            </a:r>
            <a:r>
              <a:rPr lang="pt-BR" dirty="0"/>
              <a:t>a descrição formal e estruturada de uma linguagem de script, sendo padronizada pela </a:t>
            </a:r>
            <a:r>
              <a:rPr lang="pt-BR" dirty="0" err="1"/>
              <a:t>Ecma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 – associação criada em 1961 dedicada à padronização de sistemas de informação e comunicação – na especificação ECMA-262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/>
              <a:t>ECMAScript</a:t>
            </a:r>
            <a:r>
              <a:rPr lang="pt-BR" dirty="0"/>
              <a:t> (</a:t>
            </a:r>
            <a:r>
              <a:rPr lang="pt-BR" dirty="0" smtClean="0"/>
              <a:t>ES) </a:t>
            </a:r>
            <a:r>
              <a:rPr lang="pt-BR" dirty="0"/>
              <a:t>é a especificação da linguagem de script que o JavaScript </a:t>
            </a:r>
            <a:r>
              <a:rPr lang="pt-BR" dirty="0" smtClean="0"/>
              <a:t>implementa.</a:t>
            </a:r>
          </a:p>
          <a:p>
            <a:r>
              <a:rPr lang="pt-BR" dirty="0" smtClean="0"/>
              <a:t>No </a:t>
            </a:r>
            <a:r>
              <a:rPr lang="pt-BR" dirty="0"/>
              <a:t>dia 17 de junho de 2015, foi definida a sexta edição da especificação, a ES6 (também chamada de </a:t>
            </a:r>
            <a:r>
              <a:rPr lang="pt-BR" dirty="0" err="1"/>
              <a:t>ECMAScript</a:t>
            </a:r>
            <a:r>
              <a:rPr lang="pt-BR" dirty="0"/>
              <a:t> 2015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Leitura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goo.gl/8DTkhc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58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0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representação da janela</a:t>
            </a:r>
          </a:p>
          <a:p>
            <a:endParaRPr lang="pt-BR" dirty="0"/>
          </a:p>
          <a:p>
            <a:pPr lvl="1"/>
            <a:r>
              <a:rPr lang="pt-BR" dirty="0" err="1"/>
              <a:t>document</a:t>
            </a:r>
            <a:endParaRPr lang="pt-BR" dirty="0"/>
          </a:p>
          <a:p>
            <a:pPr lvl="1"/>
            <a:r>
              <a:rPr lang="pt-BR" dirty="0" err="1"/>
              <a:t>innerHeight</a:t>
            </a:r>
            <a:endParaRPr lang="pt-BR" dirty="0"/>
          </a:p>
          <a:p>
            <a:pPr lvl="1"/>
            <a:r>
              <a:rPr lang="pt-BR" dirty="0" err="1"/>
              <a:t>location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927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do conteúdo da página</a:t>
            </a:r>
          </a:p>
          <a:p>
            <a:endParaRPr lang="pt-BR" dirty="0"/>
          </a:p>
          <a:p>
            <a:pPr lvl="1"/>
            <a:r>
              <a:rPr lang="pt-BR" dirty="0" err="1"/>
              <a:t>document.getElementById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document.getElementsByClassName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document.getElementsByName</a:t>
            </a:r>
            <a:r>
              <a:rPr lang="pt-BR" dirty="0" smtClean="0"/>
              <a:t>();</a:t>
            </a:r>
            <a:endParaRPr lang="pt-BR" dirty="0"/>
          </a:p>
          <a:p>
            <a:pPr lvl="1"/>
            <a:r>
              <a:rPr lang="pt-BR" dirty="0" err="1"/>
              <a:t>document.getElementsByTagName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document.querySelector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 smtClean="0"/>
              <a:t>document.querySelectorAll</a:t>
            </a:r>
            <a:r>
              <a:rPr lang="pt-BR" dirty="0" smtClean="0"/>
              <a:t>();</a:t>
            </a:r>
          </a:p>
          <a:p>
            <a:pPr lvl="1"/>
            <a:r>
              <a:rPr lang="pt-BR" dirty="0" err="1"/>
              <a:t>d</a:t>
            </a:r>
            <a:r>
              <a:rPr lang="pt-BR" dirty="0" err="1" smtClean="0"/>
              <a:t>ocument.addEventListener</a:t>
            </a:r>
            <a:r>
              <a:rPr lang="pt-BR" dirty="0" smtClean="0"/>
              <a:t>();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3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4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Calculadora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1" y="2300260"/>
            <a:ext cx="154326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ECMAScript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6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1" y="1825625"/>
            <a:ext cx="4871936" cy="4351338"/>
          </a:xfrm>
        </p:spPr>
        <p:txBody>
          <a:bodyPr numCol="1">
            <a:normAutofit/>
          </a:bodyPr>
          <a:lstStyle/>
          <a:p>
            <a:r>
              <a:rPr lang="pt-BR" sz="2200" dirty="0"/>
              <a:t>Introdução</a:t>
            </a:r>
          </a:p>
          <a:p>
            <a:r>
              <a:rPr lang="pt-BR" sz="2200" dirty="0"/>
              <a:t>Variáveis</a:t>
            </a:r>
          </a:p>
          <a:p>
            <a:r>
              <a:rPr lang="pt-BR" sz="2200" dirty="0" err="1" smtClean="0"/>
              <a:t>String</a:t>
            </a:r>
            <a:endParaRPr lang="pt-BR" sz="2200" dirty="0"/>
          </a:p>
          <a:p>
            <a:r>
              <a:rPr lang="pt-BR" sz="2200" dirty="0" err="1" smtClean="0"/>
              <a:t>Number</a:t>
            </a:r>
            <a:endParaRPr lang="pt-BR" sz="2200" dirty="0"/>
          </a:p>
          <a:p>
            <a:r>
              <a:rPr lang="pt-BR" sz="2200" dirty="0"/>
              <a:t>Operadores Aritméticos</a:t>
            </a:r>
          </a:p>
          <a:p>
            <a:r>
              <a:rPr lang="pt-BR" sz="2200" dirty="0" err="1"/>
              <a:t>Boolean</a:t>
            </a:r>
            <a:endParaRPr lang="pt-BR" sz="2200" dirty="0"/>
          </a:p>
          <a:p>
            <a:r>
              <a:rPr lang="pt-BR" sz="2200" dirty="0"/>
              <a:t>Global </a:t>
            </a:r>
            <a:r>
              <a:rPr lang="pt-BR" sz="2200" dirty="0" err="1"/>
              <a:t>F</a:t>
            </a:r>
            <a:r>
              <a:rPr lang="pt-BR" sz="2200" dirty="0" err="1" smtClean="0"/>
              <a:t>unctions</a:t>
            </a:r>
            <a:endParaRPr lang="pt-BR" sz="2200" dirty="0"/>
          </a:p>
          <a:p>
            <a:r>
              <a:rPr lang="pt-BR" sz="2200" dirty="0"/>
              <a:t>Funções</a:t>
            </a:r>
          </a:p>
          <a:p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O</a:t>
            </a:r>
            <a:r>
              <a:rPr lang="pt-BR" sz="2200" dirty="0" err="1" smtClean="0"/>
              <a:t>bject</a:t>
            </a:r>
            <a:endParaRPr lang="pt-BR" sz="2200" dirty="0"/>
          </a:p>
          <a:p>
            <a:r>
              <a:rPr lang="pt-BR" sz="2200" dirty="0" err="1"/>
              <a:t>Document</a:t>
            </a:r>
            <a:endParaRPr lang="pt-BR" sz="2200" dirty="0"/>
          </a:p>
          <a:p>
            <a:pPr lvl="1"/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pt-BR" dirty="0" err="1"/>
              <a:t>JavaScript</a:t>
            </a:r>
            <a:r>
              <a:rPr lang="pt-BR" dirty="0"/>
              <a:t> foi originalmente desenvolvido por Brendan </a:t>
            </a:r>
            <a:r>
              <a:rPr lang="pt-BR" dirty="0" err="1"/>
              <a:t>Eich</a:t>
            </a:r>
            <a:r>
              <a:rPr lang="pt-BR" dirty="0"/>
              <a:t> quando trabalhou na Netscape sob o nome de </a:t>
            </a:r>
            <a:r>
              <a:rPr lang="pt-BR" i="1" dirty="0"/>
              <a:t>Mocha.</a:t>
            </a:r>
          </a:p>
          <a:p>
            <a:pPr algn="just">
              <a:lnSpc>
                <a:spcPct val="100000"/>
              </a:lnSpc>
            </a:pPr>
            <a:endParaRPr lang="pt-BR" i="1" dirty="0"/>
          </a:p>
          <a:p>
            <a:pPr algn="just">
              <a:lnSpc>
                <a:spcPct val="100000"/>
              </a:lnSpc>
            </a:pPr>
            <a:r>
              <a:rPr lang="pt-BR" dirty="0"/>
              <a:t>Teve seu nome mudado para </a:t>
            </a:r>
            <a:r>
              <a:rPr lang="pt-BR" i="1" dirty="0" err="1"/>
              <a:t>LiveScript</a:t>
            </a:r>
            <a:r>
              <a:rPr lang="pt-BR" i="1" dirty="0"/>
              <a:t>,</a:t>
            </a:r>
            <a:r>
              <a:rPr lang="pt-BR" dirty="0"/>
              <a:t> e por fim </a:t>
            </a:r>
            <a:r>
              <a:rPr lang="pt-BR" i="1" dirty="0" err="1"/>
              <a:t>JavaScript</a:t>
            </a:r>
            <a:r>
              <a:rPr lang="pt-BR" dirty="0"/>
              <a:t>. 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 err="1"/>
              <a:t>LiveScript</a:t>
            </a:r>
            <a:r>
              <a:rPr lang="pt-BR" dirty="0"/>
              <a:t> foi o nome oficial da linguagem quando foi lançada pela primeira vez na versão beta do navegador Netscape 2.0 em setembro de 1995.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Foi originalmente implementada como parte dos navegadores web para que scripts pudessem ser executados do lado do cliente e interagissem com o usuário sem a necessidade deste script passar pelo servidor, controlando o navegador, realizando comunicação assíncrona e alterando o conteúdo do documento exibido.</a:t>
            </a:r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tipada</a:t>
            </a:r>
            <a:endParaRPr lang="en-US" dirty="0"/>
          </a:p>
          <a:p>
            <a:pPr algn="just"/>
            <a:r>
              <a:rPr lang="en-US" dirty="0"/>
              <a:t>Ex.: </a:t>
            </a:r>
          </a:p>
          <a:p>
            <a:pPr marL="457200" lvl="1" indent="0" algn="just">
              <a:buNone/>
            </a:pPr>
            <a:r>
              <a:rPr lang="en-US" dirty="0" smtClean="0"/>
              <a:t>let </a:t>
            </a:r>
            <a:r>
              <a:rPr lang="en-US" dirty="0"/>
              <a:t>a = null;</a:t>
            </a:r>
          </a:p>
          <a:p>
            <a:pPr marL="457200" lvl="1" indent="0" algn="just">
              <a:buNone/>
            </a:pPr>
            <a:r>
              <a:rPr lang="en-US" dirty="0"/>
              <a:t>a = 1;</a:t>
            </a:r>
          </a:p>
          <a:p>
            <a:pPr marL="457200" lvl="1" indent="0" algn="just">
              <a:buNone/>
            </a:pPr>
            <a:r>
              <a:rPr lang="en-US" dirty="0"/>
              <a:t>a = ‘1’;</a:t>
            </a:r>
          </a:p>
          <a:p>
            <a:pPr marL="457200" lvl="1" indent="0" algn="just">
              <a:buNone/>
            </a:pPr>
            <a:r>
              <a:rPr lang="en-US" dirty="0"/>
              <a:t>a = [];</a:t>
            </a:r>
          </a:p>
          <a:p>
            <a:pPr marL="457200" lvl="1" indent="0" algn="just">
              <a:buNone/>
            </a:pPr>
            <a:r>
              <a:rPr lang="en-US" dirty="0"/>
              <a:t>a = {};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1 == ‘1’ (</a:t>
            </a:r>
            <a:r>
              <a:rPr lang="en-US" dirty="0" err="1"/>
              <a:t>verdadeiro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r>
              <a:rPr lang="en-US" dirty="0"/>
              <a:t>1 === ‘1’ (</a:t>
            </a:r>
            <a:r>
              <a:rPr lang="en-US" dirty="0" err="1"/>
              <a:t>falso</a:t>
            </a:r>
            <a:r>
              <a:rPr lang="en-US" dirty="0"/>
              <a:t>)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22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83" y="2130864"/>
            <a:ext cx="4208834" cy="323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Uma String </a:t>
            </a: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, </a:t>
            </a:r>
            <a:r>
              <a:rPr lang="en-US" dirty="0" err="1"/>
              <a:t>letras</a:t>
            </a:r>
            <a:r>
              <a:rPr lang="en-US" dirty="0"/>
              <a:t> 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especiais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Aceita</a:t>
            </a:r>
            <a:r>
              <a:rPr lang="en-US" dirty="0"/>
              <a:t> </a:t>
            </a:r>
            <a:r>
              <a:rPr lang="en-US" dirty="0" err="1"/>
              <a:t>declaração</a:t>
            </a:r>
            <a:r>
              <a:rPr lang="en-US" dirty="0"/>
              <a:t> entre </a:t>
            </a:r>
            <a:r>
              <a:rPr lang="en-US" dirty="0" err="1"/>
              <a:t>aspas</a:t>
            </a:r>
            <a:r>
              <a:rPr lang="en-US" dirty="0"/>
              <a:t> </a:t>
            </a:r>
            <a:r>
              <a:rPr lang="en-US" dirty="0" err="1"/>
              <a:t>duplas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simples.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x = "</a:t>
            </a:r>
            <a:r>
              <a:rPr lang="pt-BR" dirty="0" err="1"/>
              <a:t>JavaScript</a:t>
            </a:r>
            <a:r>
              <a:rPr lang="pt-BR" dirty="0"/>
              <a:t>";</a:t>
            </a:r>
            <a:br>
              <a:rPr lang="pt-BR" dirty="0"/>
            </a:b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/>
              <a:t>y</a:t>
            </a:r>
            <a:r>
              <a:rPr lang="pt-BR" dirty="0" smtClean="0"/>
              <a:t> </a:t>
            </a:r>
            <a:r>
              <a:rPr lang="pt-BR" dirty="0"/>
              <a:t>= '</a:t>
            </a:r>
            <a:r>
              <a:rPr lang="pt-BR" dirty="0" err="1"/>
              <a:t>JavaScript</a:t>
            </a:r>
            <a:r>
              <a:rPr lang="pt-BR" dirty="0"/>
              <a:t>';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b="1" dirty="0" err="1"/>
              <a:t>Length</a:t>
            </a:r>
            <a:r>
              <a:rPr lang="pt-BR" dirty="0"/>
              <a:t> (Retorna o tamanho da 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pPr lvl="1" algn="just"/>
            <a:r>
              <a:rPr lang="pt-BR" dirty="0"/>
              <a:t>'</a:t>
            </a:r>
            <a:r>
              <a:rPr lang="pt-BR" dirty="0" err="1"/>
              <a:t>JavaScript</a:t>
            </a:r>
            <a:r>
              <a:rPr lang="pt-BR" dirty="0"/>
              <a:t>'.</a:t>
            </a:r>
            <a:r>
              <a:rPr lang="pt-BR" dirty="0" err="1"/>
              <a:t>length</a:t>
            </a:r>
            <a:r>
              <a:rPr lang="pt-BR" dirty="0"/>
              <a:t> (10)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26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r>
              <a:rPr lang="pt-BR" dirty="0"/>
              <a:t> -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charAt</a:t>
            </a:r>
            <a:r>
              <a:rPr lang="pt-BR" dirty="0"/>
              <a:t>()</a:t>
            </a:r>
          </a:p>
          <a:p>
            <a:r>
              <a:rPr lang="pt-BR" dirty="0" err="1"/>
              <a:t>concat</a:t>
            </a:r>
            <a:r>
              <a:rPr lang="pt-BR" dirty="0" smtClean="0"/>
              <a:t>()</a:t>
            </a:r>
          </a:p>
          <a:p>
            <a:r>
              <a:rPr lang="pt-BR" dirty="0"/>
              <a:t>includes</a:t>
            </a:r>
            <a:r>
              <a:rPr lang="pt-BR" dirty="0" smtClean="0"/>
              <a:t>()</a:t>
            </a:r>
            <a:endParaRPr lang="pt-BR" dirty="0"/>
          </a:p>
          <a:p>
            <a:r>
              <a:rPr lang="pt-BR" dirty="0" err="1"/>
              <a:t>indexOf</a:t>
            </a:r>
            <a:r>
              <a:rPr lang="pt-BR" dirty="0"/>
              <a:t>()</a:t>
            </a:r>
          </a:p>
          <a:p>
            <a:r>
              <a:rPr lang="pt-BR" dirty="0" err="1"/>
              <a:t>lastIndexOff</a:t>
            </a:r>
            <a:r>
              <a:rPr lang="pt-BR" dirty="0"/>
              <a:t>()</a:t>
            </a:r>
          </a:p>
          <a:p>
            <a:r>
              <a:rPr lang="pt-BR" dirty="0"/>
              <a:t>match()</a:t>
            </a:r>
          </a:p>
          <a:p>
            <a:r>
              <a:rPr lang="pt-BR" dirty="0" err="1"/>
              <a:t>replace</a:t>
            </a:r>
            <a:r>
              <a:rPr lang="pt-BR" dirty="0"/>
              <a:t>()</a:t>
            </a:r>
          </a:p>
          <a:p>
            <a:r>
              <a:rPr lang="pt-BR" dirty="0" err="1"/>
              <a:t>search</a:t>
            </a:r>
            <a:r>
              <a:rPr lang="pt-BR" dirty="0"/>
              <a:t>()</a:t>
            </a:r>
          </a:p>
          <a:p>
            <a:r>
              <a:rPr lang="pt-BR" dirty="0" err="1"/>
              <a:t>slice</a:t>
            </a:r>
            <a:r>
              <a:rPr lang="pt-BR" dirty="0"/>
              <a:t>()</a:t>
            </a:r>
          </a:p>
          <a:p>
            <a:r>
              <a:rPr lang="pt-BR" dirty="0" err="1"/>
              <a:t>split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00850" y="1825625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substr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substring</a:t>
            </a:r>
            <a:r>
              <a:rPr lang="pt-BR" dirty="0" smtClean="0"/>
              <a:t>()</a:t>
            </a:r>
            <a:endParaRPr lang="pt-BR" dirty="0"/>
          </a:p>
          <a:p>
            <a:r>
              <a:rPr lang="pt-BR" dirty="0" err="1"/>
              <a:t>toLowerCase</a:t>
            </a:r>
            <a:r>
              <a:rPr lang="pt-BR" dirty="0"/>
              <a:t>()</a:t>
            </a:r>
          </a:p>
          <a:p>
            <a:r>
              <a:rPr lang="pt-BR" dirty="0" err="1"/>
              <a:t>toString</a:t>
            </a:r>
            <a:r>
              <a:rPr lang="pt-BR" dirty="0"/>
              <a:t>()</a:t>
            </a:r>
          </a:p>
          <a:p>
            <a:r>
              <a:rPr lang="pt-BR" dirty="0" err="1"/>
              <a:t>toUpperCase</a:t>
            </a:r>
            <a:r>
              <a:rPr lang="pt-BR" dirty="0"/>
              <a:t>()</a:t>
            </a:r>
          </a:p>
          <a:p>
            <a:r>
              <a:rPr lang="pt-BR" dirty="0" err="1"/>
              <a:t>trim</a:t>
            </a:r>
            <a:r>
              <a:rPr lang="pt-BR" dirty="0"/>
              <a:t>()</a:t>
            </a:r>
          </a:p>
          <a:p>
            <a:r>
              <a:rPr lang="pt-BR" dirty="0" err="1"/>
              <a:t>valueOf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9543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7151</TotalTime>
  <Words>525</Words>
  <Application>Microsoft Office PowerPoint</Application>
  <PresentationFormat>Widescreen</PresentationFormat>
  <Paragraphs>176</Paragraphs>
  <Slides>24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 Narrow</vt:lpstr>
      <vt:lpstr>Calibri</vt:lpstr>
      <vt:lpstr>Wingdings</vt:lpstr>
      <vt:lpstr>Tema do Office</vt:lpstr>
      <vt:lpstr>Apresentação do PowerPoint</vt:lpstr>
      <vt:lpstr>ECMAScript x JavaScript </vt:lpstr>
      <vt:lpstr>ECMAScript</vt:lpstr>
      <vt:lpstr>Sumário</vt:lpstr>
      <vt:lpstr>Introdução</vt:lpstr>
      <vt:lpstr>Variáveis</vt:lpstr>
      <vt:lpstr>Variáveis</vt:lpstr>
      <vt:lpstr>String</vt:lpstr>
      <vt:lpstr>String - Métodos</vt:lpstr>
      <vt:lpstr>String</vt:lpstr>
      <vt:lpstr>Number</vt:lpstr>
      <vt:lpstr>Number</vt:lpstr>
      <vt:lpstr>Operadores Aritméticos</vt:lpstr>
      <vt:lpstr>Operadores Aritméticos</vt:lpstr>
      <vt:lpstr>Boolean</vt:lpstr>
      <vt:lpstr>Boolean</vt:lpstr>
      <vt:lpstr>Global Functions (built-in functions)</vt:lpstr>
      <vt:lpstr>Global Functions</vt:lpstr>
      <vt:lpstr>Funções</vt:lpstr>
      <vt:lpstr>Functions</vt:lpstr>
      <vt:lpstr>Window Object</vt:lpstr>
      <vt:lpstr>Document</vt:lpstr>
      <vt:lpstr>Window Object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Jacobs</dc:creator>
  <cp:keywords>Forlogic</cp:keywords>
  <cp:lastModifiedBy>Luiz Guilherme Mendes Ferrari</cp:lastModifiedBy>
  <cp:revision>491</cp:revision>
  <dcterms:created xsi:type="dcterms:W3CDTF">2014-09-02T14:03:21Z</dcterms:created>
  <dcterms:modified xsi:type="dcterms:W3CDTF">2018-01-16T02:31:02Z</dcterms:modified>
</cp:coreProperties>
</file>