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0"/>
  </p:notesMasterIdLst>
  <p:handoutMasterIdLst>
    <p:handoutMasterId r:id="rId11"/>
  </p:handoutMasterIdLst>
  <p:sldIdLst>
    <p:sldId id="2422" r:id="rId5"/>
    <p:sldId id="2424" r:id="rId6"/>
    <p:sldId id="2425" r:id="rId7"/>
    <p:sldId id="2426" r:id="rId8"/>
    <p:sldId id="24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6CE5"/>
    <a:srgbClr val="339933"/>
    <a:srgbClr val="00CC66"/>
    <a:srgbClr val="FF9900"/>
    <a:srgbClr val="92D050"/>
    <a:srgbClr val="06D1EC"/>
    <a:srgbClr val="E9E9E9"/>
    <a:srgbClr val="0D12CB"/>
    <a:srgbClr val="08E5FC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6952" autoAdjust="0"/>
  </p:normalViewPr>
  <p:slideViewPr>
    <p:cSldViewPr snapToGrid="0">
      <p:cViewPr varScale="1">
        <p:scale>
          <a:sx n="106" d="100"/>
          <a:sy n="106" d="100"/>
        </p:scale>
        <p:origin x="78" y="888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7.png"/><Relationship Id="rId3" Type="http://schemas.openxmlformats.org/officeDocument/2006/relationships/image" Target="../media/image22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3.png"/><Relationship Id="rId17" Type="http://schemas.openxmlformats.org/officeDocument/2006/relationships/image" Target="../media/image32.svg"/><Relationship Id="rId2" Type="http://schemas.openxmlformats.org/officeDocument/2006/relationships/image" Target="../media/image21.png"/><Relationship Id="rId16" Type="http://schemas.openxmlformats.org/officeDocument/2006/relationships/image" Target="../media/image31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6.svg"/><Relationship Id="rId23" Type="http://schemas.openxmlformats.org/officeDocument/2006/relationships/image" Target="../media/image42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5.png"/><Relationship Id="rId2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30.svg"/><Relationship Id="rId12" Type="http://schemas.openxmlformats.org/officeDocument/2006/relationships/image" Target="../media/image31.png"/><Relationship Id="rId17" Type="http://schemas.openxmlformats.org/officeDocument/2006/relationships/image" Target="../media/image44.svg"/><Relationship Id="rId2" Type="http://schemas.openxmlformats.org/officeDocument/2006/relationships/image" Target="../media/image2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9.png"/><Relationship Id="rId11" Type="http://schemas.openxmlformats.org/officeDocument/2006/relationships/image" Target="../media/image36.svg"/><Relationship Id="rId5" Type="http://schemas.openxmlformats.org/officeDocument/2006/relationships/image" Target="../media/image26.svg"/><Relationship Id="rId15" Type="http://schemas.openxmlformats.org/officeDocument/2006/relationships/image" Target="../media/image38.sv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MongoDB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54" y="3336051"/>
            <a:ext cx="927273" cy="90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2376" y="21138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2376" y="3340919"/>
            <a:ext cx="927273" cy="9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8852BF-BDAC-4AC8-BA3F-2A2BDD068FC6}"/>
              </a:ext>
            </a:extLst>
          </p:cNvPr>
          <p:cNvSpPr txBox="1"/>
          <p:nvPr/>
        </p:nvSpPr>
        <p:spPr>
          <a:xfrm>
            <a:off x="5460810" y="4214829"/>
            <a:ext cx="16067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7986181" y="2338498"/>
            <a:ext cx="1587711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34D223-71C3-4406-883A-61945DE9683B}"/>
              </a:ext>
            </a:extLst>
          </p:cNvPr>
          <p:cNvGrpSpPr/>
          <p:nvPr/>
        </p:nvGrpSpPr>
        <p:grpSpPr>
          <a:xfrm>
            <a:off x="10266046" y="4986469"/>
            <a:ext cx="927273" cy="1146221"/>
            <a:chOff x="9544848" y="4931625"/>
            <a:chExt cx="927273" cy="114622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0DF0108-DC36-4221-AB66-FF015B5B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44848" y="4931625"/>
              <a:ext cx="927273" cy="9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899AB1-93A9-417E-8BC2-7D1ADCBE169B}"/>
                </a:ext>
              </a:extLst>
            </p:cNvPr>
            <p:cNvSpPr txBox="1"/>
            <p:nvPr/>
          </p:nvSpPr>
          <p:spPr>
            <a:xfrm>
              <a:off x="9562047" y="5831625"/>
              <a:ext cx="892873" cy="246221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GB" sz="1600" dirty="0" err="1"/>
                <a:t>mongodb</a:t>
              </a:r>
              <a:endParaRPr lang="en-GB" sz="16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403272-7ACC-42D3-BA69-689DD6A43FBC}"/>
              </a:ext>
            </a:extLst>
          </p:cNvPr>
          <p:cNvSpPr txBox="1"/>
          <p:nvPr/>
        </p:nvSpPr>
        <p:spPr>
          <a:xfrm>
            <a:off x="5525554" y="3000814"/>
            <a:ext cx="94256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72751" y="18209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46013" y="30138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6452827" y="3786051"/>
            <a:ext cx="2929549" cy="486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283245" y="33302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90754" y="4189929"/>
            <a:ext cx="2638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/>
              <a:t>orders-mongo-</a:t>
            </a:r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15DA1-C866-43E8-8712-47A2721A24D0}"/>
              </a:ext>
            </a:extLst>
          </p:cNvPr>
          <p:cNvSpPr txBox="1"/>
          <p:nvPr/>
        </p:nvSpPr>
        <p:spPr>
          <a:xfrm>
            <a:off x="9341563" y="5340223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0991440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7118874" y="1305007"/>
            <a:ext cx="4287116" cy="12120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30126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the Order Capture API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98" y="1785048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610" y="178534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9154" y="1785349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9152" y="5169923"/>
            <a:ext cx="683894" cy="663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10549164" y="583144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276791" y="2109349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275335" y="2109048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37019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37019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33113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36353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36353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41225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40259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40259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300074" y="2830751"/>
            <a:ext cx="480902" cy="5723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7299" y="36517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3959" y="36517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186" y="33796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023" y="37233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40117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40117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48903" y="338356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53959" y="4353583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40117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681506" y="1437903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4382960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31833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7251982" y="1660666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30373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38886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4371738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714879" y="3083887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40977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48184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port:8080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091278-4933-42E1-B039-EB4AF45B9D98}"/>
              </a:ext>
            </a:extLst>
          </p:cNvPr>
          <p:cNvSpPr txBox="1"/>
          <p:nvPr/>
        </p:nvSpPr>
        <p:spPr>
          <a:xfrm>
            <a:off x="9703767" y="5386269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46105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747866" y="4582041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22506A-2009-4919-92E8-6B384E424182}"/>
              </a:ext>
            </a:extLst>
          </p:cNvPr>
          <p:cNvSpPr/>
          <p:nvPr/>
        </p:nvSpPr>
        <p:spPr>
          <a:xfrm>
            <a:off x="7118874" y="2553752"/>
            <a:ext cx="4287116" cy="276999"/>
          </a:xfrm>
          <a:prstGeom prst="rect">
            <a:avLst/>
          </a:prstGeom>
          <a:solidFill>
            <a:srgbClr val="92D050">
              <a:alpha val="16863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24292E"/>
                </a:solidFill>
                <a:latin typeface="Consolas" panose="020B0609020204030204" pitchFamily="49" charset="0"/>
              </a:rPr>
              <a:t>orders-mongo-</a:t>
            </a:r>
            <a:r>
              <a:rPr lang="en-GB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mongodb.default.svc.cluster.local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72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6187381" y="2649214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200504" cy="151853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5001687" y="4551833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the Frontend Using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36" y="1199028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529263" y="177895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856" y="308478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46" y="308478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3" y="269416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208950" y="301816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207493" y="301816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2" y="350536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208949" y="340878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207493" y="340878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252101" y="2313097"/>
            <a:ext cx="444216" cy="43489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2429" y="3346119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3639" y="271328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868" y="300772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100" y="3367746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4312429" y="3408780"/>
            <a:ext cx="2227427" cy="29733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53639" y="3073287"/>
            <a:ext cx="438790" cy="63283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058397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345696" y="3757000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096031" y="2675362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525671" y="2863840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382661" y="3784995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465" y="4840771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81" y="4840771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12429" y="3706119"/>
            <a:ext cx="884036" cy="145865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4102" y="5164771"/>
            <a:ext cx="3232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55018" y="5164771"/>
            <a:ext cx="49080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2269" y="3895229"/>
            <a:ext cx="720000" cy="720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4CE1E0B-721D-4EB9-A711-AA182F05B70C}"/>
              </a:ext>
            </a:extLst>
          </p:cNvPr>
          <p:cNvSpPr txBox="1"/>
          <p:nvPr/>
        </p:nvSpPr>
        <p:spPr>
          <a:xfrm>
            <a:off x="2432269" y="2225011"/>
            <a:ext cx="1624676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r>
              <a:rPr lang="en-GB" sz="1400" dirty="0"/>
              <a:t>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152269" y="3706119"/>
            <a:ext cx="440160" cy="54911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32269" y="4646284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44A5F7-CE47-4717-A822-EE1581D83067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591008" y="3073287"/>
            <a:ext cx="842631" cy="5828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656109"/>
            <a:ext cx="841261" cy="59912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5149481" y="5551765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5188420" y="4564957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5826" y="4850446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49167" y="456495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993526" y="5164771"/>
            <a:ext cx="545295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7081933" y="5459433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7067549" y="1152715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567858-11E3-4B64-9C74-A100224473F2}"/>
              </a:ext>
            </a:extLst>
          </p:cNvPr>
          <p:cNvSpPr txBox="1"/>
          <p:nvPr/>
        </p:nvSpPr>
        <p:spPr>
          <a:xfrm>
            <a:off x="762214" y="2416983"/>
            <a:ext cx="1457546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132780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E990B8-3504-4EA8-82DD-8774847093BD}"/>
              </a:ext>
            </a:extLst>
          </p:cNvPr>
          <p:cNvSpPr/>
          <p:nvPr/>
        </p:nvSpPr>
        <p:spPr>
          <a:xfrm>
            <a:off x="-26090" y="4649555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</p:spTree>
    <p:extLst>
      <p:ext uri="{BB962C8B-B14F-4D97-AF65-F5344CB8AC3E}">
        <p14:creationId xmlns:p14="http://schemas.microsoft.com/office/powerpoint/2010/main" val="33783783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7769737" y="2726068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162011" cy="13720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3689792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Enable SSL/TLS on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587" y="1384373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613731" y="1968263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212" y="3161634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302" y="3161634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9" y="2771019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9791306" y="3095019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8789849" y="3095019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8" y="3582216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9791305" y="3485634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8789849" y="3485634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9457486" y="2331264"/>
            <a:ext cx="1" cy="4047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6529" y="3943601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868" y="366854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100" y="4015238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665433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7928052" y="3833854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8678387" y="2752216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10108027" y="2940694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9965017" y="3861849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980784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974" y="3978730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4303601"/>
            <a:ext cx="639529" cy="118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633695" y="4302730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624611" y="4302730"/>
            <a:ext cx="420561" cy="86539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8937" y="3943601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4303601"/>
            <a:ext cx="437592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4673155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4303601"/>
            <a:ext cx="857929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4689724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3702916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4853797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6231463" y="3144404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692872" y="5164771"/>
            <a:ext cx="845949" cy="3351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6734510" y="5442256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6883945" y="1141816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793604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624611" y="3476360"/>
            <a:ext cx="420561" cy="82637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3162035"/>
            <a:ext cx="647700" cy="6286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5CA1B83-C5FC-4186-ABB1-0D566B3F693A}"/>
              </a:ext>
            </a:extLst>
          </p:cNvPr>
          <p:cNvSpPr/>
          <p:nvPr/>
        </p:nvSpPr>
        <p:spPr>
          <a:xfrm>
            <a:off x="6468349" y="2658981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serviceName:captureorder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CB74F2-AEC9-4B3B-856D-630110AB12A9}"/>
              </a:ext>
            </a:extLst>
          </p:cNvPr>
          <p:cNvSpPr txBox="1"/>
          <p:nvPr/>
        </p:nvSpPr>
        <p:spPr>
          <a:xfrm>
            <a:off x="7245631" y="4599598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7692872" y="3476360"/>
            <a:ext cx="429340" cy="9274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D2EB15-4468-4741-8392-BC93BD9FCC20}"/>
              </a:ext>
            </a:extLst>
          </p:cNvPr>
          <p:cNvSpPr/>
          <p:nvPr/>
        </p:nvSpPr>
        <p:spPr>
          <a:xfrm>
            <a:off x="-29619" y="2900237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D04613-68E3-4D7D-9542-5F13699179B3}"/>
              </a:ext>
            </a:extLst>
          </p:cNvPr>
          <p:cNvSpPr/>
          <p:nvPr/>
        </p:nvSpPr>
        <p:spPr>
          <a:xfrm>
            <a:off x="147289" y="3193839"/>
            <a:ext cx="2091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orders.12.34.56.78.nip.io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BB0574-DA3A-45BF-AB2C-077DB706591E}"/>
              </a:ext>
            </a:extLst>
          </p:cNvPr>
          <p:cNvGrpSpPr/>
          <p:nvPr/>
        </p:nvGrpSpPr>
        <p:grpSpPr>
          <a:xfrm>
            <a:off x="4900504" y="2210776"/>
            <a:ext cx="648972" cy="611200"/>
            <a:chOff x="4902965" y="1925749"/>
            <a:chExt cx="648972" cy="611200"/>
          </a:xfrm>
        </p:grpSpPr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006674E-520E-4838-94AF-A685B67B6805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E7737-2F5D-43EA-A8BB-EDA68ACD598B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79B7FDE-1572-4116-BF40-244B643F0F99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172B144-5609-44C0-9A6F-CE1CCA6D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66514" y="2097999"/>
              <a:ext cx="300824" cy="3008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E0CA9-002F-40C3-8C47-C155C487BC94}"/>
              </a:ext>
            </a:extLst>
          </p:cNvPr>
          <p:cNvGrpSpPr/>
          <p:nvPr/>
        </p:nvGrpSpPr>
        <p:grpSpPr>
          <a:xfrm>
            <a:off x="5683845" y="1968263"/>
            <a:ext cx="648972" cy="611200"/>
            <a:chOff x="4902965" y="1925749"/>
            <a:chExt cx="648972" cy="611200"/>
          </a:xfrm>
        </p:grpSpPr>
        <p:grpSp>
          <p:nvGrpSpPr>
            <p:cNvPr id="121" name="Graphic 78">
              <a:extLst>
                <a:ext uri="{FF2B5EF4-FFF2-40B4-BE49-F238E27FC236}">
                  <a16:creationId xmlns:a16="http://schemas.microsoft.com/office/drawing/2014/main" id="{FE8E2A35-53D1-4513-A87E-8718AA40185D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BFCEA4-68C6-4773-9EBB-DF3E92ED5E83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64E62D-E2B1-4A95-A429-ACBF46064293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3273573F-08B9-41ED-9DBB-A5160A2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5066514" y="2128081"/>
              <a:ext cx="300824" cy="24065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D11B-1921-4F54-9901-FBF3CC531FCD}"/>
              </a:ext>
            </a:extLst>
          </p:cNvPr>
          <p:cNvSpPr txBox="1"/>
          <p:nvPr/>
        </p:nvSpPr>
        <p:spPr>
          <a:xfrm>
            <a:off x="4981662" y="2788219"/>
            <a:ext cx="5398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cert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7A59EA-2AD3-4C68-8776-80520E64B718}"/>
              </a:ext>
            </a:extLst>
          </p:cNvPr>
          <p:cNvSpPr txBox="1"/>
          <p:nvPr/>
        </p:nvSpPr>
        <p:spPr>
          <a:xfrm>
            <a:off x="4794635" y="1720031"/>
            <a:ext cx="156914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clusterissuer</a:t>
            </a:r>
            <a:endParaRPr lang="en-GB" sz="1600" dirty="0">
              <a:solidFill>
                <a:srgbClr val="326CE5"/>
              </a:solidFill>
              <a:latin typeface="Cascadia Code" panose="020B0509020204030204" pitchFamily="49" charset="0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BF6CD53-8C16-4B6F-9D2A-119D67DA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0175" y="1388218"/>
            <a:ext cx="612158" cy="59415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CB02B81-19CE-4A03-AC15-5DE56188ACCB}"/>
              </a:ext>
            </a:extLst>
          </p:cNvPr>
          <p:cNvSpPr txBox="1"/>
          <p:nvPr/>
        </p:nvSpPr>
        <p:spPr>
          <a:xfrm>
            <a:off x="7591473" y="1960223"/>
            <a:ext cx="72378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tls</a:t>
            </a:r>
            <a:r>
              <a:rPr lang="en-GB" sz="1400" dirty="0"/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40127931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8489123" y="1566678"/>
            <a:ext cx="2683461" cy="170236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2690203"/>
            <a:ext cx="2065862" cy="167617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Kubernetes Ingress </a:t>
            </a:r>
            <a:r>
              <a:rPr lang="en-GB" dirty="0"/>
              <a:t>– Simple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2069971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1679356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509235" y="200335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249055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509235" y="239397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529" y="320593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868" y="293088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00" y="3277574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2927769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8647438" y="274219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503539" y="227086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241937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126" y="3241937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3565937"/>
            <a:ext cx="6395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633695" y="3565937"/>
            <a:ext cx="26243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937" y="320593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3565937"/>
            <a:ext cx="437592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3935491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565937"/>
            <a:ext cx="8579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39520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2965252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60119" y="270590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563763" y="2393971"/>
            <a:ext cx="848120" cy="1171966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2079646"/>
            <a:ext cx="647700" cy="62865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8059583" y="239397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A8193A-4B15-4709-AAD8-48B61C5625AC}"/>
              </a:ext>
            </a:extLst>
          </p:cNvPr>
          <p:cNvSpPr/>
          <p:nvPr/>
        </p:nvSpPr>
        <p:spPr>
          <a:xfrm>
            <a:off x="8489124" y="3937314"/>
            <a:ext cx="2683460" cy="171813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B163295-291D-4603-8485-DF4C7E57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4372881"/>
            <a:ext cx="667637" cy="648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8D89F1A-0DB1-4D6C-952F-1A8DE053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3982266"/>
            <a:ext cx="667637" cy="6480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172D07-4E57-4E7A-A0ED-7B10F41B07CD}"/>
              </a:ext>
            </a:extLst>
          </p:cNvPr>
          <p:cNvCxnSpPr>
            <a:stCxn id="115" idx="3"/>
            <a:endCxn id="116" idx="1"/>
          </p:cNvCxnSpPr>
          <p:nvPr/>
        </p:nvCxnSpPr>
        <p:spPr>
          <a:xfrm flipV="1">
            <a:off x="9509235" y="430626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7D12611-7B26-4CC4-8DED-EFFB63F1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4793463"/>
            <a:ext cx="667637" cy="6480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F74372-DFEA-458E-9B8C-2E1EA686846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9509235" y="469688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116C7-AE7D-4FE4-9A25-4EE4988560DE}"/>
              </a:ext>
            </a:extLst>
          </p:cNvPr>
          <p:cNvSpPr txBox="1"/>
          <p:nvPr/>
        </p:nvSpPr>
        <p:spPr>
          <a:xfrm>
            <a:off x="8647438" y="504510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8196E5-3B3B-4D18-9C49-356168888056}"/>
              </a:ext>
            </a:extLst>
          </p:cNvPr>
          <p:cNvSpPr txBox="1"/>
          <p:nvPr/>
        </p:nvSpPr>
        <p:spPr>
          <a:xfrm>
            <a:off x="10503539" y="457377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6C8006-A634-4D39-A71A-BD0205120774}"/>
              </a:ext>
            </a:extLst>
          </p:cNvPr>
          <p:cNvSpPr txBox="1"/>
          <p:nvPr/>
        </p:nvSpPr>
        <p:spPr>
          <a:xfrm>
            <a:off x="7260119" y="4110450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9806ED1-D90F-4037-A264-81621020F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4382556"/>
            <a:ext cx="647700" cy="62865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2C48B9-1B4F-4671-BA19-92DF2CBF8EAE}"/>
              </a:ext>
            </a:extLst>
          </p:cNvPr>
          <p:cNvCxnSpPr>
            <a:cxnSpLocks/>
            <a:stCxn id="138" idx="3"/>
            <a:endCxn id="115" idx="1"/>
          </p:cNvCxnSpPr>
          <p:nvPr/>
        </p:nvCxnSpPr>
        <p:spPr>
          <a:xfrm>
            <a:off x="8059583" y="469688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7382E3-311E-4187-A044-73FA8AD3E085}"/>
              </a:ext>
            </a:extLst>
          </p:cNvPr>
          <p:cNvCxnSpPr>
            <a:cxnSpLocks/>
            <a:stCxn id="49" idx="3"/>
            <a:endCxn id="138" idx="1"/>
          </p:cNvCxnSpPr>
          <p:nvPr/>
        </p:nvCxnSpPr>
        <p:spPr>
          <a:xfrm>
            <a:off x="6563763" y="3565937"/>
            <a:ext cx="848120" cy="1130944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B1B89-DBAD-4947-B1A5-50447600A8A7}"/>
              </a:ext>
            </a:extLst>
          </p:cNvPr>
          <p:cNvSpPr txBox="1"/>
          <p:nvPr/>
        </p:nvSpPr>
        <p:spPr>
          <a:xfrm>
            <a:off x="5770008" y="1620151"/>
            <a:ext cx="2782257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foo.example.net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4F346-29A1-481E-885E-6271BDC6930D}"/>
              </a:ext>
            </a:extLst>
          </p:cNvPr>
          <p:cNvSpPr txBox="1"/>
          <p:nvPr/>
        </p:nvSpPr>
        <p:spPr>
          <a:xfrm>
            <a:off x="5775471" y="4806668"/>
            <a:ext cx="2969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bar.example.net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802-F0F9-432A-BF5A-D846CA1A5B3E}"/>
              </a:ext>
            </a:extLst>
          </p:cNvPr>
          <p:cNvSpPr txBox="1"/>
          <p:nvPr/>
        </p:nvSpPr>
        <p:spPr>
          <a:xfrm>
            <a:off x="8634672" y="1680385"/>
            <a:ext cx="38151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402694-E3E1-41D9-9313-9E760FD7635C}"/>
              </a:ext>
            </a:extLst>
          </p:cNvPr>
          <p:cNvSpPr txBox="1"/>
          <p:nvPr/>
        </p:nvSpPr>
        <p:spPr>
          <a:xfrm>
            <a:off x="8634671" y="4016325"/>
            <a:ext cx="33021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FCFD9-0E60-4230-BD62-D48C3E047D87}"/>
              </a:ext>
            </a:extLst>
          </p:cNvPr>
          <p:cNvSpPr txBox="1"/>
          <p:nvPr/>
        </p:nvSpPr>
        <p:spPr>
          <a:xfrm>
            <a:off x="4955341" y="2827402"/>
            <a:ext cx="1529265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LoadBalancer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B31DE3-A3CB-4F2B-B5C0-4881B41C7085}"/>
              </a:ext>
            </a:extLst>
          </p:cNvPr>
          <p:cNvSpPr txBox="1"/>
          <p:nvPr/>
        </p:nvSpPr>
        <p:spPr>
          <a:xfrm>
            <a:off x="8660170" y="5272821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80A16C-B067-49E5-8F9B-042EC11E23BD}"/>
              </a:ext>
            </a:extLst>
          </p:cNvPr>
          <p:cNvSpPr txBox="1"/>
          <p:nvPr/>
        </p:nvSpPr>
        <p:spPr>
          <a:xfrm>
            <a:off x="8650196" y="2959283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59887F-67C5-43AD-B99D-58DD1FD8D0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290" y="4794655"/>
            <a:ext cx="423694" cy="437361"/>
          </a:xfrm>
          <a:prstGeom prst="rect">
            <a:avLst/>
          </a:prstGeom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D5D63B7-68B6-4FAC-B579-17ABDCDD7D98}"/>
              </a:ext>
            </a:extLst>
          </p:cNvPr>
          <p:cNvSpPr/>
          <p:nvPr/>
        </p:nvSpPr>
        <p:spPr>
          <a:xfrm rot="10800000">
            <a:off x="158785" y="3755593"/>
            <a:ext cx="3113539" cy="2565745"/>
          </a:xfrm>
          <a:custGeom>
            <a:avLst/>
            <a:gdLst>
              <a:gd name="connsiteX0" fmla="*/ 1430687 w 3113539"/>
              <a:gd name="connsiteY0" fmla="*/ 2565745 h 2565745"/>
              <a:gd name="connsiteX1" fmla="*/ 1213990 w 3113539"/>
              <a:gd name="connsiteY1" fmla="*/ 2349048 h 2565745"/>
              <a:gd name="connsiteX2" fmla="*/ 1322339 w 3113539"/>
              <a:gd name="connsiteY2" fmla="*/ 2349048 h 2565745"/>
              <a:gd name="connsiteX3" fmla="*/ 1322339 w 3113539"/>
              <a:gd name="connsiteY3" fmla="*/ 1634112 h 2565745"/>
              <a:gd name="connsiteX4" fmla="*/ 63828 w 3113539"/>
              <a:gd name="connsiteY4" fmla="*/ 1634112 h 2565745"/>
              <a:gd name="connsiteX5" fmla="*/ 0 w 3113539"/>
              <a:gd name="connsiteY5" fmla="*/ 1570284 h 2565745"/>
              <a:gd name="connsiteX6" fmla="*/ 0 w 3113539"/>
              <a:gd name="connsiteY6" fmla="*/ 63828 h 2565745"/>
              <a:gd name="connsiteX7" fmla="*/ 63828 w 3113539"/>
              <a:gd name="connsiteY7" fmla="*/ 0 h 2565745"/>
              <a:gd name="connsiteX8" fmla="*/ 3049711 w 3113539"/>
              <a:gd name="connsiteY8" fmla="*/ 0 h 2565745"/>
              <a:gd name="connsiteX9" fmla="*/ 3113539 w 3113539"/>
              <a:gd name="connsiteY9" fmla="*/ 63828 h 2565745"/>
              <a:gd name="connsiteX10" fmla="*/ 3113539 w 3113539"/>
              <a:gd name="connsiteY10" fmla="*/ 1570284 h 2565745"/>
              <a:gd name="connsiteX11" fmla="*/ 3049711 w 3113539"/>
              <a:gd name="connsiteY11" fmla="*/ 1634112 h 2565745"/>
              <a:gd name="connsiteX12" fmla="*/ 1539036 w 3113539"/>
              <a:gd name="connsiteY12" fmla="*/ 1634112 h 2565745"/>
              <a:gd name="connsiteX13" fmla="*/ 1539036 w 3113539"/>
              <a:gd name="connsiteY13" fmla="*/ 2349048 h 2565745"/>
              <a:gd name="connsiteX14" fmla="*/ 1647384 w 3113539"/>
              <a:gd name="connsiteY14" fmla="*/ 2349048 h 25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3539" h="2565745">
                <a:moveTo>
                  <a:pt x="1430687" y="2565745"/>
                </a:moveTo>
                <a:lnTo>
                  <a:pt x="1213990" y="2349048"/>
                </a:lnTo>
                <a:lnTo>
                  <a:pt x="1322339" y="2349048"/>
                </a:lnTo>
                <a:lnTo>
                  <a:pt x="1322339" y="1634112"/>
                </a:lnTo>
                <a:lnTo>
                  <a:pt x="63828" y="1634112"/>
                </a:lnTo>
                <a:cubicBezTo>
                  <a:pt x="28577" y="1634112"/>
                  <a:pt x="0" y="1605535"/>
                  <a:pt x="0" y="1570284"/>
                </a:cubicBezTo>
                <a:lnTo>
                  <a:pt x="0" y="63828"/>
                </a:lnTo>
                <a:cubicBezTo>
                  <a:pt x="0" y="28577"/>
                  <a:pt x="28577" y="0"/>
                  <a:pt x="63828" y="0"/>
                </a:cubicBezTo>
                <a:lnTo>
                  <a:pt x="3049711" y="0"/>
                </a:lnTo>
                <a:cubicBezTo>
                  <a:pt x="3084962" y="0"/>
                  <a:pt x="3113539" y="28577"/>
                  <a:pt x="3113539" y="63828"/>
                </a:cubicBezTo>
                <a:lnTo>
                  <a:pt x="3113539" y="1570284"/>
                </a:lnTo>
                <a:cubicBezTo>
                  <a:pt x="3113539" y="1605535"/>
                  <a:pt x="3084962" y="1634112"/>
                  <a:pt x="3049711" y="1634112"/>
                </a:cubicBezTo>
                <a:lnTo>
                  <a:pt x="1539036" y="1634112"/>
                </a:lnTo>
                <a:lnTo>
                  <a:pt x="1539036" y="2349048"/>
                </a:lnTo>
                <a:lnTo>
                  <a:pt x="1647384" y="23490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B86D5-42C9-47F7-B4E2-130EDE4B61E2}"/>
              </a:ext>
            </a:extLst>
          </p:cNvPr>
          <p:cNvSpPr/>
          <p:nvPr/>
        </p:nvSpPr>
        <p:spPr>
          <a:xfrm>
            <a:off x="244545" y="4778343"/>
            <a:ext cx="292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Public DNS</a:t>
            </a:r>
          </a:p>
          <a:p>
            <a:r>
              <a:rPr lang="en-GB" dirty="0">
                <a:latin typeface="Consolas" panose="020B0609020204030204" pitchFamily="49" charset="0"/>
              </a:rPr>
              <a:t> bar.example.net</a:t>
            </a:r>
          </a:p>
          <a:p>
            <a:r>
              <a:rPr lang="en-GB" dirty="0">
                <a:latin typeface="Consolas" panose="020B0609020204030204" pitchFamily="49" charset="0"/>
              </a:rPr>
              <a:t> foo.example.net</a:t>
            </a:r>
            <a:endParaRPr lang="en-GB" dirty="0"/>
          </a:p>
          <a:p>
            <a:r>
              <a:rPr lang="en-GB" dirty="0"/>
              <a:t>Both point to public IP </a:t>
            </a:r>
          </a:p>
          <a:p>
            <a:r>
              <a:rPr lang="en-GB" dirty="0"/>
              <a:t>of the ingress controller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9B70D60-DDC2-4014-8A5F-06882D2F6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1561" y="4821141"/>
            <a:ext cx="4174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259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Calibri</vt:lpstr>
      <vt:lpstr>Cascadia Code</vt:lpstr>
      <vt:lpstr>Consolas</vt:lpstr>
      <vt:lpstr>MV Boli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 MongoDB – Architecture</vt:lpstr>
      <vt:lpstr>Deploy the Order Capture API – Architecture</vt:lpstr>
      <vt:lpstr>Deploy the Frontend Using Ingress – Architecture</vt:lpstr>
      <vt:lpstr>Enable SSL/TLS on Ingress – Architecture</vt:lpstr>
      <vt:lpstr>Kubernetes Ingress – Simple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2019-10-08T09:46:47Z</dcterms:modified>
  <cp:category/>
</cp:coreProperties>
</file>