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076136938" r:id="rId2"/>
    <p:sldId id="2147469514" r:id="rId3"/>
    <p:sldId id="2147469513" r:id="rId4"/>
    <p:sldId id="2145705974" r:id="rId5"/>
    <p:sldId id="2147469515" r:id="rId6"/>
    <p:sldId id="2147469517" r:id="rId7"/>
    <p:sldId id="2147469519" r:id="rId8"/>
    <p:sldId id="2147469518" r:id="rId9"/>
    <p:sldId id="214746951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34F391-6B15-41A7-8184-772AB2555600}" v="21" dt="2022-04-08T20:49:43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859" autoAdjust="0"/>
  </p:normalViewPr>
  <p:slideViewPr>
    <p:cSldViewPr snapToGrid="0">
      <p:cViewPr varScale="1">
        <p:scale>
          <a:sx n="82" d="100"/>
          <a:sy n="82" d="100"/>
        </p:scale>
        <p:origin x="169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-Guillaume Morand" userId="40ad395802f30fee" providerId="LiveId" clId="{8034F391-6B15-41A7-8184-772AB2555600}"/>
    <pc:docChg chg="custSel addSld delSld modSld sldOrd">
      <pc:chgData name="Louis-Guillaume Morand" userId="40ad395802f30fee" providerId="LiveId" clId="{8034F391-6B15-41A7-8184-772AB2555600}" dt="2022-04-08T21:03:28.236" v="2638" actId="255"/>
      <pc:docMkLst>
        <pc:docMk/>
      </pc:docMkLst>
      <pc:sldChg chg="addSp delSp modSp mod modNotesTx">
        <pc:chgData name="Louis-Guillaume Morand" userId="40ad395802f30fee" providerId="LiveId" clId="{8034F391-6B15-41A7-8184-772AB2555600}" dt="2022-04-08T21:02:45.384" v="2626" actId="6549"/>
        <pc:sldMkLst>
          <pc:docMk/>
          <pc:sldMk cId="0" sldId="2076136938"/>
        </pc:sldMkLst>
        <pc:spChg chg="del">
          <ac:chgData name="Louis-Guillaume Morand" userId="40ad395802f30fee" providerId="LiveId" clId="{8034F391-6B15-41A7-8184-772AB2555600}" dt="2022-04-08T11:50:39.916" v="1123" actId="478"/>
          <ac:spMkLst>
            <pc:docMk/>
            <pc:sldMk cId="0" sldId="2076136938"/>
            <ac:spMk id="2" creationId="{2DA23B17-B688-4590-8618-FDA7FD10D406}"/>
          </ac:spMkLst>
        </pc:spChg>
        <pc:spChg chg="add mod">
          <ac:chgData name="Louis-Guillaume Morand" userId="40ad395802f30fee" providerId="LiveId" clId="{8034F391-6B15-41A7-8184-772AB2555600}" dt="2022-04-08T11:31:28.615" v="55" actId="1076"/>
          <ac:spMkLst>
            <pc:docMk/>
            <pc:sldMk cId="0" sldId="2076136938"/>
            <ac:spMk id="4" creationId="{8DA09206-2374-4879-BA0E-A41580455E3F}"/>
          </ac:spMkLst>
        </pc:spChg>
        <pc:spChg chg="add mod">
          <ac:chgData name="Louis-Guillaume Morand" userId="40ad395802f30fee" providerId="LiveId" clId="{8034F391-6B15-41A7-8184-772AB2555600}" dt="2022-04-08T21:02:27.043" v="2623" actId="12788"/>
          <ac:spMkLst>
            <pc:docMk/>
            <pc:sldMk cId="0" sldId="2076136938"/>
            <ac:spMk id="5" creationId="{BC5A4906-4AA2-4B45-9CE5-AEBB1D5D5F2A}"/>
          </ac:spMkLst>
        </pc:spChg>
        <pc:spChg chg="add del mod">
          <ac:chgData name="Louis-Guillaume Morand" userId="40ad395802f30fee" providerId="LiveId" clId="{8034F391-6B15-41A7-8184-772AB2555600}" dt="2022-04-08T21:02:12.034" v="2608" actId="478"/>
          <ac:spMkLst>
            <pc:docMk/>
            <pc:sldMk cId="0" sldId="2076136938"/>
            <ac:spMk id="7" creationId="{A7E84BBC-A518-4F1C-997C-E057DE78EAF4}"/>
          </ac:spMkLst>
        </pc:spChg>
      </pc:sldChg>
      <pc:sldChg chg="delSp modSp add del mod chgLayout">
        <pc:chgData name="Louis-Guillaume Morand" userId="40ad395802f30fee" providerId="LiveId" clId="{8034F391-6B15-41A7-8184-772AB2555600}" dt="2022-04-08T11:48:47.617" v="1104" actId="47"/>
        <pc:sldMkLst>
          <pc:docMk/>
          <pc:sldMk cId="3793323788" sldId="2145705973"/>
        </pc:sldMkLst>
        <pc:spChg chg="mod ord">
          <ac:chgData name="Louis-Guillaume Morand" userId="40ad395802f30fee" providerId="LiveId" clId="{8034F391-6B15-41A7-8184-772AB2555600}" dt="2022-04-08T11:46:05.291" v="853" actId="1076"/>
          <ac:spMkLst>
            <pc:docMk/>
            <pc:sldMk cId="3793323788" sldId="2145705973"/>
            <ac:spMk id="46" creationId="{B8152D9E-365D-44BC-B2D9-0CF4BB57813E}"/>
          </ac:spMkLst>
        </pc:spChg>
        <pc:grpChg chg="del mod">
          <ac:chgData name="Louis-Guillaume Morand" userId="40ad395802f30fee" providerId="LiveId" clId="{8034F391-6B15-41A7-8184-772AB2555600}" dt="2022-04-08T11:46:08.117" v="854" actId="478"/>
          <ac:grpSpMkLst>
            <pc:docMk/>
            <pc:sldMk cId="3793323788" sldId="2145705973"/>
            <ac:grpSpMk id="13" creationId="{FF4B15B1-C97E-487D-8BF4-57C928AEBFF7}"/>
          </ac:grpSpMkLst>
        </pc:grpChg>
      </pc:sldChg>
      <pc:sldChg chg="addSp delSp modSp add mod chgLayout modNotesTx">
        <pc:chgData name="Louis-Guillaume Morand" userId="40ad395802f30fee" providerId="LiveId" clId="{8034F391-6B15-41A7-8184-772AB2555600}" dt="2022-04-08T21:02:38.334" v="2624" actId="6549"/>
        <pc:sldMkLst>
          <pc:docMk/>
          <pc:sldMk cId="2459361406" sldId="2145705974"/>
        </pc:sldMkLst>
        <pc:spChg chg="mod">
          <ac:chgData name="Louis-Guillaume Morand" userId="40ad395802f30fee" providerId="LiveId" clId="{8034F391-6B15-41A7-8184-772AB2555600}" dt="2022-04-08T11:42:11.194" v="696" actId="313"/>
          <ac:spMkLst>
            <pc:docMk/>
            <pc:sldMk cId="2459361406" sldId="2145705974"/>
            <ac:spMk id="20" creationId="{E1C72A94-127D-43F8-9F48-D78665FEEAA8}"/>
          </ac:spMkLst>
        </pc:spChg>
        <pc:spChg chg="mod">
          <ac:chgData name="Louis-Guillaume Morand" userId="40ad395802f30fee" providerId="LiveId" clId="{8034F391-6B15-41A7-8184-772AB2555600}" dt="2022-04-08T11:42:22.188" v="710" actId="6549"/>
          <ac:spMkLst>
            <pc:docMk/>
            <pc:sldMk cId="2459361406" sldId="2145705974"/>
            <ac:spMk id="21" creationId="{ADC3DC98-19BE-4E56-B73F-4254E629DEB0}"/>
          </ac:spMkLst>
        </pc:spChg>
        <pc:spChg chg="mod">
          <ac:chgData name="Louis-Guillaume Morand" userId="40ad395802f30fee" providerId="LiveId" clId="{8034F391-6B15-41A7-8184-772AB2555600}" dt="2022-04-08T11:42:08.203" v="695" actId="20577"/>
          <ac:spMkLst>
            <pc:docMk/>
            <pc:sldMk cId="2459361406" sldId="2145705974"/>
            <ac:spMk id="23" creationId="{4BD71B28-21E2-493B-8C10-4447205E469C}"/>
          </ac:spMkLst>
        </pc:spChg>
        <pc:spChg chg="mod ord">
          <ac:chgData name="Louis-Guillaume Morand" userId="40ad395802f30fee" providerId="LiveId" clId="{8034F391-6B15-41A7-8184-772AB2555600}" dt="2022-04-08T11:40:29.804" v="526" actId="1076"/>
          <ac:spMkLst>
            <pc:docMk/>
            <pc:sldMk cId="2459361406" sldId="2145705974"/>
            <ac:spMk id="33" creationId="{19522803-7AAF-6843-A0DA-910E49B10590}"/>
          </ac:spMkLst>
        </pc:spChg>
        <pc:spChg chg="mod">
          <ac:chgData name="Louis-Guillaume Morand" userId="40ad395802f30fee" providerId="LiveId" clId="{8034F391-6B15-41A7-8184-772AB2555600}" dt="2022-04-08T11:40:53.678" v="575" actId="6549"/>
          <ac:spMkLst>
            <pc:docMk/>
            <pc:sldMk cId="2459361406" sldId="2145705974"/>
            <ac:spMk id="40" creationId="{F2A70027-71CC-4356-BCE8-8064DE181415}"/>
          </ac:spMkLst>
        </pc:spChg>
        <pc:spChg chg="mod">
          <ac:chgData name="Louis-Guillaume Morand" userId="40ad395802f30fee" providerId="LiveId" clId="{8034F391-6B15-41A7-8184-772AB2555600}" dt="2022-04-08T11:43:11.988" v="835" actId="20577"/>
          <ac:spMkLst>
            <pc:docMk/>
            <pc:sldMk cId="2459361406" sldId="2145705974"/>
            <ac:spMk id="41" creationId="{D8845A7E-8046-43EE-8121-305177DCDF37}"/>
          </ac:spMkLst>
        </pc:spChg>
        <pc:spChg chg="del">
          <ac:chgData name="Louis-Guillaume Morand" userId="40ad395802f30fee" providerId="LiveId" clId="{8034F391-6B15-41A7-8184-772AB2555600}" dt="2022-04-08T11:45:00.928" v="838" actId="478"/>
          <ac:spMkLst>
            <pc:docMk/>
            <pc:sldMk cId="2459361406" sldId="2145705974"/>
            <ac:spMk id="43" creationId="{F6595738-1BF2-4518-AA02-5ADA041565E0}"/>
          </ac:spMkLst>
        </pc:spChg>
        <pc:spChg chg="del mod topLvl">
          <ac:chgData name="Louis-Guillaume Morand" userId="40ad395802f30fee" providerId="LiveId" clId="{8034F391-6B15-41A7-8184-772AB2555600}" dt="2022-04-08T11:45:02.558" v="840" actId="478"/>
          <ac:spMkLst>
            <pc:docMk/>
            <pc:sldMk cId="2459361406" sldId="2145705974"/>
            <ac:spMk id="44" creationId="{4E5AFC34-FBB9-4FC4-B3B6-8FDD801FA0E6}"/>
          </ac:spMkLst>
        </pc:spChg>
        <pc:spChg chg="del mod topLvl">
          <ac:chgData name="Louis-Guillaume Morand" userId="40ad395802f30fee" providerId="LiveId" clId="{8034F391-6B15-41A7-8184-772AB2555600}" dt="2022-04-08T11:45:04.018" v="841" actId="478"/>
          <ac:spMkLst>
            <pc:docMk/>
            <pc:sldMk cId="2459361406" sldId="2145705974"/>
            <ac:spMk id="45" creationId="{837D9BF5-A0CF-4F96-BC51-69EAC396EACB}"/>
          </ac:spMkLst>
        </pc:spChg>
        <pc:grpChg chg="mod">
          <ac:chgData name="Louis-Guillaume Morand" userId="40ad395802f30fee" providerId="LiveId" clId="{8034F391-6B15-41A7-8184-772AB2555600}" dt="2022-04-08T11:45:07.659" v="842" actId="1076"/>
          <ac:grpSpMkLst>
            <pc:docMk/>
            <pc:sldMk cId="2459361406" sldId="2145705974"/>
            <ac:grpSpMk id="6" creationId="{7CD8B2CC-1DA8-40F9-BEF0-BD0112F74969}"/>
          </ac:grpSpMkLst>
        </pc:grpChg>
        <pc:grpChg chg="mod">
          <ac:chgData name="Louis-Guillaume Morand" userId="40ad395802f30fee" providerId="LiveId" clId="{8034F391-6B15-41A7-8184-772AB2555600}" dt="2022-04-08T11:45:07.659" v="842" actId="1076"/>
          <ac:grpSpMkLst>
            <pc:docMk/>
            <pc:sldMk cId="2459361406" sldId="2145705974"/>
            <ac:grpSpMk id="38" creationId="{55E57682-2A33-4F11-B30A-CE5D035BE64F}"/>
          </ac:grpSpMkLst>
        </pc:grpChg>
        <pc:grpChg chg="del">
          <ac:chgData name="Louis-Guillaume Morand" userId="40ad395802f30fee" providerId="LiveId" clId="{8034F391-6B15-41A7-8184-772AB2555600}" dt="2022-04-08T11:45:02.558" v="840" actId="478"/>
          <ac:grpSpMkLst>
            <pc:docMk/>
            <pc:sldMk cId="2459361406" sldId="2145705974"/>
            <ac:grpSpMk id="42" creationId="{06B996BA-5B8A-4D7C-8899-5EF328A656D2}"/>
          </ac:grpSpMkLst>
        </pc:grpChg>
        <pc:graphicFrameChg chg="add mod">
          <ac:chgData name="Louis-Guillaume Morand" userId="40ad395802f30fee" providerId="LiveId" clId="{8034F391-6B15-41A7-8184-772AB2555600}" dt="2022-04-08T11:40:16.205" v="524" actId="1076"/>
          <ac:graphicFrameMkLst>
            <pc:docMk/>
            <pc:sldMk cId="2459361406" sldId="2145705974"/>
            <ac:graphicFrameMk id="2" creationId="{13430BF7-304F-422E-9E2B-6FF2F7B4BA4E}"/>
          </ac:graphicFrameMkLst>
        </pc:graphicFrameChg>
        <pc:picChg chg="del">
          <ac:chgData name="Louis-Guillaume Morand" userId="40ad395802f30fee" providerId="LiveId" clId="{8034F391-6B15-41A7-8184-772AB2555600}" dt="2022-04-08T11:40:03.429" v="519" actId="478"/>
          <ac:picMkLst>
            <pc:docMk/>
            <pc:sldMk cId="2459361406" sldId="2145705974"/>
            <ac:picMk id="29" creationId="{763DC5CA-1A4E-4610-8162-1D6739DF76C8}"/>
          </ac:picMkLst>
        </pc:picChg>
      </pc:sldChg>
      <pc:sldChg chg="del">
        <pc:chgData name="Louis-Guillaume Morand" userId="40ad395802f30fee" providerId="LiveId" clId="{8034F391-6B15-41A7-8184-772AB2555600}" dt="2022-04-08T11:39:01.619" v="516" actId="47"/>
        <pc:sldMkLst>
          <pc:docMk/>
          <pc:sldMk cId="3121144168" sldId="2147469503"/>
        </pc:sldMkLst>
      </pc:sldChg>
      <pc:sldChg chg="modNotesTx">
        <pc:chgData name="Louis-Guillaume Morand" userId="40ad395802f30fee" providerId="LiveId" clId="{8034F391-6B15-41A7-8184-772AB2555600}" dt="2022-04-08T21:02:41.493" v="2625" actId="6549"/>
        <pc:sldMkLst>
          <pc:docMk/>
          <pc:sldMk cId="3640252557" sldId="2147469513"/>
        </pc:sldMkLst>
      </pc:sldChg>
      <pc:sldChg chg="addSp modSp mod ord">
        <pc:chgData name="Louis-Guillaume Morand" userId="40ad395802f30fee" providerId="LiveId" clId="{8034F391-6B15-41A7-8184-772AB2555600}" dt="2022-04-08T11:35:05.940" v="515" actId="20577"/>
        <pc:sldMkLst>
          <pc:docMk/>
          <pc:sldMk cId="440376584" sldId="2147469514"/>
        </pc:sldMkLst>
        <pc:spChg chg="mod">
          <ac:chgData name="Louis-Guillaume Morand" userId="40ad395802f30fee" providerId="LiveId" clId="{8034F391-6B15-41A7-8184-772AB2555600}" dt="2022-04-08T11:32:14.350" v="125" actId="1076"/>
          <ac:spMkLst>
            <pc:docMk/>
            <pc:sldMk cId="440376584" sldId="2147469514"/>
            <ac:spMk id="2" creationId="{35148FD9-E553-4E63-80C6-9CC197907A0A}"/>
          </ac:spMkLst>
        </pc:spChg>
        <pc:spChg chg="add mod">
          <ac:chgData name="Louis-Guillaume Morand" userId="40ad395802f30fee" providerId="LiveId" clId="{8034F391-6B15-41A7-8184-772AB2555600}" dt="2022-04-08T11:35:05.940" v="515" actId="20577"/>
          <ac:spMkLst>
            <pc:docMk/>
            <pc:sldMk cId="440376584" sldId="2147469514"/>
            <ac:spMk id="3" creationId="{E8C9A337-BB5A-4764-842A-B41E0E6A21DF}"/>
          </ac:spMkLst>
        </pc:spChg>
      </pc:sldChg>
      <pc:sldChg chg="delSp add del mod">
        <pc:chgData name="Louis-Guillaume Morand" userId="40ad395802f30fee" providerId="LiveId" clId="{8034F391-6B15-41A7-8184-772AB2555600}" dt="2022-04-08T11:45:43.838" v="847" actId="47"/>
        <pc:sldMkLst>
          <pc:docMk/>
          <pc:sldMk cId="881674150" sldId="2147469515"/>
        </pc:sldMkLst>
        <pc:graphicFrameChg chg="del">
          <ac:chgData name="Louis-Guillaume Morand" userId="40ad395802f30fee" providerId="LiveId" clId="{8034F391-6B15-41A7-8184-772AB2555600}" dt="2022-04-08T11:45:30.467" v="845" actId="478"/>
          <ac:graphicFrameMkLst>
            <pc:docMk/>
            <pc:sldMk cId="881674150" sldId="2147469515"/>
            <ac:graphicFrameMk id="2" creationId="{13430BF7-304F-422E-9E2B-6FF2F7B4BA4E}"/>
          </ac:graphicFrameMkLst>
        </pc:graphicFrameChg>
        <pc:picChg chg="del">
          <ac:chgData name="Louis-Guillaume Morand" userId="40ad395802f30fee" providerId="LiveId" clId="{8034F391-6B15-41A7-8184-772AB2555600}" dt="2022-04-08T11:45:29.827" v="844" actId="478"/>
          <ac:picMkLst>
            <pc:docMk/>
            <pc:sldMk cId="881674150" sldId="2147469515"/>
            <ac:picMk id="32" creationId="{4F9F89BF-38BE-4D60-A692-09AB8EBB2438}"/>
          </ac:picMkLst>
        </pc:picChg>
      </pc:sldChg>
      <pc:sldChg chg="addSp delSp modSp add mod modNotesTx">
        <pc:chgData name="Louis-Guillaume Morand" userId="40ad395802f30fee" providerId="LiveId" clId="{8034F391-6B15-41A7-8184-772AB2555600}" dt="2022-04-08T21:02:47.993" v="2627" actId="6549"/>
        <pc:sldMkLst>
          <pc:docMk/>
          <pc:sldMk cId="2554994427" sldId="2147469515"/>
        </pc:sldMkLst>
        <pc:spChg chg="add del mod">
          <ac:chgData name="Louis-Guillaume Morand" userId="40ad395802f30fee" providerId="LiveId" clId="{8034F391-6B15-41A7-8184-772AB2555600}" dt="2022-04-08T11:47:14.627" v="934" actId="478"/>
          <ac:spMkLst>
            <pc:docMk/>
            <pc:sldMk cId="2554994427" sldId="2147469515"/>
            <ac:spMk id="14" creationId="{2D9FB8DF-84DF-4035-92E8-7F4C14D52F29}"/>
          </ac:spMkLst>
        </pc:spChg>
        <pc:spChg chg="mod">
          <ac:chgData name="Louis-Guillaume Morand" userId="40ad395802f30fee" providerId="LiveId" clId="{8034F391-6B15-41A7-8184-772AB2555600}" dt="2022-04-08T11:48:15.387" v="1103" actId="20577"/>
          <ac:spMkLst>
            <pc:docMk/>
            <pc:sldMk cId="2554994427" sldId="2147469515"/>
            <ac:spMk id="23" creationId="{4BD71B28-21E2-493B-8C10-4447205E469C}"/>
          </ac:spMkLst>
        </pc:spChg>
        <pc:spChg chg="mod">
          <ac:chgData name="Louis-Guillaume Morand" userId="40ad395802f30fee" providerId="LiveId" clId="{8034F391-6B15-41A7-8184-772AB2555600}" dt="2022-04-08T11:51:18.266" v="1124" actId="20577"/>
          <ac:spMkLst>
            <pc:docMk/>
            <pc:sldMk cId="2554994427" sldId="2147469515"/>
            <ac:spMk id="33" creationId="{19522803-7AAF-6843-A0DA-910E49B10590}"/>
          </ac:spMkLst>
        </pc:spChg>
        <pc:grpChg chg="del">
          <ac:chgData name="Louis-Guillaume Morand" userId="40ad395802f30fee" providerId="LiveId" clId="{8034F391-6B15-41A7-8184-772AB2555600}" dt="2022-04-08T11:46:14.367" v="856" actId="478"/>
          <ac:grpSpMkLst>
            <pc:docMk/>
            <pc:sldMk cId="2554994427" sldId="2147469515"/>
            <ac:grpSpMk id="6" creationId="{7CD8B2CC-1DA8-40F9-BEF0-BD0112F74969}"/>
          </ac:grpSpMkLst>
        </pc:grpChg>
        <pc:grpChg chg="del">
          <ac:chgData name="Louis-Guillaume Morand" userId="40ad395802f30fee" providerId="LiveId" clId="{8034F391-6B15-41A7-8184-772AB2555600}" dt="2022-04-08T11:46:14.367" v="856" actId="478"/>
          <ac:grpSpMkLst>
            <pc:docMk/>
            <pc:sldMk cId="2554994427" sldId="2147469515"/>
            <ac:grpSpMk id="38" creationId="{55E57682-2A33-4F11-B30A-CE5D035BE64F}"/>
          </ac:grpSpMkLst>
        </pc:grpChg>
        <pc:graphicFrameChg chg="del">
          <ac:chgData name="Louis-Guillaume Morand" userId="40ad395802f30fee" providerId="LiveId" clId="{8034F391-6B15-41A7-8184-772AB2555600}" dt="2022-04-08T11:46:14.907" v="857" actId="478"/>
          <ac:graphicFrameMkLst>
            <pc:docMk/>
            <pc:sldMk cId="2554994427" sldId="2147469515"/>
            <ac:graphicFrameMk id="2" creationId="{13430BF7-304F-422E-9E2B-6FF2F7B4BA4E}"/>
          </ac:graphicFrameMkLst>
        </pc:graphicFrameChg>
        <pc:picChg chg="del">
          <ac:chgData name="Louis-Guillaume Morand" userId="40ad395802f30fee" providerId="LiveId" clId="{8034F391-6B15-41A7-8184-772AB2555600}" dt="2022-04-08T11:46:15.519" v="858" actId="478"/>
          <ac:picMkLst>
            <pc:docMk/>
            <pc:sldMk cId="2554994427" sldId="2147469515"/>
            <ac:picMk id="32" creationId="{4F9F89BF-38BE-4D60-A692-09AB8EBB2438}"/>
          </ac:picMkLst>
        </pc:picChg>
      </pc:sldChg>
      <pc:sldChg chg="addSp delSp modSp add mod">
        <pc:chgData name="Louis-Guillaume Morand" userId="40ad395802f30fee" providerId="LiveId" clId="{8034F391-6B15-41A7-8184-772AB2555600}" dt="2022-04-08T21:02:02.884" v="2607" actId="478"/>
        <pc:sldMkLst>
          <pc:docMk/>
          <pc:sldMk cId="3504071428" sldId="2147469516"/>
        </pc:sldMkLst>
        <pc:spChg chg="del">
          <ac:chgData name="Louis-Guillaume Morand" userId="40ad395802f30fee" providerId="LiveId" clId="{8034F391-6B15-41A7-8184-772AB2555600}" dt="2022-04-08T11:50:31.726" v="1121" actId="478"/>
          <ac:spMkLst>
            <pc:docMk/>
            <pc:sldMk cId="3504071428" sldId="2147469516"/>
            <ac:spMk id="2" creationId="{2DA23B17-B688-4590-8618-FDA7FD10D406}"/>
          </ac:spMkLst>
        </pc:spChg>
        <pc:spChg chg="del">
          <ac:chgData name="Louis-Guillaume Morand" userId="40ad395802f30fee" providerId="LiveId" clId="{8034F391-6B15-41A7-8184-772AB2555600}" dt="2022-04-08T11:48:58.237" v="1110" actId="478"/>
          <ac:spMkLst>
            <pc:docMk/>
            <pc:sldMk cId="3504071428" sldId="2147469516"/>
            <ac:spMk id="4" creationId="{8DA09206-2374-4879-BA0E-A41580455E3F}"/>
          </ac:spMkLst>
        </pc:spChg>
        <pc:spChg chg="mod">
          <ac:chgData name="Louis-Guillaume Morand" userId="40ad395802f30fee" providerId="LiveId" clId="{8034F391-6B15-41A7-8184-772AB2555600}" dt="2022-04-08T11:49:13.389" v="1118" actId="12788"/>
          <ac:spMkLst>
            <pc:docMk/>
            <pc:sldMk cId="3504071428" sldId="2147469516"/>
            <ac:spMk id="5" creationId="{BC5A4906-4AA2-4B45-9CE5-AEBB1D5D5F2A}"/>
          </ac:spMkLst>
        </pc:spChg>
        <pc:spChg chg="add del mod">
          <ac:chgData name="Louis-Guillaume Morand" userId="40ad395802f30fee" providerId="LiveId" clId="{8034F391-6B15-41A7-8184-772AB2555600}" dt="2022-04-08T21:02:02.884" v="2607" actId="478"/>
          <ac:spMkLst>
            <pc:docMk/>
            <pc:sldMk cId="3504071428" sldId="2147469516"/>
            <ac:spMk id="7" creationId="{C7AB2E2C-E58C-467B-B344-291F00357701}"/>
          </ac:spMkLst>
        </pc:spChg>
        <pc:picChg chg="mod">
          <ac:chgData name="Louis-Guillaume Morand" userId="40ad395802f30fee" providerId="LiveId" clId="{8034F391-6B15-41A7-8184-772AB2555600}" dt="2022-04-08T11:50:22.529" v="1119" actId="12788"/>
          <ac:picMkLst>
            <pc:docMk/>
            <pc:sldMk cId="3504071428" sldId="2147469516"/>
            <ac:picMk id="3" creationId="{25766C48-FFE2-244F-96BA-6EBD1DFE039B}"/>
          </ac:picMkLst>
        </pc:picChg>
      </pc:sldChg>
      <pc:sldChg chg="addSp delSp modSp add mod modNotesTx">
        <pc:chgData name="Louis-Guillaume Morand" userId="40ad395802f30fee" providerId="LiveId" clId="{8034F391-6B15-41A7-8184-772AB2555600}" dt="2022-04-08T21:03:28.236" v="2638" actId="255"/>
        <pc:sldMkLst>
          <pc:docMk/>
          <pc:sldMk cId="441326111" sldId="2147469517"/>
        </pc:sldMkLst>
        <pc:spChg chg="del">
          <ac:chgData name="Louis-Guillaume Morand" userId="40ad395802f30fee" providerId="LiveId" clId="{8034F391-6B15-41A7-8184-772AB2555600}" dt="2022-04-08T11:50:35.736" v="1122" actId="478"/>
          <ac:spMkLst>
            <pc:docMk/>
            <pc:sldMk cId="441326111" sldId="2147469517"/>
            <ac:spMk id="2" creationId="{2DA23B17-B688-4590-8618-FDA7FD10D406}"/>
          </ac:spMkLst>
        </pc:spChg>
        <pc:spChg chg="add mod">
          <ac:chgData name="Louis-Guillaume Morand" userId="40ad395802f30fee" providerId="LiveId" clId="{8034F391-6B15-41A7-8184-772AB2555600}" dt="2022-04-08T21:03:28.236" v="2638" actId="255"/>
          <ac:spMkLst>
            <pc:docMk/>
            <pc:sldMk cId="441326111" sldId="2147469517"/>
            <ac:spMk id="2" creationId="{A3CE44A9-9F2C-49C6-A243-EEBFEE8313A0}"/>
          </ac:spMkLst>
        </pc:spChg>
        <pc:spChg chg="del mod">
          <ac:chgData name="Louis-Guillaume Morand" userId="40ad395802f30fee" providerId="LiveId" clId="{8034F391-6B15-41A7-8184-772AB2555600}" dt="2022-04-08T11:51:23.146" v="1126" actId="478"/>
          <ac:spMkLst>
            <pc:docMk/>
            <pc:sldMk cId="441326111" sldId="2147469517"/>
            <ac:spMk id="5" creationId="{BC5A4906-4AA2-4B45-9CE5-AEBB1D5D5F2A}"/>
          </ac:spMkLst>
        </pc:spChg>
        <pc:spChg chg="add mod">
          <ac:chgData name="Louis-Guillaume Morand" userId="40ad395802f30fee" providerId="LiveId" clId="{8034F391-6B15-41A7-8184-772AB2555600}" dt="2022-04-08T11:52:24.914" v="1148" actId="1076"/>
          <ac:spMkLst>
            <pc:docMk/>
            <pc:sldMk cId="441326111" sldId="2147469517"/>
            <ac:spMk id="6" creationId="{E19AA349-8BC4-4AE6-808F-99439C40A886}"/>
          </ac:spMkLst>
        </pc:spChg>
        <pc:picChg chg="del">
          <ac:chgData name="Louis-Guillaume Morand" userId="40ad395802f30fee" providerId="LiveId" clId="{8034F391-6B15-41A7-8184-772AB2555600}" dt="2022-04-08T11:51:24.229" v="1127" actId="478"/>
          <ac:picMkLst>
            <pc:docMk/>
            <pc:sldMk cId="441326111" sldId="2147469517"/>
            <ac:picMk id="3" creationId="{25766C48-FFE2-244F-96BA-6EBD1DFE039B}"/>
          </ac:picMkLst>
        </pc:picChg>
      </pc:sldChg>
      <pc:sldChg chg="modSp add mod modNotesTx">
        <pc:chgData name="Louis-Guillaume Morand" userId="40ad395802f30fee" providerId="LiveId" clId="{8034F391-6B15-41A7-8184-772AB2555600}" dt="2022-04-08T21:01:34.694" v="2606" actId="207"/>
        <pc:sldMkLst>
          <pc:docMk/>
          <pc:sldMk cId="3635212559" sldId="2147469518"/>
        </pc:sldMkLst>
        <pc:spChg chg="mod">
          <ac:chgData name="Louis-Guillaume Morand" userId="40ad395802f30fee" providerId="LiveId" clId="{8034F391-6B15-41A7-8184-772AB2555600}" dt="2022-04-08T21:01:34.694" v="2606" actId="207"/>
          <ac:spMkLst>
            <pc:docMk/>
            <pc:sldMk cId="3635212559" sldId="2147469518"/>
            <ac:spMk id="2" creationId="{A3CE44A9-9F2C-49C6-A243-EEBFEE8313A0}"/>
          </ac:spMkLst>
        </pc:spChg>
        <pc:spChg chg="mod">
          <ac:chgData name="Louis-Guillaume Morand" userId="40ad395802f30fee" providerId="LiveId" clId="{8034F391-6B15-41A7-8184-772AB2555600}" dt="2022-04-08T20:48:09.576" v="2157" actId="20577"/>
          <ac:spMkLst>
            <pc:docMk/>
            <pc:sldMk cId="3635212559" sldId="2147469518"/>
            <ac:spMk id="6" creationId="{E19AA349-8BC4-4AE6-808F-99439C40A886}"/>
          </ac:spMkLst>
        </pc:spChg>
      </pc:sldChg>
      <pc:sldChg chg="modSp add mod ord modNotesTx">
        <pc:chgData name="Louis-Guillaume Morand" userId="40ad395802f30fee" providerId="LiveId" clId="{8034F391-6B15-41A7-8184-772AB2555600}" dt="2022-04-08T20:48:06.418" v="2156"/>
        <pc:sldMkLst>
          <pc:docMk/>
          <pc:sldMk cId="2500565614" sldId="2147469519"/>
        </pc:sldMkLst>
        <pc:spChg chg="mod">
          <ac:chgData name="Louis-Guillaume Morand" userId="40ad395802f30fee" providerId="LiveId" clId="{8034F391-6B15-41A7-8184-772AB2555600}" dt="2022-04-08T17:55:35.539" v="2090" actId="20577"/>
          <ac:spMkLst>
            <pc:docMk/>
            <pc:sldMk cId="2500565614" sldId="2147469519"/>
            <ac:spMk id="2" creationId="{A3CE44A9-9F2C-49C6-A243-EEBFEE8313A0}"/>
          </ac:spMkLst>
        </pc:spChg>
        <pc:spChg chg="mod">
          <ac:chgData name="Louis-Guillaume Morand" userId="40ad395802f30fee" providerId="LiveId" clId="{8034F391-6B15-41A7-8184-772AB2555600}" dt="2022-04-08T20:48:02.998" v="2154" actId="20577"/>
          <ac:spMkLst>
            <pc:docMk/>
            <pc:sldMk cId="2500565614" sldId="2147469519"/>
            <ac:spMk id="6" creationId="{E19AA349-8BC4-4AE6-808F-99439C40A886}"/>
          </ac:spMkLst>
        </pc:spChg>
      </pc:sldChg>
      <pc:sldMasterChg chg="delSldLayout">
        <pc:chgData name="Louis-Guillaume Morand" userId="40ad395802f30fee" providerId="LiveId" clId="{8034F391-6B15-41A7-8184-772AB2555600}" dt="2022-04-08T11:58:45.010" v="1160" actId="2696"/>
        <pc:sldMasterMkLst>
          <pc:docMk/>
          <pc:sldMasterMk cId="973528198" sldId="2147483648"/>
        </pc:sldMasterMkLst>
        <pc:sldLayoutChg chg="del">
          <pc:chgData name="Louis-Guillaume Morand" userId="40ad395802f30fee" providerId="LiveId" clId="{8034F391-6B15-41A7-8184-772AB2555600}" dt="2022-04-08T11:58:45.010" v="1149" actId="2696"/>
          <pc:sldLayoutMkLst>
            <pc:docMk/>
            <pc:sldMasterMk cId="973528198" sldId="2147483648"/>
            <pc:sldLayoutMk cId="1576975468" sldId="2147483649"/>
          </pc:sldLayoutMkLst>
        </pc:sldLayoutChg>
        <pc:sldLayoutChg chg="del">
          <pc:chgData name="Louis-Guillaume Morand" userId="40ad395802f30fee" providerId="LiveId" clId="{8034F391-6B15-41A7-8184-772AB2555600}" dt="2022-04-08T11:58:45.010" v="1150" actId="2696"/>
          <pc:sldLayoutMkLst>
            <pc:docMk/>
            <pc:sldMasterMk cId="973528198" sldId="2147483648"/>
            <pc:sldLayoutMk cId="1192645289" sldId="2147483650"/>
          </pc:sldLayoutMkLst>
        </pc:sldLayoutChg>
        <pc:sldLayoutChg chg="del">
          <pc:chgData name="Louis-Guillaume Morand" userId="40ad395802f30fee" providerId="LiveId" clId="{8034F391-6B15-41A7-8184-772AB2555600}" dt="2022-04-08T11:58:45.010" v="1151" actId="2696"/>
          <pc:sldLayoutMkLst>
            <pc:docMk/>
            <pc:sldMasterMk cId="973528198" sldId="2147483648"/>
            <pc:sldLayoutMk cId="3293900638" sldId="2147483651"/>
          </pc:sldLayoutMkLst>
        </pc:sldLayoutChg>
        <pc:sldLayoutChg chg="del">
          <pc:chgData name="Louis-Guillaume Morand" userId="40ad395802f30fee" providerId="LiveId" clId="{8034F391-6B15-41A7-8184-772AB2555600}" dt="2022-04-08T11:58:45.010" v="1152" actId="2696"/>
          <pc:sldLayoutMkLst>
            <pc:docMk/>
            <pc:sldMasterMk cId="973528198" sldId="2147483648"/>
            <pc:sldLayoutMk cId="3673628483" sldId="2147483652"/>
          </pc:sldLayoutMkLst>
        </pc:sldLayoutChg>
        <pc:sldLayoutChg chg="del">
          <pc:chgData name="Louis-Guillaume Morand" userId="40ad395802f30fee" providerId="LiveId" clId="{8034F391-6B15-41A7-8184-772AB2555600}" dt="2022-04-08T11:58:45.010" v="1153" actId="2696"/>
          <pc:sldLayoutMkLst>
            <pc:docMk/>
            <pc:sldMasterMk cId="973528198" sldId="2147483648"/>
            <pc:sldLayoutMk cId="1198143227" sldId="2147483653"/>
          </pc:sldLayoutMkLst>
        </pc:sldLayoutChg>
        <pc:sldLayoutChg chg="del">
          <pc:chgData name="Louis-Guillaume Morand" userId="40ad395802f30fee" providerId="LiveId" clId="{8034F391-6B15-41A7-8184-772AB2555600}" dt="2022-04-08T11:58:45.010" v="1154" actId="2696"/>
          <pc:sldLayoutMkLst>
            <pc:docMk/>
            <pc:sldMasterMk cId="973528198" sldId="2147483648"/>
            <pc:sldLayoutMk cId="912883763" sldId="2147483654"/>
          </pc:sldLayoutMkLst>
        </pc:sldLayoutChg>
        <pc:sldLayoutChg chg="del">
          <pc:chgData name="Louis-Guillaume Morand" userId="40ad395802f30fee" providerId="LiveId" clId="{8034F391-6B15-41A7-8184-772AB2555600}" dt="2022-04-08T11:58:45.010" v="1155" actId="2696"/>
          <pc:sldLayoutMkLst>
            <pc:docMk/>
            <pc:sldMasterMk cId="973528198" sldId="2147483648"/>
            <pc:sldLayoutMk cId="2880608038" sldId="2147483655"/>
          </pc:sldLayoutMkLst>
        </pc:sldLayoutChg>
        <pc:sldLayoutChg chg="del">
          <pc:chgData name="Louis-Guillaume Morand" userId="40ad395802f30fee" providerId="LiveId" clId="{8034F391-6B15-41A7-8184-772AB2555600}" dt="2022-04-08T11:58:45.010" v="1156" actId="2696"/>
          <pc:sldLayoutMkLst>
            <pc:docMk/>
            <pc:sldMasterMk cId="973528198" sldId="2147483648"/>
            <pc:sldLayoutMk cId="527209457" sldId="2147483656"/>
          </pc:sldLayoutMkLst>
        </pc:sldLayoutChg>
        <pc:sldLayoutChg chg="del">
          <pc:chgData name="Louis-Guillaume Morand" userId="40ad395802f30fee" providerId="LiveId" clId="{8034F391-6B15-41A7-8184-772AB2555600}" dt="2022-04-08T11:58:45.010" v="1157" actId="2696"/>
          <pc:sldLayoutMkLst>
            <pc:docMk/>
            <pc:sldMasterMk cId="973528198" sldId="2147483648"/>
            <pc:sldLayoutMk cId="824059217" sldId="2147483657"/>
          </pc:sldLayoutMkLst>
        </pc:sldLayoutChg>
        <pc:sldLayoutChg chg="del">
          <pc:chgData name="Louis-Guillaume Morand" userId="40ad395802f30fee" providerId="LiveId" clId="{8034F391-6B15-41A7-8184-772AB2555600}" dt="2022-04-08T11:58:45.010" v="1158" actId="2696"/>
          <pc:sldLayoutMkLst>
            <pc:docMk/>
            <pc:sldMasterMk cId="973528198" sldId="2147483648"/>
            <pc:sldLayoutMk cId="1601712514" sldId="2147483658"/>
          </pc:sldLayoutMkLst>
        </pc:sldLayoutChg>
        <pc:sldLayoutChg chg="del">
          <pc:chgData name="Louis-Guillaume Morand" userId="40ad395802f30fee" providerId="LiveId" clId="{8034F391-6B15-41A7-8184-772AB2555600}" dt="2022-04-08T11:58:45.010" v="1159" actId="2696"/>
          <pc:sldLayoutMkLst>
            <pc:docMk/>
            <pc:sldMasterMk cId="973528198" sldId="2147483648"/>
            <pc:sldLayoutMk cId="909374831" sldId="2147483659"/>
          </pc:sldLayoutMkLst>
        </pc:sldLayoutChg>
        <pc:sldLayoutChg chg="del">
          <pc:chgData name="Louis-Guillaume Morand" userId="40ad395802f30fee" providerId="LiveId" clId="{8034F391-6B15-41A7-8184-772AB2555600}" dt="2022-04-08T11:39:01.619" v="516" actId="47"/>
          <pc:sldLayoutMkLst>
            <pc:docMk/>
            <pc:sldMasterMk cId="973528198" sldId="2147483648"/>
            <pc:sldLayoutMk cId="1704575419" sldId="2147483661"/>
          </pc:sldLayoutMkLst>
        </pc:sldLayoutChg>
        <pc:sldLayoutChg chg="del">
          <pc:chgData name="Louis-Guillaume Morand" userId="40ad395802f30fee" providerId="LiveId" clId="{8034F391-6B15-41A7-8184-772AB2555600}" dt="2022-04-08T11:58:45.010" v="1160" actId="2696"/>
          <pc:sldLayoutMkLst>
            <pc:docMk/>
            <pc:sldMasterMk cId="973528198" sldId="2147483648"/>
            <pc:sldLayoutMk cId="3983176185" sldId="2147483661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F00D4-6CCD-4117-9A97-162FCD3374D6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7C03A-B314-4FF9-B71A-E34A217D5E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631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0" name="Google Shape;103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7C03A-B314-4FF9-B71A-E34A217D5E9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25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9C7E86-76DE-4D38-A718-39A1E655A7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81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975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070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0" name="Google Shape;103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388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List repo: https://docs.github.com/en/rest/reference/repos#list-organization-repositories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branch: https://docs.github.com/en/rest/reference/branches#get-a-branch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Enable protection rule: https://docs.github.com/en/rest/reference/branches#update-branch-protection</a:t>
            </a:r>
          </a:p>
        </p:txBody>
      </p:sp>
      <p:sp>
        <p:nvSpPr>
          <p:cNvPr id="1030" name="Google Shape;103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0544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0" name="Google Shape;103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5307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Thanks for joining us, we’re excited to help for the next steps in your Digital Transformation.</a:t>
            </a:r>
            <a:endParaRPr/>
          </a:p>
        </p:txBody>
      </p:sp>
      <p:sp>
        <p:nvSpPr>
          <p:cNvPr id="1030" name="Google Shape;103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152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55994" y="941693"/>
            <a:ext cx="7454643" cy="355819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29685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F44E2-65FE-4EAA-AB69-7B68D0E6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AD8B2-A1D7-40F8-8968-43D5FD744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DF288-43F1-40AB-8255-1E6027878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FF24E-38E2-444B-9D57-9E78B25EB7E6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A4C49-6588-46B4-901F-C12461ECA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6FBF0-3AEB-40FA-91DE-637ED12F1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A189A-43CE-417F-8A7E-784895957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52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res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ithub.com/en/graphq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developers/webhooks-and-events/webhooks/about-webhooks#even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ithub.com/en/developers/webhooks-and-events/webhooks/webhook-events-and-payload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5766C48-FFE2-244F-96BA-6EBD1DFE0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4711" y="1701626"/>
            <a:ext cx="3542579" cy="34547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A09206-2374-4879-BA0E-A41580455E3F}"/>
              </a:ext>
            </a:extLst>
          </p:cNvPr>
          <p:cNvSpPr txBox="1"/>
          <p:nvPr/>
        </p:nvSpPr>
        <p:spPr>
          <a:xfrm>
            <a:off x="97367" y="6426200"/>
            <a:ext cx="514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Louis-Guillaume MORAND – Cloud Solution Architect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A4906-4AA2-4B45-9CE5-AEBB1D5D5F2A}"/>
              </a:ext>
            </a:extLst>
          </p:cNvPr>
          <p:cNvSpPr txBox="1"/>
          <p:nvPr/>
        </p:nvSpPr>
        <p:spPr>
          <a:xfrm>
            <a:off x="3152342" y="431801"/>
            <a:ext cx="5887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Improve security at scale in GitHub Entreprise</a:t>
            </a:r>
            <a:endParaRPr lang="fr-FR" sz="2400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8FD9-E553-4E63-80C6-9CC19790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60" y="234728"/>
            <a:ext cx="7454643" cy="878640"/>
          </a:xfrm>
        </p:spPr>
        <p:txBody>
          <a:bodyPr/>
          <a:lstStyle/>
          <a:p>
            <a:r>
              <a:rPr lang="en-US" dirty="0"/>
              <a:t>Context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C9A337-BB5A-4764-842A-B41E0E6A21DF}"/>
              </a:ext>
            </a:extLst>
          </p:cNvPr>
          <p:cNvSpPr txBox="1"/>
          <p:nvPr/>
        </p:nvSpPr>
        <p:spPr>
          <a:xfrm>
            <a:off x="287867" y="1642534"/>
            <a:ext cx="11588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 Team wants to improve code quality by enforcing code review and quality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are looking for a solution to enforcing the security requirements at scale, while they have hundred of repositories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solution must be automated to prevent having a team as a SPOF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solution must be auditable and records the configuration it is doing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03765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2FA28F1-2B8F-42D7-A08C-C89256D72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6254" y="-3437"/>
            <a:ext cx="16015733" cy="5972433"/>
            <a:chOff x="576254" y="-3437"/>
            <a:chExt cx="16015733" cy="597243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9216786-B786-CD47-9A22-871896A59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alphaModFix amt="3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575496" y="952505"/>
              <a:ext cx="5016491" cy="5016491"/>
            </a:xfrm>
            <a:prstGeom prst="rect">
              <a:avLst/>
            </a:prstGeom>
          </p:spPr>
        </p:pic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82430BF-350C-E448-9144-3A5B01009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76254" y="-3437"/>
              <a:ext cx="0" cy="1367244"/>
            </a:xfrm>
            <a:prstGeom prst="line">
              <a:avLst/>
            </a:prstGeom>
            <a:ln w="127000">
              <a:gradFill flip="none" rotWithShape="1">
                <a:gsLst>
                  <a:gs pos="5000">
                    <a:srgbClr val="1F9CF0"/>
                  </a:gs>
                  <a:gs pos="100000">
                    <a:srgbClr val="D59DFF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A98547FA-78C0-C646-9C78-FB27D080B5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375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elvetica" pitchFamily="2" charset="0"/>
                <a:ea typeface="+mn-ea"/>
                <a:cs typeface="+mn-cs"/>
              </a:rPr>
              <a:t>Where security fits in the </a:t>
            </a:r>
            <a:r>
              <a:rPr kumimoji="0" lang="en-US" sz="3375" b="1" i="0" u="none" strike="noStrike" kern="1200" cap="none" spc="0" normalizeH="0" baseline="0" noProof="0">
                <a:ln>
                  <a:noFill/>
                </a:ln>
                <a:solidFill>
                  <a:srgbClr val="9477E2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Helvetica" pitchFamily="2" charset="0"/>
                <a:ea typeface="+mn-ea"/>
                <a:cs typeface="+mn-cs"/>
              </a:rPr>
              <a:t>development lifecycle</a:t>
            </a:r>
            <a:endParaRPr kumimoji="0" lang="id-ID" sz="3375" b="1" i="0" u="none" strike="noStrike" kern="1200" cap="none" spc="0" normalizeH="0" baseline="0" noProof="0">
              <a:ln>
                <a:noFill/>
              </a:ln>
              <a:solidFill>
                <a:srgbClr val="9477E2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962754-9A9A-A94E-AA5E-1F2B4DB4DC0C}"/>
              </a:ext>
            </a:extLst>
          </p:cNvPr>
          <p:cNvSpPr txBox="1"/>
          <p:nvPr/>
        </p:nvSpPr>
        <p:spPr>
          <a:xfrm>
            <a:off x="1005995" y="567660"/>
            <a:ext cx="5705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285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188" normalizeH="0" baseline="0" noProof="0">
                <a:ln>
                  <a:noFill/>
                </a:ln>
                <a:solidFill>
                  <a:srgbClr val="BFE8F6"/>
                </a:solidFill>
                <a:effectLst/>
                <a:uLnTx/>
                <a:uFillTx/>
                <a:latin typeface="Helvetica" pitchFamily="2" charset="0"/>
                <a:ea typeface="Roboto Medium" panose="02000000000000000000" pitchFamily="2" charset="0"/>
                <a:cs typeface="Segoe UI" panose="020B0502040204020203" pitchFamily="34" charset="0"/>
              </a:rPr>
              <a:t>EMBEDED SECURITY IN THE DEVELOPER WORKFLOW</a:t>
            </a:r>
            <a:endParaRPr kumimoji="0" lang="id-ID" sz="1000" b="0" i="0" u="none" strike="noStrike" kern="1200" cap="none" spc="188" normalizeH="0" baseline="0" noProof="0">
              <a:ln>
                <a:noFill/>
              </a:ln>
              <a:solidFill>
                <a:srgbClr val="BFE8F6"/>
              </a:solidFill>
              <a:effectLst/>
              <a:uLnTx/>
              <a:uFillTx/>
              <a:latin typeface="Helvetica" pitchFamily="2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FCCE13B-6E58-2949-8CC5-054EFD22F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52083" y="817736"/>
            <a:ext cx="4352141" cy="0"/>
          </a:xfrm>
          <a:prstGeom prst="line">
            <a:avLst/>
          </a:prstGeom>
          <a:ln w="12700">
            <a:solidFill>
              <a:srgbClr val="627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0C2B24F-7F81-47C3-ADA0-358A6449E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03014" y="2104159"/>
            <a:ext cx="4043736" cy="3794080"/>
            <a:chOff x="3903014" y="2104159"/>
            <a:chExt cx="4043736" cy="3794080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BFF60D4-2250-43B0-A2AA-522E5E8C0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21811" y="2104159"/>
              <a:ext cx="3794079" cy="3794080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857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/>
                <a:ea typeface="+mn-ea"/>
                <a:cs typeface="+mn-cs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1CA00BB-79AA-4B3E-88C3-D4064296D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3903014" y="2402433"/>
              <a:ext cx="1051393" cy="1051393"/>
            </a:xfrm>
            <a:prstGeom prst="ellipse">
              <a:avLst/>
            </a:prstGeom>
            <a:solidFill>
              <a:srgbClr val="191C2E"/>
            </a:solidFill>
            <a:ln w="25400"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0" scaled="0"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2053" tIns="89643" rIns="112053" bIns="8964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71314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71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Helvetica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7F4DF17-3D63-416D-9166-8586A2A8E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3903014" y="4509845"/>
              <a:ext cx="1051393" cy="1051393"/>
            </a:xfrm>
            <a:prstGeom prst="ellipse">
              <a:avLst/>
            </a:prstGeom>
            <a:solidFill>
              <a:srgbClr val="191C2E"/>
            </a:solidFill>
            <a:ln w="25400"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0" scaled="0"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2053" tIns="89643" rIns="112053" bIns="8964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71314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71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Helvetica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63149C2A-BB4D-45E0-A8FD-97EBFFAC4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6895357" y="2402433"/>
              <a:ext cx="1051393" cy="1051393"/>
            </a:xfrm>
            <a:prstGeom prst="ellipse">
              <a:avLst/>
            </a:prstGeom>
            <a:solidFill>
              <a:srgbClr val="191C2E"/>
            </a:solidFill>
            <a:ln w="25400"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0" scaled="0"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2053" tIns="89643" rIns="112053" bIns="8964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71314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71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Helvetica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EAA1D4F9-74D9-4EEB-AE50-7022C120E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6895357" y="4509845"/>
              <a:ext cx="1051393" cy="1051393"/>
            </a:xfrm>
            <a:prstGeom prst="ellipse">
              <a:avLst/>
            </a:prstGeom>
            <a:solidFill>
              <a:srgbClr val="191C2E"/>
            </a:solidFill>
            <a:ln w="25400"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0" scaled="0"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2053" tIns="89643" rIns="112053" bIns="8964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71314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71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Helvetica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7846055D-AA30-4635-BA06-D08B480A4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5823" y="4803596"/>
              <a:ext cx="485775" cy="485775"/>
            </a:xfrm>
            <a:prstGeom prst="rect">
              <a:avLst/>
            </a:prstGeom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BD62CBF1-D0A7-4E31-8B45-7618D9B81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94976" y="4792654"/>
              <a:ext cx="470594" cy="485775"/>
            </a:xfrm>
            <a:prstGeom prst="rect">
              <a:avLst/>
            </a:prstGeom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039D115D-FDFA-493A-A478-ED7FEF017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94975" y="2700719"/>
              <a:ext cx="485775" cy="485775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694B9200-1DE2-4F83-9034-3CD5270F8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07108" y="2700719"/>
              <a:ext cx="485775" cy="485775"/>
            </a:xfrm>
            <a:prstGeom prst="rect">
              <a:avLst/>
            </a:prstGeom>
          </p:spPr>
        </p:pic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F162834C-1C1E-49BE-AABB-34A0425B89FC}"/>
              </a:ext>
            </a:extLst>
          </p:cNvPr>
          <p:cNvSpPr txBox="1"/>
          <p:nvPr/>
        </p:nvSpPr>
        <p:spPr>
          <a:xfrm>
            <a:off x="2020350" y="2435855"/>
            <a:ext cx="1180050" cy="17312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2857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6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50" b="1" i="0" u="none" strike="noStrike" kern="1200" cap="none" spc="0" normalizeH="0" baseline="0" noProof="0">
                <a:ln>
                  <a:noFill/>
                </a:ln>
                <a:solidFill>
                  <a:srgbClr val="D59DFF"/>
                </a:solidFill>
                <a:effectLst/>
                <a:uLnTx/>
                <a:uFillTx/>
                <a:latin typeface="Helvetica" pitchFamily="2" charset="0"/>
                <a:ea typeface="+mn-ea"/>
                <a:cs typeface="Segoe UI Semibold" panose="020B0502040204020203" pitchFamily="34" charset="0"/>
              </a:rPr>
              <a:t>PRE-COMMIT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62A01C9-58B0-4559-80D5-F32EBCC4B0B6}"/>
              </a:ext>
            </a:extLst>
          </p:cNvPr>
          <p:cNvSpPr txBox="1"/>
          <p:nvPr/>
        </p:nvSpPr>
        <p:spPr>
          <a:xfrm>
            <a:off x="2020350" y="2693828"/>
            <a:ext cx="1588994" cy="9063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05045" marR="0" lvl="0" indent="-105045" algn="l" defTabSz="28575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59D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Segoe UI" panose="020B0502040204020203" pitchFamily="34" charset="0"/>
              </a:rPr>
              <a:t>Threat modeling</a:t>
            </a:r>
          </a:p>
          <a:p>
            <a:pPr marL="105045" marR="0" lvl="0" indent="-105045" algn="l" defTabSz="28575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59D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Segoe UI" panose="020B0502040204020203" pitchFamily="34" charset="0"/>
              </a:rPr>
              <a:t>IDE security plug-in</a:t>
            </a:r>
          </a:p>
          <a:p>
            <a:pPr marL="105045" marR="0" lvl="0" indent="-105045" algn="l" defTabSz="28575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59D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Segoe UI" panose="020B0502040204020203" pitchFamily="34" charset="0"/>
              </a:rPr>
              <a:t>Pre-commit hooks</a:t>
            </a:r>
          </a:p>
          <a:p>
            <a:pPr marL="105045" marR="0" lvl="0" indent="-105045" algn="l" defTabSz="28575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59D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Segoe UI" panose="020B0502040204020203" pitchFamily="34" charset="0"/>
              </a:rPr>
              <a:t>Secure coding standards</a:t>
            </a:r>
          </a:p>
          <a:p>
            <a:pPr marL="105045" marR="0" lvl="0" indent="-105045" algn="l" defTabSz="28575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59D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Segoe UI" panose="020B0502040204020203" pitchFamily="34" charset="0"/>
              </a:rPr>
              <a:t>Peer review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F9F955C-62C1-4472-91EC-773B7D284CAF}"/>
              </a:ext>
            </a:extLst>
          </p:cNvPr>
          <p:cNvSpPr txBox="1"/>
          <p:nvPr/>
        </p:nvSpPr>
        <p:spPr>
          <a:xfrm>
            <a:off x="2020350" y="4670867"/>
            <a:ext cx="1767356" cy="17312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2857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6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50" b="1" i="0" u="none" strike="noStrike" kern="1200" cap="none" spc="0" normalizeH="0" baseline="0" noProof="0" dirty="0">
                <a:ln>
                  <a:noFill/>
                </a:ln>
                <a:solidFill>
                  <a:srgbClr val="D59DFF"/>
                </a:solidFill>
                <a:effectLst/>
                <a:uLnTx/>
                <a:uFillTx/>
                <a:latin typeface="Helvetica" pitchFamily="2" charset="0"/>
                <a:ea typeface="+mn-ea"/>
                <a:cs typeface="Segoe UI Semibold" panose="020B0502040204020203" pitchFamily="34" charset="0"/>
              </a:rPr>
              <a:t>OPERATE &amp; MONITOR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7541BAB-DCC4-41E8-9501-F840B089B4EF}"/>
              </a:ext>
            </a:extLst>
          </p:cNvPr>
          <p:cNvSpPr txBox="1"/>
          <p:nvPr/>
        </p:nvSpPr>
        <p:spPr>
          <a:xfrm>
            <a:off x="2020350" y="4928839"/>
            <a:ext cx="1588994" cy="5370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05045" marR="0" lvl="0" indent="-105045" algn="l" defTabSz="28575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59D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Segoe UI" panose="020B0502040204020203" pitchFamily="34" charset="0"/>
              </a:rPr>
              <a:t>Continuous monitoring</a:t>
            </a:r>
          </a:p>
          <a:p>
            <a:pPr marL="105045" marR="0" lvl="0" indent="-105045" algn="l" defTabSz="28575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59D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Segoe UI" panose="020B0502040204020203" pitchFamily="34" charset="0"/>
              </a:rPr>
              <a:t>Threat intelligence</a:t>
            </a:r>
          </a:p>
          <a:p>
            <a:pPr marL="105045" marR="0" lvl="0" indent="-105045" algn="l" defTabSz="28575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59D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Segoe UI" panose="020B0502040204020203" pitchFamily="34" charset="0"/>
              </a:rPr>
              <a:t>Blameless postmortems 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D3BCE76-D707-485B-9DD3-418A230C424A}"/>
              </a:ext>
            </a:extLst>
          </p:cNvPr>
          <p:cNvSpPr txBox="1"/>
          <p:nvPr/>
        </p:nvSpPr>
        <p:spPr>
          <a:xfrm>
            <a:off x="8179147" y="2527594"/>
            <a:ext cx="1953098" cy="1731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2857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6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50" b="1" i="0" u="none" strike="noStrike" kern="1200" cap="none" spc="0" normalizeH="0" baseline="0" noProof="0">
                <a:ln>
                  <a:noFill/>
                </a:ln>
                <a:solidFill>
                  <a:srgbClr val="D59DFF"/>
                </a:solidFill>
                <a:effectLst/>
                <a:uLnTx/>
                <a:uFillTx/>
                <a:latin typeface="Helvetica" pitchFamily="2" charset="0"/>
                <a:ea typeface="+mn-ea"/>
                <a:cs typeface="Segoe UI Semibold" panose="020B0502040204020203" pitchFamily="34" charset="0"/>
              </a:rPr>
              <a:t>COMMIT (CI)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3FFD0E6-9614-4F2B-A892-2D627545E3D0}"/>
              </a:ext>
            </a:extLst>
          </p:cNvPr>
          <p:cNvSpPr txBox="1"/>
          <p:nvPr/>
        </p:nvSpPr>
        <p:spPr>
          <a:xfrm>
            <a:off x="8179148" y="2782553"/>
            <a:ext cx="1706231" cy="7216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04775" marR="0" lvl="0" indent="-104775" algn="l" defTabSz="28575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59D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Segoe UI" panose="020B0502040204020203" pitchFamily="34" charset="0"/>
              </a:rPr>
              <a:t>Static code analysis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  <a:p>
            <a:pPr marL="104775" marR="0" lvl="0" indent="-104775" algn="l" defTabSz="28575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59D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Segoe UI" panose="020B0502040204020203" pitchFamily="34" charset="0"/>
              </a:rPr>
              <a:t>Security unit tests</a:t>
            </a:r>
          </a:p>
          <a:p>
            <a:pPr marL="104775" marR="0" lvl="0" indent="-104775" algn="l" defTabSz="28575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59D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Segoe UI" panose="020B0502040204020203" pitchFamily="34" charset="0"/>
              </a:rPr>
              <a:t>Dependency management</a:t>
            </a:r>
          </a:p>
          <a:p>
            <a:pPr marL="104775" marR="0" lvl="0" indent="-104775" algn="l" defTabSz="28575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59D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Segoe UI"/>
              </a:rPr>
              <a:t>Credential scanning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AD78FEF-3ED8-4062-98B7-0EE0EBC6AA9E}"/>
              </a:ext>
            </a:extLst>
          </p:cNvPr>
          <p:cNvSpPr txBox="1"/>
          <p:nvPr/>
        </p:nvSpPr>
        <p:spPr>
          <a:xfrm>
            <a:off x="8180855" y="4648062"/>
            <a:ext cx="1078286" cy="1731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2857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6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50" b="1" i="0" u="none" strike="noStrike" kern="1200" cap="none" spc="0" normalizeH="0" baseline="0" noProof="0">
                <a:ln>
                  <a:noFill/>
                </a:ln>
                <a:solidFill>
                  <a:srgbClr val="D59DFF"/>
                </a:solidFill>
                <a:effectLst/>
                <a:uLnTx/>
                <a:uFillTx/>
                <a:latin typeface="Helvetica" pitchFamily="2" charset="0"/>
                <a:ea typeface="+mn-ea"/>
                <a:cs typeface="Segoe UI Semibold" panose="020B0502040204020203" pitchFamily="34" charset="0"/>
              </a:rPr>
              <a:t>DEPLOY (CD)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49A5C73-60C3-4625-9984-4273981CA643}"/>
              </a:ext>
            </a:extLst>
          </p:cNvPr>
          <p:cNvSpPr txBox="1"/>
          <p:nvPr/>
        </p:nvSpPr>
        <p:spPr>
          <a:xfrm>
            <a:off x="8180855" y="4903020"/>
            <a:ext cx="1706231" cy="7216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05045" marR="0" lvl="0" indent="-105045" algn="l" defTabSz="28575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59D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Segoe UI" panose="020B0502040204020203" pitchFamily="34" charset="0"/>
              </a:rPr>
              <a:t>Infra as code (IaC)</a:t>
            </a:r>
          </a:p>
          <a:p>
            <a:pPr marL="105045" marR="0" lvl="0" indent="-105045" algn="l" defTabSz="28575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59D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Segoe UI" panose="020B0502040204020203" pitchFamily="34" charset="0"/>
              </a:rPr>
              <a:t>Security scanning</a:t>
            </a:r>
          </a:p>
          <a:p>
            <a:pPr marL="105045" marR="0" lvl="0" indent="-105045" algn="l" defTabSz="28575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59D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Segoe UI" panose="020B0502040204020203" pitchFamily="34" charset="0"/>
              </a:rPr>
              <a:t>Cloud configuration</a:t>
            </a:r>
          </a:p>
          <a:p>
            <a:pPr marL="105045" marR="0" lvl="0" indent="-105045" algn="l" defTabSz="28575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59D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Segoe UI" panose="020B0502040204020203" pitchFamily="34" charset="0"/>
              </a:rPr>
              <a:t>Security acceptance tests</a:t>
            </a:r>
          </a:p>
        </p:txBody>
      </p:sp>
    </p:spTree>
    <p:extLst>
      <p:ext uri="{BB962C8B-B14F-4D97-AF65-F5344CB8AC3E}">
        <p14:creationId xmlns:p14="http://schemas.microsoft.com/office/powerpoint/2010/main" val="364025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screen shot of a computer&#10;&#10;Description automatically generated">
            <a:extLst>
              <a:ext uri="{FF2B5EF4-FFF2-40B4-BE49-F238E27FC236}">
                <a16:creationId xmlns:a16="http://schemas.microsoft.com/office/drawing/2014/main" id="{4F9F89BF-38BE-4D60-A692-09AB8EBB243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841" b="-5841"/>
          <a:stretch/>
        </p:blipFill>
        <p:spPr>
          <a:xfrm>
            <a:off x="7057292" y="-1115776"/>
            <a:ext cx="5134708" cy="8869680"/>
          </a:xfrm>
          <a:prstGeom prst="rect">
            <a:avLst/>
          </a:prstGeom>
        </p:spPr>
      </p:pic>
      <p:sp>
        <p:nvSpPr>
          <p:cNvPr id="33" name="Title 7">
            <a:extLst>
              <a:ext uri="{FF2B5EF4-FFF2-40B4-BE49-F238E27FC236}">
                <a16:creationId xmlns:a16="http://schemas.microsoft.com/office/drawing/2014/main" id="{19522803-7AAF-6843-A0DA-910E49B1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60" y="139854"/>
            <a:ext cx="7454643" cy="3558191"/>
          </a:xfrm>
        </p:spPr>
        <p:txBody>
          <a:bodyPr/>
          <a:lstStyle/>
          <a:p>
            <a:r>
              <a:rPr lang="en-US" dirty="0"/>
              <a:t>Security &amp; Compliance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D8B2CC-1DA8-40F9-BEF0-BD0112F7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718" y="1817397"/>
            <a:ext cx="6599574" cy="1463040"/>
            <a:chOff x="911990" y="2482675"/>
            <a:chExt cx="11502728" cy="2869318"/>
          </a:xfrm>
        </p:grpSpPr>
        <p:sp>
          <p:nvSpPr>
            <p:cNvPr id="19" name="Rounded Rectangle 14">
              <a:extLst>
                <a:ext uri="{FF2B5EF4-FFF2-40B4-BE49-F238E27FC236}">
                  <a16:creationId xmlns:a16="http://schemas.microsoft.com/office/drawing/2014/main" id="{9642EF39-C516-4A45-8C51-AAD6B722F41C}"/>
                </a:ext>
              </a:extLst>
            </p:cNvPr>
            <p:cNvSpPr/>
            <p:nvPr/>
          </p:nvSpPr>
          <p:spPr bwMode="auto">
            <a:xfrm>
              <a:off x="911990" y="2482675"/>
              <a:ext cx="11502728" cy="2869318"/>
            </a:xfrm>
            <a:prstGeom prst="roundRect">
              <a:avLst>
                <a:gd name="adj" fmla="val 226"/>
              </a:avLst>
            </a:prstGeom>
            <a:solidFill>
              <a:srgbClr val="3C3C4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7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C72A94-127D-43F8-9F48-D78665FEEAA8}"/>
                </a:ext>
              </a:extLst>
            </p:cNvPr>
            <p:cNvSpPr txBox="1"/>
            <p:nvPr/>
          </p:nvSpPr>
          <p:spPr>
            <a:xfrm>
              <a:off x="1342361" y="2802341"/>
              <a:ext cx="9875520" cy="663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200" dirty="0">
                  <a:solidFill>
                    <a:srgbClr val="0078D3"/>
                  </a:solidFill>
                  <a:latin typeface="Segoe UI Semibold"/>
                  <a:sym typeface="Helvetica Neue"/>
                </a:rPr>
                <a:t>Guaranty quality code review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C3DC98-19BE-4E56-B73F-4254E629DEB0}"/>
                </a:ext>
              </a:extLst>
            </p:cNvPr>
            <p:cNvSpPr txBox="1"/>
            <p:nvPr/>
          </p:nvSpPr>
          <p:spPr>
            <a:xfrm>
              <a:off x="1342364" y="3722239"/>
              <a:ext cx="10789921" cy="10865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  <a:latin typeface="Segoe UI"/>
                </a:rPr>
                <a:t>Each piece of code must be reviewed by an expert before being merged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E57682-2A33-4F11-B30A-CE5D035BE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718" y="3434865"/>
            <a:ext cx="6599574" cy="1463040"/>
            <a:chOff x="911990" y="2482675"/>
            <a:chExt cx="11502728" cy="2869318"/>
          </a:xfrm>
        </p:grpSpPr>
        <p:sp>
          <p:nvSpPr>
            <p:cNvPr id="39" name="Rounded Rectangle 14">
              <a:extLst>
                <a:ext uri="{FF2B5EF4-FFF2-40B4-BE49-F238E27FC236}">
                  <a16:creationId xmlns:a16="http://schemas.microsoft.com/office/drawing/2014/main" id="{451A1761-160C-4332-BAA0-154605A205AA}"/>
                </a:ext>
              </a:extLst>
            </p:cNvPr>
            <p:cNvSpPr/>
            <p:nvPr/>
          </p:nvSpPr>
          <p:spPr bwMode="auto">
            <a:xfrm>
              <a:off x="911990" y="2482675"/>
              <a:ext cx="11502728" cy="2869318"/>
            </a:xfrm>
            <a:prstGeom prst="roundRect">
              <a:avLst>
                <a:gd name="adj" fmla="val 226"/>
              </a:avLst>
            </a:prstGeom>
            <a:solidFill>
              <a:srgbClr val="3C3C4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7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A70027-71CC-4356-BCE8-8064DE181415}"/>
                </a:ext>
              </a:extLst>
            </p:cNvPr>
            <p:cNvSpPr txBox="1"/>
            <p:nvPr/>
          </p:nvSpPr>
          <p:spPr>
            <a:xfrm>
              <a:off x="1342361" y="2802341"/>
              <a:ext cx="9875520" cy="663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200" dirty="0">
                  <a:solidFill>
                    <a:srgbClr val="0078D3"/>
                  </a:solidFill>
                  <a:latin typeface="Segoe UI Semibold"/>
                </a:rPr>
                <a:t>Secure use of Open Source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845A7E-8046-43EE-8121-305177DCDF37}"/>
                </a:ext>
              </a:extLst>
            </p:cNvPr>
            <p:cNvSpPr txBox="1"/>
            <p:nvPr/>
          </p:nvSpPr>
          <p:spPr>
            <a:xfrm>
              <a:off x="1342364" y="3666061"/>
              <a:ext cx="10789921" cy="10321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5000"/>
                </a:lnSpc>
                <a:spcAft>
                  <a:spcPts val="576"/>
                </a:spcAft>
                <a:buClr>
                  <a:srgbClr val="50E6FF"/>
                </a:buClr>
              </a:pPr>
              <a:r>
                <a:rPr lang="en-US" dirty="0">
                  <a:solidFill>
                    <a:srgbClr val="FFFFFF"/>
                  </a:solidFill>
                  <a:latin typeface="Segoe UI"/>
                </a:rPr>
                <a:t>Trigger automated code analysis with GitHub Actions to run tools against the code (SAST, SCA, cred scanner, etc.)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4BD71B28-21E2-493B-8C10-4447205E469C}"/>
              </a:ext>
            </a:extLst>
          </p:cNvPr>
          <p:cNvSpPr/>
          <p:nvPr/>
        </p:nvSpPr>
        <p:spPr>
          <a:xfrm>
            <a:off x="455993" y="755701"/>
            <a:ext cx="7244682" cy="24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2059"/>
              </a:spcAft>
            </a:pPr>
            <a:r>
              <a:rPr lang="en-US" sz="1568" b="1" dirty="0">
                <a:solidFill>
                  <a:srgbClr val="FFFFFF"/>
                </a:solidFill>
                <a:latin typeface="Segoe UI Semibold"/>
              </a:rPr>
              <a:t>The power of protection rules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3430BF7-304F-422E-9E2B-6FF2F7B4BA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938075"/>
              </p:ext>
            </p:extLst>
          </p:nvPr>
        </p:nvGraphicFramePr>
        <p:xfrm>
          <a:off x="7835084" y="928191"/>
          <a:ext cx="5368444" cy="4924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5" imgW="7139160" imgH="6548400" progId="Paint.Picture">
                  <p:embed/>
                </p:oleObj>
              </mc:Choice>
              <mc:Fallback>
                <p:oleObj name="Bitmap Image" r:id="rId5" imgW="7139160" imgH="654840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3430BF7-304F-422E-9E2B-6FF2F7B4BA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35084" y="928191"/>
                        <a:ext cx="5368444" cy="4924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93614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7">
            <a:extLst>
              <a:ext uri="{FF2B5EF4-FFF2-40B4-BE49-F238E27FC236}">
                <a16:creationId xmlns:a16="http://schemas.microsoft.com/office/drawing/2014/main" id="{19522803-7AAF-6843-A0DA-910E49B1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60" y="139854"/>
            <a:ext cx="7454643" cy="1540779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D71B28-21E2-493B-8C10-4447205E469C}"/>
              </a:ext>
            </a:extLst>
          </p:cNvPr>
          <p:cNvSpPr/>
          <p:nvPr/>
        </p:nvSpPr>
        <p:spPr>
          <a:xfrm>
            <a:off x="498327" y="1559990"/>
            <a:ext cx="7244682" cy="26161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2059"/>
              </a:spcAft>
            </a:pPr>
            <a:r>
              <a:rPr lang="en-US" sz="2000" b="1" dirty="0">
                <a:solidFill>
                  <a:srgbClr val="FFFFFF"/>
                </a:solidFill>
                <a:latin typeface="Segoe UI Semibold"/>
              </a:rPr>
              <a:t>Protections are set up </a:t>
            </a:r>
            <a:r>
              <a:rPr lang="en-US" sz="2000" b="1" u="sng" dirty="0">
                <a:solidFill>
                  <a:srgbClr val="FFFFFF"/>
                </a:solidFill>
                <a:latin typeface="Segoe UI Semibold"/>
              </a:rPr>
              <a:t>per</a:t>
            </a:r>
            <a:r>
              <a:rPr lang="en-US" sz="2000" b="1" dirty="0">
                <a:solidFill>
                  <a:srgbClr val="FFFFFF"/>
                </a:solidFill>
                <a:latin typeface="Segoe UI Semibold"/>
              </a:rPr>
              <a:t> branch </a:t>
            </a:r>
            <a:r>
              <a:rPr lang="en-US" sz="2000" b="1" u="sng" dirty="0">
                <a:solidFill>
                  <a:srgbClr val="FFFFFF"/>
                </a:solidFill>
                <a:latin typeface="Segoe UI Semibold"/>
              </a:rPr>
              <a:t>per</a:t>
            </a:r>
            <a:r>
              <a:rPr lang="en-US" sz="2000" b="1" dirty="0">
                <a:solidFill>
                  <a:srgbClr val="FFFFFF"/>
                </a:solidFill>
                <a:latin typeface="Segoe UI Semibold"/>
              </a:rPr>
              <a:t> repository. </a:t>
            </a:r>
          </a:p>
          <a:p>
            <a:pPr marL="285750" indent="-285750">
              <a:spcAft>
                <a:spcPts val="2059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  <a:latin typeface="Segoe UI Semibold"/>
              </a:rPr>
              <a:t>How to manage them at scale ?</a:t>
            </a:r>
          </a:p>
          <a:p>
            <a:pPr marL="285750" indent="-285750">
              <a:spcAft>
                <a:spcPts val="2059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  <a:latin typeface="Segoe UI Semibold"/>
              </a:rPr>
              <a:t>How to manage existing repositories ?</a:t>
            </a:r>
          </a:p>
          <a:p>
            <a:pPr marL="285750" indent="-285750">
              <a:spcAft>
                <a:spcPts val="2059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  <a:latin typeface="Segoe UI Semibold"/>
              </a:rPr>
              <a:t>How to manage newly created repositories ?</a:t>
            </a:r>
          </a:p>
          <a:p>
            <a:pPr marL="285750" indent="-285750">
              <a:spcAft>
                <a:spcPts val="2059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  <a:latin typeface="Segoe UI Semibold"/>
              </a:rPr>
              <a:t>How to ensure that nobody disable them afterwards ?</a:t>
            </a:r>
          </a:p>
        </p:txBody>
      </p:sp>
    </p:spTree>
    <p:extLst>
      <p:ext uri="{BB962C8B-B14F-4D97-AF65-F5344CB8AC3E}">
        <p14:creationId xmlns:p14="http://schemas.microsoft.com/office/powerpoint/2010/main" val="255499442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9AA349-8BC4-4AE6-808F-99439C40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94" y="251660"/>
            <a:ext cx="7454643" cy="3558191"/>
          </a:xfrm>
        </p:spPr>
        <p:txBody>
          <a:bodyPr/>
          <a:lstStyle/>
          <a:p>
            <a:r>
              <a:rPr lang="en-US" dirty="0"/>
              <a:t>Recommended Solution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CE44A9-9F2C-49C6-A243-EEBFEE8313A0}"/>
              </a:ext>
            </a:extLst>
          </p:cNvPr>
          <p:cNvSpPr txBox="1"/>
          <p:nvPr/>
        </p:nvSpPr>
        <p:spPr>
          <a:xfrm>
            <a:off x="558799" y="1846089"/>
            <a:ext cx="68196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two-phase solution</a:t>
            </a:r>
          </a:p>
          <a:p>
            <a:endParaRPr lang="en-US" dirty="0"/>
          </a:p>
          <a:p>
            <a:r>
              <a:rPr lang="en-US" dirty="0"/>
              <a:t>Phase 1 : enforcing security on existing repositories*</a:t>
            </a:r>
          </a:p>
          <a:p>
            <a:endParaRPr lang="en-US" dirty="0"/>
          </a:p>
          <a:p>
            <a:r>
              <a:rPr lang="en-US" dirty="0"/>
              <a:t>Phase 2 : automation to enforce security on newly created repositories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400" dirty="0"/>
              <a:t>* Can also be run as a nightly workflow to check that security has not be removed by users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413261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9AA349-8BC4-4AE6-808F-99439C40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94" y="251660"/>
            <a:ext cx="9174839" cy="3558191"/>
          </a:xfrm>
        </p:spPr>
        <p:txBody>
          <a:bodyPr/>
          <a:lstStyle/>
          <a:p>
            <a:r>
              <a:rPr lang="en-US" dirty="0"/>
              <a:t>Recommended Solution – Phase 1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CE44A9-9F2C-49C6-A243-EEBFEE8313A0}"/>
              </a:ext>
            </a:extLst>
          </p:cNvPr>
          <p:cNvSpPr txBox="1"/>
          <p:nvPr/>
        </p:nvSpPr>
        <p:spPr>
          <a:xfrm>
            <a:off x="558799" y="1846089"/>
            <a:ext cx="1142768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Leverages the GitHub API (</a:t>
            </a:r>
            <a:r>
              <a:rPr lang="en-US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Rest API </a:t>
            </a:r>
            <a:r>
              <a:rPr lang="en-US" dirty="0"/>
              <a:t>but could be done with </a:t>
            </a:r>
            <a:r>
              <a:rPr lang="en-US" dirty="0" err="1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GraphQL</a:t>
            </a:r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fr-FR" dirty="0"/>
              <a:t>The solution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requires</a:t>
            </a:r>
            <a:r>
              <a:rPr lang="fr-FR" dirty="0"/>
              <a:t> one script to: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Enumerate</a:t>
            </a:r>
            <a:r>
              <a:rPr lang="fr-FR" dirty="0"/>
              <a:t> all </a:t>
            </a:r>
            <a:r>
              <a:rPr lang="fr-FR" dirty="0" err="1"/>
              <a:t>organization’s</a:t>
            </a:r>
            <a:r>
              <a:rPr lang="fr-FR" dirty="0"/>
              <a:t> repositories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 each repository, get the default branch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if the branch has protection rule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not, enable it with specific criteria (peer review, no bypass)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Creates an issue to notify that modification have been applied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It is then possible to run this script manually or to schedule its execution. A good solution could be to leverage a GitHub </a:t>
            </a:r>
            <a:br>
              <a:rPr lang="en-US" dirty="0"/>
            </a:br>
            <a:r>
              <a:rPr lang="en-US" dirty="0"/>
              <a:t>Actions workflow to minimize infrastructure cost/maintenance.</a:t>
            </a:r>
          </a:p>
        </p:txBody>
      </p:sp>
    </p:spTree>
    <p:extLst>
      <p:ext uri="{BB962C8B-B14F-4D97-AF65-F5344CB8AC3E}">
        <p14:creationId xmlns:p14="http://schemas.microsoft.com/office/powerpoint/2010/main" val="250056561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9AA349-8BC4-4AE6-808F-99439C40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94" y="251660"/>
            <a:ext cx="9174839" cy="3558191"/>
          </a:xfrm>
        </p:spPr>
        <p:txBody>
          <a:bodyPr/>
          <a:lstStyle/>
          <a:p>
            <a:r>
              <a:rPr lang="en-US" dirty="0"/>
              <a:t>Recommended Solution – Phase 2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CE44A9-9F2C-49C6-A243-EEBFEE8313A0}"/>
              </a:ext>
            </a:extLst>
          </p:cNvPr>
          <p:cNvSpPr txBox="1"/>
          <p:nvPr/>
        </p:nvSpPr>
        <p:spPr>
          <a:xfrm>
            <a:off x="558799" y="1846089"/>
            <a:ext cx="1183933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Leverages GitHub </a:t>
            </a:r>
            <a:r>
              <a:rPr lang="en-US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organization’s events 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webhooks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and then </a:t>
            </a:r>
            <a:r>
              <a:rPr lang="en-US" dirty="0">
                <a:solidFill>
                  <a:srgbClr val="FFC000"/>
                </a:solidFill>
              </a:rPr>
              <a:t>REST API</a:t>
            </a:r>
          </a:p>
          <a:p>
            <a:endParaRPr lang="en-US" dirty="0"/>
          </a:p>
          <a:p>
            <a:r>
              <a:rPr lang="en-US" dirty="0"/>
              <a:t>1- Create a webhook which is called every time the “repo created” event is triggered</a:t>
            </a:r>
          </a:p>
          <a:p>
            <a:r>
              <a:rPr lang="en-US" dirty="0"/>
              <a:t>2- The webhook calls a Web external component</a:t>
            </a:r>
          </a:p>
          <a:p>
            <a:r>
              <a:rPr lang="en-US" dirty="0"/>
              <a:t>3- This components uses REST APIs to:</a:t>
            </a:r>
          </a:p>
          <a:p>
            <a:r>
              <a:rPr lang="en-US" dirty="0"/>
              <a:t>  - check if default branch exists</a:t>
            </a:r>
          </a:p>
          <a:p>
            <a:r>
              <a:rPr lang="en-US" dirty="0"/>
              <a:t>  - if NOT, creates a README file which creates the default branch</a:t>
            </a:r>
          </a:p>
          <a:p>
            <a:r>
              <a:rPr lang="en-US" dirty="0"/>
              <a:t>  - enable protection rule on the branch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To received a non-authenticated webhook payload, an external component as to be developed and deployed. It can be done</a:t>
            </a:r>
          </a:p>
          <a:p>
            <a:r>
              <a:rPr lang="en-US" dirty="0"/>
              <a:t>using any technology/language as long as it exposes an HTTP(S) endpoint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125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5766C48-FFE2-244F-96BA-6EBD1DFE0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4711" y="554393"/>
            <a:ext cx="3542579" cy="34547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5A4906-4AA2-4B45-9CE5-AEBB1D5D5F2A}"/>
              </a:ext>
            </a:extLst>
          </p:cNvPr>
          <p:cNvSpPr txBox="1"/>
          <p:nvPr/>
        </p:nvSpPr>
        <p:spPr>
          <a:xfrm>
            <a:off x="5600512" y="4436534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DEMO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0407142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586</Words>
  <Application>Microsoft Office PowerPoint</Application>
  <PresentationFormat>Widescreen</PresentationFormat>
  <Paragraphs>86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Segoe UI</vt:lpstr>
      <vt:lpstr>Segoe UI Semibold</vt:lpstr>
      <vt:lpstr>Office Theme</vt:lpstr>
      <vt:lpstr>Bitmap Image</vt:lpstr>
      <vt:lpstr>PowerPoint Presentation</vt:lpstr>
      <vt:lpstr>Context</vt:lpstr>
      <vt:lpstr>Where security fits in the development lifecycle</vt:lpstr>
      <vt:lpstr>Security &amp; Compliance</vt:lpstr>
      <vt:lpstr>Challenges</vt:lpstr>
      <vt:lpstr>Recommended Solution</vt:lpstr>
      <vt:lpstr>Recommended Solution – Phase 1</vt:lpstr>
      <vt:lpstr>Recommended Solution – Phase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 you for joining us</dc:title>
  <dc:creator>Louis-Guillaume Morand</dc:creator>
  <cp:lastModifiedBy>Louis-Guillaume Morand</cp:lastModifiedBy>
  <cp:revision>5</cp:revision>
  <dcterms:created xsi:type="dcterms:W3CDTF">2022-04-08T11:20:33Z</dcterms:created>
  <dcterms:modified xsi:type="dcterms:W3CDTF">2022-04-09T11:38:40Z</dcterms:modified>
</cp:coreProperties>
</file>